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64" r:id="rId3"/>
    <p:sldId id="257" r:id="rId4"/>
    <p:sldId id="256" r:id="rId5"/>
    <p:sldId id="262" r:id="rId6"/>
    <p:sldId id="263" r:id="rId7"/>
    <p:sldId id="258" r:id="rId8"/>
    <p:sldId id="261" r:id="rId9"/>
    <p:sldId id="1150" r:id="rId10"/>
    <p:sldId id="259" r:id="rId11"/>
    <p:sldId id="278" r:id="rId12"/>
    <p:sldId id="279" r:id="rId13"/>
    <p:sldId id="266" r:id="rId14"/>
    <p:sldId id="280" r:id="rId15"/>
    <p:sldId id="265" r:id="rId16"/>
    <p:sldId id="288" r:id="rId17"/>
    <p:sldId id="267" r:id="rId18"/>
    <p:sldId id="287" r:id="rId19"/>
    <p:sldId id="286" r:id="rId20"/>
    <p:sldId id="285" r:id="rId21"/>
    <p:sldId id="1147" r:id="rId22"/>
    <p:sldId id="1148" r:id="rId23"/>
    <p:sldId id="283" r:id="rId24"/>
    <p:sldId id="281" r:id="rId25"/>
    <p:sldId id="269" r:id="rId26"/>
    <p:sldId id="282" r:id="rId27"/>
    <p:sldId id="270" r:id="rId28"/>
    <p:sldId id="271" r:id="rId29"/>
    <p:sldId id="273" r:id="rId30"/>
    <p:sldId id="1149" r:id="rId31"/>
    <p:sldId id="268" r:id="rId32"/>
  </p:sldIdLst>
  <p:sldSz cx="18288000" cy="10287000"/>
  <p:notesSz cx="6858000" cy="9144000"/>
  <p:embeddedFontLst>
    <p:embeddedFont>
      <p:font typeface="ADLaM Display" panose="02010000000000000000" pitchFamily="2" charset="0"/>
      <p:regular r:id="rId34"/>
    </p:embeddedFont>
    <p:embeddedFont>
      <p:font typeface="Arial Rounded MT Bold" panose="020F0704030504030204" pitchFamily="34" charset="0"/>
      <p:regular r:id="rId35"/>
    </p:embeddedFont>
    <p:embeddedFont>
      <p:font typeface="Fredoka One" panose="02000000000000000000" pitchFamily="2" charset="0"/>
      <p:regular r:id="rId36"/>
    </p:embeddedFont>
    <p:embeddedFont>
      <p:font typeface="Muli Regular" panose="020B0604020202020204" charset="0"/>
      <p:regular r:id="rId37"/>
    </p:embeddedFont>
    <p:embeddedFont>
      <p:font typeface="Showcard Gothic" panose="04020904020102020604" pitchFamily="82" charset="0"/>
      <p:regular r:id="rId38"/>
    </p:embeddedFont>
    <p:embeddedFont>
      <p:font typeface="Tahoma" panose="020B0604030504040204" pitchFamily="34" charset="0"/>
      <p:regular r:id="rId39"/>
      <p:bold r:id="rId40"/>
    </p:embeddedFont>
    <p:embeddedFont>
      <p:font typeface="Yeon Sung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EEB0E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67DB34-4182-4FEE-B84E-32F45BE2717D}" v="494" dt="2023-10-15T13:36:56.2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103" autoAdjust="0"/>
  </p:normalViewPr>
  <p:slideViewPr>
    <p:cSldViewPr>
      <p:cViewPr>
        <p:scale>
          <a:sx n="25" d="100"/>
          <a:sy n="25" d="100"/>
        </p:scale>
        <p:origin x="437" y="9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font" Target="fonts/font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D667DB34-4182-4FEE-B84E-32F45BE2717D}"/>
    <pc:docChg chg="undo redo custSel addSld delSld modSld sldOrd">
      <pc:chgData name="Duyên Lương" userId="3a9e482f-ceb4-484a-8eab-f708ff3e9a36" providerId="ADAL" clId="{D667DB34-4182-4FEE-B84E-32F45BE2717D}" dt="2023-10-15T13:51:39.671" v="2390" actId="1076"/>
      <pc:docMkLst>
        <pc:docMk/>
      </pc:docMkLst>
      <pc:sldChg chg="addSp modSp mod">
        <pc:chgData name="Duyên Lương" userId="3a9e482f-ceb4-484a-8eab-f708ff3e9a36" providerId="ADAL" clId="{D667DB34-4182-4FEE-B84E-32F45BE2717D}" dt="2023-10-15T08:50:32.981" v="35" actId="20577"/>
        <pc:sldMkLst>
          <pc:docMk/>
          <pc:sldMk cId="0" sldId="256"/>
        </pc:sldMkLst>
        <pc:spChg chg="add mod">
          <ac:chgData name="Duyên Lương" userId="3a9e482f-ceb4-484a-8eab-f708ff3e9a36" providerId="ADAL" clId="{D667DB34-4182-4FEE-B84E-32F45BE2717D}" dt="2023-10-15T08:50:32.981" v="35" actId="20577"/>
          <ac:spMkLst>
            <pc:docMk/>
            <pc:sldMk cId="0" sldId="256"/>
            <ac:spMk id="4" creationId="{12C822AC-79C9-5EAC-40BD-FB2228CEB886}"/>
          </ac:spMkLst>
        </pc:spChg>
      </pc:sldChg>
      <pc:sldChg chg="addSp delSp modSp mod addAnim delAnim modAnim">
        <pc:chgData name="Duyên Lương" userId="3a9e482f-ceb4-484a-8eab-f708ff3e9a36" providerId="ADAL" clId="{D667DB34-4182-4FEE-B84E-32F45BE2717D}" dt="2023-10-15T13:30:35.521" v="2095" actId="207"/>
        <pc:sldMkLst>
          <pc:docMk/>
          <pc:sldMk cId="0" sldId="259"/>
        </pc:sldMkLst>
        <pc:spChg chg="add del mod">
          <ac:chgData name="Duyên Lương" userId="3a9e482f-ceb4-484a-8eab-f708ff3e9a36" providerId="ADAL" clId="{D667DB34-4182-4FEE-B84E-32F45BE2717D}" dt="2023-10-15T08:54:57.724" v="98"/>
          <ac:spMkLst>
            <pc:docMk/>
            <pc:sldMk cId="0" sldId="259"/>
            <ac:spMk id="10" creationId="{EE1BADA0-630A-DAA8-0394-9D899707902B}"/>
          </ac:spMkLst>
        </pc:spChg>
        <pc:spChg chg="mod">
          <ac:chgData name="Duyên Lương" userId="3a9e482f-ceb4-484a-8eab-f708ff3e9a36" providerId="ADAL" clId="{D667DB34-4182-4FEE-B84E-32F45BE2717D}" dt="2023-10-15T08:53:23.912" v="70" actId="403"/>
          <ac:spMkLst>
            <pc:docMk/>
            <pc:sldMk cId="0" sldId="259"/>
            <ac:spMk id="13" creationId="{45619F00-BB4E-1D76-82FF-F99519C5A951}"/>
          </ac:spMkLst>
        </pc:spChg>
        <pc:spChg chg="mod">
          <ac:chgData name="Duyên Lương" userId="3a9e482f-ceb4-484a-8eab-f708ff3e9a36" providerId="ADAL" clId="{D667DB34-4182-4FEE-B84E-32F45BE2717D}" dt="2023-10-15T08:53:26.943" v="71" actId="1076"/>
          <ac:spMkLst>
            <pc:docMk/>
            <pc:sldMk cId="0" sldId="259"/>
            <ac:spMk id="14" creationId="{28685DDF-A0D1-1745-25D2-0600E1FD29F8}"/>
          </ac:spMkLst>
        </pc:spChg>
        <pc:spChg chg="add del mod">
          <ac:chgData name="Duyên Lương" userId="3a9e482f-ceb4-484a-8eab-f708ff3e9a36" providerId="ADAL" clId="{D667DB34-4182-4FEE-B84E-32F45BE2717D}" dt="2023-10-15T13:30:35.521" v="2095" actId="207"/>
          <ac:spMkLst>
            <pc:docMk/>
            <pc:sldMk cId="0" sldId="259"/>
            <ac:spMk id="15" creationId="{6C102DF4-DF75-0DBD-435C-FAB249319335}"/>
          </ac:spMkLst>
        </pc:spChg>
        <pc:picChg chg="add del mod">
          <ac:chgData name="Duyên Lương" userId="3a9e482f-ceb4-484a-8eab-f708ff3e9a36" providerId="ADAL" clId="{D667DB34-4182-4FEE-B84E-32F45BE2717D}" dt="2023-10-15T08:55:04.910" v="102" actId="478"/>
          <ac:picMkLst>
            <pc:docMk/>
            <pc:sldMk cId="0" sldId="259"/>
            <ac:picMk id="7" creationId="{0DDE08DE-F386-C48A-B731-01DDC5C52D8D}"/>
          </ac:picMkLst>
        </pc:picChg>
        <pc:picChg chg="mod">
          <ac:chgData name="Duyên Lương" userId="3a9e482f-ceb4-484a-8eab-f708ff3e9a36" providerId="ADAL" clId="{D667DB34-4182-4FEE-B84E-32F45BE2717D}" dt="2023-10-15T08:54:23.672" v="85" actId="1076"/>
          <ac:picMkLst>
            <pc:docMk/>
            <pc:sldMk cId="0" sldId="259"/>
            <ac:picMk id="1028" creationId="{7788B183-3459-D6D1-2BF8-11DA5A79A9CA}"/>
          </ac:picMkLst>
        </pc:picChg>
      </pc:sldChg>
      <pc:sldChg chg="addSp modSp mod">
        <pc:chgData name="Duyên Lương" userId="3a9e482f-ceb4-484a-8eab-f708ff3e9a36" providerId="ADAL" clId="{D667DB34-4182-4FEE-B84E-32F45BE2717D}" dt="2023-10-15T08:51:09.898" v="62" actId="1076"/>
        <pc:sldMkLst>
          <pc:docMk/>
          <pc:sldMk cId="0" sldId="262"/>
        </pc:sldMkLst>
        <pc:spChg chg="mod">
          <ac:chgData name="Duyên Lương" userId="3a9e482f-ceb4-484a-8eab-f708ff3e9a36" providerId="ADAL" clId="{D667DB34-4182-4FEE-B84E-32F45BE2717D}" dt="2023-10-15T08:50:40.920" v="36" actId="1076"/>
          <ac:spMkLst>
            <pc:docMk/>
            <pc:sldMk cId="0" sldId="262"/>
            <ac:spMk id="8" creationId="{00000000-0000-0000-0000-000000000000}"/>
          </ac:spMkLst>
        </pc:spChg>
        <pc:spChg chg="add mod">
          <ac:chgData name="Duyên Lương" userId="3a9e482f-ceb4-484a-8eab-f708ff3e9a36" providerId="ADAL" clId="{D667DB34-4182-4FEE-B84E-32F45BE2717D}" dt="2023-10-15T08:51:09.898" v="62" actId="1076"/>
          <ac:spMkLst>
            <pc:docMk/>
            <pc:sldMk cId="0" sldId="262"/>
            <ac:spMk id="10" creationId="{76E97A4E-F3D4-32C4-60A0-A34F1FD5FF83}"/>
          </ac:spMkLst>
        </pc:spChg>
      </pc:sldChg>
      <pc:sldChg chg="modSp mod modAnim">
        <pc:chgData name="Duyên Lương" userId="3a9e482f-ceb4-484a-8eab-f708ff3e9a36" providerId="ADAL" clId="{D667DB34-4182-4FEE-B84E-32F45BE2717D}" dt="2023-10-15T13:51:39.671" v="2390" actId="1076"/>
        <pc:sldMkLst>
          <pc:docMk/>
          <pc:sldMk cId="0" sldId="263"/>
        </pc:sldMkLst>
        <pc:spChg chg="mod">
          <ac:chgData name="Duyên Lương" userId="3a9e482f-ceb4-484a-8eab-f708ff3e9a36" providerId="ADAL" clId="{D667DB34-4182-4FEE-B84E-32F45BE2717D}" dt="2023-10-15T13:50:59.310" v="2383" actId="1076"/>
          <ac:spMkLst>
            <pc:docMk/>
            <pc:sldMk cId="0" sldId="263"/>
            <ac:spMk id="8" creationId="{00000000-0000-0000-0000-000000000000}"/>
          </ac:spMkLst>
        </pc:spChg>
        <pc:spChg chg="mod">
          <ac:chgData name="Duyên Lương" userId="3a9e482f-ceb4-484a-8eab-f708ff3e9a36" providerId="ADAL" clId="{D667DB34-4182-4FEE-B84E-32F45BE2717D}" dt="2023-10-15T13:51:10.773" v="2386" actId="14100"/>
          <ac:spMkLst>
            <pc:docMk/>
            <pc:sldMk cId="0" sldId="263"/>
            <ac:spMk id="17" creationId="{528FB7FE-20C4-1517-39E5-15AFA4010A87}"/>
          </ac:spMkLst>
        </pc:spChg>
        <pc:spChg chg="mod">
          <ac:chgData name="Duyên Lương" userId="3a9e482f-ceb4-484a-8eab-f708ff3e9a36" providerId="ADAL" clId="{D667DB34-4182-4FEE-B84E-32F45BE2717D}" dt="2023-10-15T13:51:14.780" v="2387" actId="1076"/>
          <ac:spMkLst>
            <pc:docMk/>
            <pc:sldMk cId="0" sldId="263"/>
            <ac:spMk id="19" creationId="{3D92EA0C-3399-7161-6956-4A825920B620}"/>
          </ac:spMkLst>
        </pc:spChg>
        <pc:picChg chg="mod">
          <ac:chgData name="Duyên Lương" userId="3a9e482f-ceb4-484a-8eab-f708ff3e9a36" providerId="ADAL" clId="{D667DB34-4182-4FEE-B84E-32F45BE2717D}" dt="2023-10-15T13:50:47.802" v="2378" actId="1037"/>
          <ac:picMkLst>
            <pc:docMk/>
            <pc:sldMk cId="0" sldId="263"/>
            <ac:picMk id="20" creationId="{5CA0C95F-5F93-AFA6-2181-8D8E07FE361D}"/>
          </ac:picMkLst>
        </pc:picChg>
        <pc:picChg chg="mod">
          <ac:chgData name="Duyên Lương" userId="3a9e482f-ceb4-484a-8eab-f708ff3e9a36" providerId="ADAL" clId="{D667DB34-4182-4FEE-B84E-32F45BE2717D}" dt="2023-10-15T13:51:39.671" v="2390" actId="1076"/>
          <ac:picMkLst>
            <pc:docMk/>
            <pc:sldMk cId="0" sldId="263"/>
            <ac:picMk id="21" creationId="{350306C1-BF9A-22ED-E796-AF440FB5262F}"/>
          </ac:picMkLst>
        </pc:picChg>
      </pc:sldChg>
      <pc:sldChg chg="addSp delSp modSp mod delAnim modAnim">
        <pc:chgData name="Duyên Lương" userId="3a9e482f-ceb4-484a-8eab-f708ff3e9a36" providerId="ADAL" clId="{D667DB34-4182-4FEE-B84E-32F45BE2717D}" dt="2023-10-15T13:34:52.411" v="2153" actId="2711"/>
        <pc:sldMkLst>
          <pc:docMk/>
          <pc:sldMk cId="0" sldId="265"/>
        </pc:sldMkLst>
        <pc:spChg chg="mod">
          <ac:chgData name="Duyên Lương" userId="3a9e482f-ceb4-484a-8eab-f708ff3e9a36" providerId="ADAL" clId="{D667DB34-4182-4FEE-B84E-32F45BE2717D}" dt="2023-10-15T13:33:09.242" v="2149" actId="1076"/>
          <ac:spMkLst>
            <pc:docMk/>
            <pc:sldMk cId="0" sldId="265"/>
            <ac:spMk id="10" creationId="{00000000-0000-0000-0000-000000000000}"/>
          </ac:spMkLst>
        </pc:spChg>
        <pc:spChg chg="mod">
          <ac:chgData name="Duyên Lương" userId="3a9e482f-ceb4-484a-8eab-f708ff3e9a36" providerId="ADAL" clId="{D667DB34-4182-4FEE-B84E-32F45BE2717D}" dt="2023-10-15T13:34:52.411" v="2153" actId="2711"/>
          <ac:spMkLst>
            <pc:docMk/>
            <pc:sldMk cId="0" sldId="265"/>
            <ac:spMk id="15" creationId="{1C9D17B2-6BB2-AE21-F156-4E0195EDF184}"/>
          </ac:spMkLst>
        </pc:spChg>
        <pc:picChg chg="add mod">
          <ac:chgData name="Duyên Lương" userId="3a9e482f-ceb4-484a-8eab-f708ff3e9a36" providerId="ADAL" clId="{D667DB34-4182-4FEE-B84E-32F45BE2717D}" dt="2023-10-15T09:01:54.696" v="254" actId="14100"/>
          <ac:picMkLst>
            <pc:docMk/>
            <pc:sldMk cId="0" sldId="265"/>
            <ac:picMk id="7" creationId="{7A0D946E-426F-3786-16EB-C838459A51CE}"/>
          </ac:picMkLst>
        </pc:picChg>
        <pc:picChg chg="add del mod">
          <ac:chgData name="Duyên Lương" userId="3a9e482f-ceb4-484a-8eab-f708ff3e9a36" providerId="ADAL" clId="{D667DB34-4182-4FEE-B84E-32F45BE2717D}" dt="2023-10-15T09:03:08.028" v="260" actId="478"/>
          <ac:picMkLst>
            <pc:docMk/>
            <pc:sldMk cId="0" sldId="265"/>
            <ac:picMk id="8" creationId="{EAFC599B-4549-1721-3B57-723035E73D9D}"/>
          </ac:picMkLst>
        </pc:picChg>
        <pc:picChg chg="mod">
          <ac:chgData name="Duyên Lương" userId="3a9e482f-ceb4-484a-8eab-f708ff3e9a36" providerId="ADAL" clId="{D667DB34-4182-4FEE-B84E-32F45BE2717D}" dt="2023-10-15T09:01:34.232" v="246" actId="14100"/>
          <ac:picMkLst>
            <pc:docMk/>
            <pc:sldMk cId="0" sldId="265"/>
            <ac:picMk id="16" creationId="{227C8B89-BF57-8340-A177-1C21FAEDF964}"/>
          </ac:picMkLst>
        </pc:picChg>
        <pc:picChg chg="mod">
          <ac:chgData name="Duyên Lương" userId="3a9e482f-ceb4-484a-8eab-f708ff3e9a36" providerId="ADAL" clId="{D667DB34-4182-4FEE-B84E-32F45BE2717D}" dt="2023-10-15T09:01:37.300" v="247" actId="1076"/>
          <ac:picMkLst>
            <pc:docMk/>
            <pc:sldMk cId="0" sldId="265"/>
            <ac:picMk id="17" creationId="{8378A7DD-6A86-DF31-FDC8-FC315F097FD9}"/>
          </ac:picMkLst>
        </pc:picChg>
        <pc:picChg chg="mod">
          <ac:chgData name="Duyên Lương" userId="3a9e482f-ceb4-484a-8eab-f708ff3e9a36" providerId="ADAL" clId="{D667DB34-4182-4FEE-B84E-32F45BE2717D}" dt="2023-10-15T09:01:38.969" v="248" actId="1076"/>
          <ac:picMkLst>
            <pc:docMk/>
            <pc:sldMk cId="0" sldId="265"/>
            <ac:picMk id="18" creationId="{217399F9-2916-F2B6-3E96-D11C3300DECB}"/>
          </ac:picMkLst>
        </pc:picChg>
        <pc:picChg chg="mod">
          <ac:chgData name="Duyên Lương" userId="3a9e482f-ceb4-484a-8eab-f708ff3e9a36" providerId="ADAL" clId="{D667DB34-4182-4FEE-B84E-32F45BE2717D}" dt="2023-10-15T09:01:45.749" v="251" actId="14100"/>
          <ac:picMkLst>
            <pc:docMk/>
            <pc:sldMk cId="0" sldId="265"/>
            <ac:picMk id="19" creationId="{ED46A306-390B-B49C-C968-F2DB42FF1AD7}"/>
          </ac:picMkLst>
        </pc:picChg>
      </pc:sldChg>
      <pc:sldChg chg="addSp modSp mod">
        <pc:chgData name="Duyên Lương" userId="3a9e482f-ceb4-484a-8eab-f708ff3e9a36" providerId="ADAL" clId="{D667DB34-4182-4FEE-B84E-32F45BE2717D}" dt="2023-10-15T08:51:27.194" v="67" actId="1076"/>
        <pc:sldMkLst>
          <pc:docMk/>
          <pc:sldMk cId="0" sldId="266"/>
        </pc:sldMkLst>
        <pc:spChg chg="mod">
          <ac:chgData name="Duyên Lương" userId="3a9e482f-ceb4-484a-8eab-f708ff3e9a36" providerId="ADAL" clId="{D667DB34-4182-4FEE-B84E-32F45BE2717D}" dt="2023-10-15T08:51:27.194" v="67" actId="1076"/>
          <ac:spMkLst>
            <pc:docMk/>
            <pc:sldMk cId="0" sldId="266"/>
            <ac:spMk id="2" creationId="{00000000-0000-0000-0000-000000000000}"/>
          </ac:spMkLst>
        </pc:spChg>
        <pc:spChg chg="add mod">
          <ac:chgData name="Duyên Lương" userId="3a9e482f-ceb4-484a-8eab-f708ff3e9a36" providerId="ADAL" clId="{D667DB34-4182-4FEE-B84E-32F45BE2717D}" dt="2023-10-15T08:51:19.416" v="64" actId="20577"/>
          <ac:spMkLst>
            <pc:docMk/>
            <pc:sldMk cId="0" sldId="266"/>
            <ac:spMk id="9" creationId="{72AC9BBE-6D4F-787B-F556-C994D10C36EE}"/>
          </ac:spMkLst>
        </pc:spChg>
      </pc:sldChg>
      <pc:sldChg chg="addSp delSp modSp mod modTransition delAnim modAnim">
        <pc:chgData name="Duyên Lương" userId="3a9e482f-ceb4-484a-8eab-f708ff3e9a36" providerId="ADAL" clId="{D667DB34-4182-4FEE-B84E-32F45BE2717D}" dt="2023-10-15T09:45:45.168" v="1374"/>
        <pc:sldMkLst>
          <pc:docMk/>
          <pc:sldMk cId="0" sldId="267"/>
        </pc:sldMkLst>
        <pc:spChg chg="del mod">
          <ac:chgData name="Duyên Lương" userId="3a9e482f-ceb4-484a-8eab-f708ff3e9a36" providerId="ADAL" clId="{D667DB34-4182-4FEE-B84E-32F45BE2717D}" dt="2023-10-15T09:32:50.583" v="1057" actId="478"/>
          <ac:spMkLst>
            <pc:docMk/>
            <pc:sldMk cId="0" sldId="267"/>
            <ac:spMk id="8" creationId="{00000000-0000-0000-0000-000000000000}"/>
          </ac:spMkLst>
        </pc:spChg>
        <pc:spChg chg="add mod">
          <ac:chgData name="Duyên Lương" userId="3a9e482f-ceb4-484a-8eab-f708ff3e9a36" providerId="ADAL" clId="{D667DB34-4182-4FEE-B84E-32F45BE2717D}" dt="2023-10-15T09:24:22.674" v="763" actId="1076"/>
          <ac:spMkLst>
            <pc:docMk/>
            <pc:sldMk cId="0" sldId="267"/>
            <ac:spMk id="13" creationId="{1776F9D7-42E2-B192-D187-119235FB6B7D}"/>
          </ac:spMkLst>
        </pc:spChg>
        <pc:spChg chg="mod">
          <ac:chgData name="Duyên Lương" userId="3a9e482f-ceb4-484a-8eab-f708ff3e9a36" providerId="ADAL" clId="{D667DB34-4182-4FEE-B84E-32F45BE2717D}" dt="2023-10-15T09:18:17.265" v="653" actId="403"/>
          <ac:spMkLst>
            <pc:docMk/>
            <pc:sldMk cId="0" sldId="267"/>
            <ac:spMk id="17" creationId="{90F2E911-8AEF-400C-894A-4223D3DD651B}"/>
          </ac:spMkLst>
        </pc:spChg>
        <pc:grpChg chg="del mod">
          <ac:chgData name="Duyên Lương" userId="3a9e482f-ceb4-484a-8eab-f708ff3e9a36" providerId="ADAL" clId="{D667DB34-4182-4FEE-B84E-32F45BE2717D}" dt="2023-10-15T09:44:42.701" v="1363" actId="478"/>
          <ac:grpSpMkLst>
            <pc:docMk/>
            <pc:sldMk cId="0" sldId="267"/>
            <ac:grpSpMk id="2" creationId="{00000000-0000-0000-0000-000000000000}"/>
          </ac:grpSpMkLst>
        </pc:grpChg>
        <pc:picChg chg="add mod">
          <ac:chgData name="Duyên Lương" userId="3a9e482f-ceb4-484a-8eab-f708ff3e9a36" providerId="ADAL" clId="{D667DB34-4182-4FEE-B84E-32F45BE2717D}" dt="2023-10-15T09:24:19.545" v="762" actId="14100"/>
          <ac:picMkLst>
            <pc:docMk/>
            <pc:sldMk cId="0" sldId="267"/>
            <ac:picMk id="5" creationId="{B2A0C43E-7F09-A37A-7659-70EA73C4D59E}"/>
          </ac:picMkLst>
        </pc:picChg>
        <pc:picChg chg="add mod">
          <ac:chgData name="Duyên Lương" userId="3a9e482f-ceb4-484a-8eab-f708ff3e9a36" providerId="ADAL" clId="{D667DB34-4182-4FEE-B84E-32F45BE2717D}" dt="2023-10-15T09:32:49.124" v="1056"/>
          <ac:picMkLst>
            <pc:docMk/>
            <pc:sldMk cId="0" sldId="267"/>
            <ac:picMk id="14" creationId="{B3797D28-B520-0B6D-62A3-A44CAECE17F9}"/>
          </ac:picMkLst>
        </pc:picChg>
        <pc:picChg chg="add mod">
          <ac:chgData name="Duyên Lương" userId="3a9e482f-ceb4-484a-8eab-f708ff3e9a36" providerId="ADAL" clId="{D667DB34-4182-4FEE-B84E-32F45BE2717D}" dt="2023-10-15T09:44:44.670" v="1364" actId="1076"/>
          <ac:picMkLst>
            <pc:docMk/>
            <pc:sldMk cId="0" sldId="267"/>
            <ac:picMk id="15" creationId="{B90DC75D-3C4A-36C9-0A02-EF1741B69E1A}"/>
          </ac:picMkLst>
        </pc:picChg>
        <pc:picChg chg="del mod modCrop">
          <ac:chgData name="Duyên Lương" userId="3a9e482f-ceb4-484a-8eab-f708ff3e9a36" providerId="ADAL" clId="{D667DB34-4182-4FEE-B84E-32F45BE2717D}" dt="2023-10-15T09:24:28.786" v="764" actId="478"/>
          <ac:picMkLst>
            <pc:docMk/>
            <pc:sldMk cId="0" sldId="267"/>
            <ac:picMk id="19" creationId="{EF3E3962-75BD-91AC-A314-A4564C8A87AC}"/>
          </ac:picMkLst>
        </pc:picChg>
        <pc:cxnChg chg="del">
          <ac:chgData name="Duyên Lương" userId="3a9e482f-ceb4-484a-8eab-f708ff3e9a36" providerId="ADAL" clId="{D667DB34-4182-4FEE-B84E-32F45BE2717D}" dt="2023-10-15T09:22:14.643" v="727" actId="478"/>
          <ac:cxnSpMkLst>
            <pc:docMk/>
            <pc:sldMk cId="0" sldId="267"/>
            <ac:cxnSpMk id="20" creationId="{DEDE4E0D-59DC-3E60-0806-FA45642CA7C7}"/>
          </ac:cxnSpMkLst>
        </pc:cxnChg>
        <pc:cxnChg chg="del mod">
          <ac:chgData name="Duyên Lương" userId="3a9e482f-ceb4-484a-8eab-f708ff3e9a36" providerId="ADAL" clId="{D667DB34-4182-4FEE-B84E-32F45BE2717D}" dt="2023-10-15T09:22:17.298" v="731" actId="478"/>
          <ac:cxnSpMkLst>
            <pc:docMk/>
            <pc:sldMk cId="0" sldId="267"/>
            <ac:cxnSpMk id="21" creationId="{62C412D6-5A4D-5E60-9676-7D294536C653}"/>
          </ac:cxnSpMkLst>
        </pc:cxnChg>
        <pc:cxnChg chg="del">
          <ac:chgData name="Duyên Lương" userId="3a9e482f-ceb4-484a-8eab-f708ff3e9a36" providerId="ADAL" clId="{D667DB34-4182-4FEE-B84E-32F45BE2717D}" dt="2023-10-15T09:22:16.168" v="729" actId="478"/>
          <ac:cxnSpMkLst>
            <pc:docMk/>
            <pc:sldMk cId="0" sldId="267"/>
            <ac:cxnSpMk id="22" creationId="{FA49C537-610E-9A4C-E099-57AA5CC1D666}"/>
          </ac:cxnSpMkLst>
        </pc:cxnChg>
        <pc:cxnChg chg="del">
          <ac:chgData name="Duyên Lương" userId="3a9e482f-ceb4-484a-8eab-f708ff3e9a36" providerId="ADAL" clId="{D667DB34-4182-4FEE-B84E-32F45BE2717D}" dt="2023-10-15T09:22:15.385" v="728" actId="478"/>
          <ac:cxnSpMkLst>
            <pc:docMk/>
            <pc:sldMk cId="0" sldId="267"/>
            <ac:cxnSpMk id="23" creationId="{E3DBA12E-46E7-75AA-66E3-7E10E7083D66}"/>
          </ac:cxnSpMkLst>
        </pc:cxnChg>
        <pc:cxnChg chg="del mod">
          <ac:chgData name="Duyên Lương" userId="3a9e482f-ceb4-484a-8eab-f708ff3e9a36" providerId="ADAL" clId="{D667DB34-4182-4FEE-B84E-32F45BE2717D}" dt="2023-10-15T09:22:18.291" v="732" actId="478"/>
          <ac:cxnSpMkLst>
            <pc:docMk/>
            <pc:sldMk cId="0" sldId="267"/>
            <ac:cxnSpMk id="24" creationId="{4265606A-FE09-7459-7A60-90D36D755ACC}"/>
          </ac:cxnSpMkLst>
        </pc:cxnChg>
      </pc:sldChg>
      <pc:sldChg chg="addSp delSp modSp mod modAnim">
        <pc:chgData name="Duyên Lương" userId="3a9e482f-ceb4-484a-8eab-f708ff3e9a36" providerId="ADAL" clId="{D667DB34-4182-4FEE-B84E-32F45BE2717D}" dt="2023-10-15T09:12:46.221" v="530" actId="207"/>
        <pc:sldMkLst>
          <pc:docMk/>
          <pc:sldMk cId="0" sldId="269"/>
        </pc:sldMkLst>
        <pc:spChg chg="del">
          <ac:chgData name="Duyên Lương" userId="3a9e482f-ceb4-484a-8eab-f708ff3e9a36" providerId="ADAL" clId="{D667DB34-4182-4FEE-B84E-32F45BE2717D}" dt="2023-10-15T09:11:23.769" v="503" actId="478"/>
          <ac:spMkLst>
            <pc:docMk/>
            <pc:sldMk cId="0" sldId="269"/>
            <ac:spMk id="7" creationId="{00000000-0000-0000-0000-000000000000}"/>
          </ac:spMkLst>
        </pc:spChg>
        <pc:spChg chg="mod">
          <ac:chgData name="Duyên Lương" userId="3a9e482f-ceb4-484a-8eab-f708ff3e9a36" providerId="ADAL" clId="{D667DB34-4182-4FEE-B84E-32F45BE2717D}" dt="2023-10-15T09:12:46.221" v="530" actId="207"/>
          <ac:spMkLst>
            <pc:docMk/>
            <pc:sldMk cId="0" sldId="269"/>
            <ac:spMk id="16" creationId="{34CEAA72-5D69-B94D-3DC9-54F6A0C60D75}"/>
          </ac:spMkLst>
        </pc:spChg>
        <pc:picChg chg="add mod">
          <ac:chgData name="Duyên Lương" userId="3a9e482f-ceb4-484a-8eab-f708ff3e9a36" providerId="ADAL" clId="{D667DB34-4182-4FEE-B84E-32F45BE2717D}" dt="2023-10-15T09:11:28.635" v="504" actId="1076"/>
          <ac:picMkLst>
            <pc:docMk/>
            <pc:sldMk cId="0" sldId="269"/>
            <ac:picMk id="8" creationId="{AF290775-3006-0E37-F44B-73A82053E75A}"/>
          </ac:picMkLst>
        </pc:picChg>
        <pc:picChg chg="add mod">
          <ac:chgData name="Duyên Lương" userId="3a9e482f-ceb4-484a-8eab-f708ff3e9a36" providerId="ADAL" clId="{D667DB34-4182-4FEE-B84E-32F45BE2717D}" dt="2023-10-15T09:11:28.635" v="504" actId="1076"/>
          <ac:picMkLst>
            <pc:docMk/>
            <pc:sldMk cId="0" sldId="269"/>
            <ac:picMk id="11" creationId="{676CB198-C3EB-94F8-4C4F-9028925D886C}"/>
          </ac:picMkLst>
        </pc:picChg>
        <pc:picChg chg="add mod">
          <ac:chgData name="Duyên Lương" userId="3a9e482f-ceb4-484a-8eab-f708ff3e9a36" providerId="ADAL" clId="{D667DB34-4182-4FEE-B84E-32F45BE2717D}" dt="2023-10-15T09:11:28.635" v="504" actId="1076"/>
          <ac:picMkLst>
            <pc:docMk/>
            <pc:sldMk cId="0" sldId="269"/>
            <ac:picMk id="12" creationId="{E56034CD-7DA9-D73C-82FF-62DDA024B3EB}"/>
          </ac:picMkLst>
        </pc:picChg>
        <pc:picChg chg="add mod">
          <ac:chgData name="Duyên Lương" userId="3a9e482f-ceb4-484a-8eab-f708ff3e9a36" providerId="ADAL" clId="{D667DB34-4182-4FEE-B84E-32F45BE2717D}" dt="2023-10-15T09:11:28.635" v="504" actId="1076"/>
          <ac:picMkLst>
            <pc:docMk/>
            <pc:sldMk cId="0" sldId="269"/>
            <ac:picMk id="13" creationId="{1E2105CE-C707-CB5E-6DF7-155F0CEB4644}"/>
          </ac:picMkLst>
        </pc:picChg>
        <pc:picChg chg="add mod">
          <ac:chgData name="Duyên Lương" userId="3a9e482f-ceb4-484a-8eab-f708ff3e9a36" providerId="ADAL" clId="{D667DB34-4182-4FEE-B84E-32F45BE2717D}" dt="2023-10-15T09:11:58.279" v="513" actId="1076"/>
          <ac:picMkLst>
            <pc:docMk/>
            <pc:sldMk cId="0" sldId="269"/>
            <ac:picMk id="14" creationId="{0D2DB0B7-E85D-7CBE-4017-2150083F1B74}"/>
          </ac:picMkLst>
        </pc:picChg>
        <pc:picChg chg="del">
          <ac:chgData name="Duyên Lương" userId="3a9e482f-ceb4-484a-8eab-f708ff3e9a36" providerId="ADAL" clId="{D667DB34-4182-4FEE-B84E-32F45BE2717D}" dt="2023-10-15T09:11:29.854" v="505" actId="478"/>
          <ac:picMkLst>
            <pc:docMk/>
            <pc:sldMk cId="0" sldId="269"/>
            <ac:picMk id="17" creationId="{56424CE4-44F1-DE39-755C-62B797B3984B}"/>
          </ac:picMkLst>
        </pc:picChg>
      </pc:sldChg>
      <pc:sldChg chg="addSp modSp mod modAnim">
        <pc:chgData name="Duyên Lương" userId="3a9e482f-ceb4-484a-8eab-f708ff3e9a36" providerId="ADAL" clId="{D667DB34-4182-4FEE-B84E-32F45BE2717D}" dt="2023-10-15T09:34:00.281" v="1064"/>
        <pc:sldMkLst>
          <pc:docMk/>
          <pc:sldMk cId="0" sldId="270"/>
        </pc:sldMkLst>
        <pc:spChg chg="mod">
          <ac:chgData name="Duyên Lương" userId="3a9e482f-ceb4-484a-8eab-f708ff3e9a36" providerId="ADAL" clId="{D667DB34-4182-4FEE-B84E-32F45BE2717D}" dt="2023-10-15T09:13:37.497" v="536" actId="1076"/>
          <ac:spMkLst>
            <pc:docMk/>
            <pc:sldMk cId="0" sldId="270"/>
            <ac:spMk id="2" creationId="{00000000-0000-0000-0000-000000000000}"/>
          </ac:spMkLst>
        </pc:spChg>
        <pc:spChg chg="mod">
          <ac:chgData name="Duyên Lương" userId="3a9e482f-ceb4-484a-8eab-f708ff3e9a36" providerId="ADAL" clId="{D667DB34-4182-4FEE-B84E-32F45BE2717D}" dt="2023-10-15T09:16:12.521" v="600" actId="1076"/>
          <ac:spMkLst>
            <pc:docMk/>
            <pc:sldMk cId="0" sldId="270"/>
            <ac:spMk id="20" creationId="{0F262242-1337-3E41-6221-07AA1763C666}"/>
          </ac:spMkLst>
        </pc:spChg>
        <pc:spChg chg="mod">
          <ac:chgData name="Duyên Lương" userId="3a9e482f-ceb4-484a-8eab-f708ff3e9a36" providerId="ADAL" clId="{D667DB34-4182-4FEE-B84E-32F45BE2717D}" dt="2023-10-15T09:13:56.032" v="543" actId="1076"/>
          <ac:spMkLst>
            <pc:docMk/>
            <pc:sldMk cId="0" sldId="270"/>
            <ac:spMk id="21" creationId="{14EE887D-61C9-E691-FD40-F027AF0DCEC4}"/>
          </ac:spMkLst>
        </pc:spChg>
        <pc:spChg chg="mod">
          <ac:chgData name="Duyên Lương" userId="3a9e482f-ceb4-484a-8eab-f708ff3e9a36" providerId="ADAL" clId="{D667DB34-4182-4FEE-B84E-32F45BE2717D}" dt="2023-10-15T09:16:25.152" v="605" actId="1076"/>
          <ac:spMkLst>
            <pc:docMk/>
            <pc:sldMk cId="0" sldId="270"/>
            <ac:spMk id="22" creationId="{AF36246B-9778-AEFA-F963-3D72D206E87D}"/>
          </ac:spMkLst>
        </pc:spChg>
        <pc:picChg chg="add mod">
          <ac:chgData name="Duyên Lương" userId="3a9e482f-ceb4-484a-8eab-f708ff3e9a36" providerId="ADAL" clId="{D667DB34-4182-4FEE-B84E-32F45BE2717D}" dt="2023-10-15T09:33:53.531" v="1063" actId="1076"/>
          <ac:picMkLst>
            <pc:docMk/>
            <pc:sldMk cId="0" sldId="270"/>
            <ac:picMk id="3" creationId="{BD94EDDA-5A6B-248C-2F2C-FD8CE9B48D43}"/>
          </ac:picMkLst>
        </pc:picChg>
      </pc:sldChg>
      <pc:sldChg chg="modSp mod">
        <pc:chgData name="Duyên Lương" userId="3a9e482f-ceb4-484a-8eab-f708ff3e9a36" providerId="ADAL" clId="{D667DB34-4182-4FEE-B84E-32F45BE2717D}" dt="2023-10-15T09:41:44.377" v="1154" actId="1076"/>
        <pc:sldMkLst>
          <pc:docMk/>
          <pc:sldMk cId="0" sldId="271"/>
        </pc:sldMkLst>
        <pc:spChg chg="mod">
          <ac:chgData name="Duyên Lương" userId="3a9e482f-ceb4-484a-8eab-f708ff3e9a36" providerId="ADAL" clId="{D667DB34-4182-4FEE-B84E-32F45BE2717D}" dt="2023-10-15T09:41:44.377" v="1154" actId="1076"/>
          <ac:spMkLst>
            <pc:docMk/>
            <pc:sldMk cId="0" sldId="271"/>
            <ac:spMk id="2" creationId="{00000000-0000-0000-0000-000000000000}"/>
          </ac:spMkLst>
        </pc:spChg>
        <pc:spChg chg="mod">
          <ac:chgData name="Duyên Lương" userId="3a9e482f-ceb4-484a-8eab-f708ff3e9a36" providerId="ADAL" clId="{D667DB34-4182-4FEE-B84E-32F45BE2717D}" dt="2023-10-15T09:36:51.340" v="1100" actId="1076"/>
          <ac:spMkLst>
            <pc:docMk/>
            <pc:sldMk cId="0" sldId="271"/>
            <ac:spMk id="3" creationId="{00000000-0000-0000-0000-000000000000}"/>
          </ac:spMkLst>
        </pc:spChg>
        <pc:spChg chg="mod">
          <ac:chgData name="Duyên Lương" userId="3a9e482f-ceb4-484a-8eab-f708ff3e9a36" providerId="ADAL" clId="{D667DB34-4182-4FEE-B84E-32F45BE2717D}" dt="2023-10-15T09:16:31.612" v="607" actId="403"/>
          <ac:spMkLst>
            <pc:docMk/>
            <pc:sldMk cId="0" sldId="271"/>
            <ac:spMk id="4" creationId="{00000000-0000-0000-0000-000000000000}"/>
          </ac:spMkLst>
        </pc:spChg>
        <pc:spChg chg="mod">
          <ac:chgData name="Duyên Lương" userId="3a9e482f-ceb4-484a-8eab-f708ff3e9a36" providerId="ADAL" clId="{D667DB34-4182-4FEE-B84E-32F45BE2717D}" dt="2023-10-15T09:41:39.120" v="1152" actId="1076"/>
          <ac:spMkLst>
            <pc:docMk/>
            <pc:sldMk cId="0" sldId="271"/>
            <ac:spMk id="13" creationId="{005B3061-DBDE-45E2-80E7-564D2B018B32}"/>
          </ac:spMkLst>
        </pc:spChg>
      </pc:sldChg>
      <pc:sldChg chg="addSp delSp modSp mod ord modAnim">
        <pc:chgData name="Duyên Lương" userId="3a9e482f-ceb4-484a-8eab-f708ff3e9a36" providerId="ADAL" clId="{D667DB34-4182-4FEE-B84E-32F45BE2717D}" dt="2023-10-15T09:41:36.272" v="1150" actId="1076"/>
        <pc:sldMkLst>
          <pc:docMk/>
          <pc:sldMk cId="0" sldId="273"/>
        </pc:sldMkLst>
        <pc:spChg chg="del">
          <ac:chgData name="Duyên Lương" userId="3a9e482f-ceb4-484a-8eab-f708ff3e9a36" providerId="ADAL" clId="{D667DB34-4182-4FEE-B84E-32F45BE2717D}" dt="2023-10-15T09:35:15.854" v="1072" actId="478"/>
          <ac:spMkLst>
            <pc:docMk/>
            <pc:sldMk cId="0" sldId="273"/>
            <ac:spMk id="2" creationId="{00000000-0000-0000-0000-000000000000}"/>
          </ac:spMkLst>
        </pc:spChg>
        <pc:spChg chg="mod">
          <ac:chgData name="Duyên Lương" userId="3a9e482f-ceb4-484a-8eab-f708ff3e9a36" providerId="ADAL" clId="{D667DB34-4182-4FEE-B84E-32F45BE2717D}" dt="2023-10-15T09:36:00.426" v="1085" actId="14100"/>
          <ac:spMkLst>
            <pc:docMk/>
            <pc:sldMk cId="0" sldId="273"/>
            <ac:spMk id="3" creationId="{00000000-0000-0000-0000-000000000000}"/>
          </ac:spMkLst>
        </pc:spChg>
        <pc:spChg chg="mod">
          <ac:chgData name="Duyên Lương" userId="3a9e482f-ceb4-484a-8eab-f708ff3e9a36" providerId="ADAL" clId="{D667DB34-4182-4FEE-B84E-32F45BE2717D}" dt="2023-10-15T09:41:36.272" v="1150" actId="1076"/>
          <ac:spMkLst>
            <pc:docMk/>
            <pc:sldMk cId="0" sldId="273"/>
            <ac:spMk id="4" creationId="{00000000-0000-0000-0000-000000000000}"/>
          </ac:spMkLst>
        </pc:spChg>
        <pc:spChg chg="mod">
          <ac:chgData name="Duyên Lương" userId="3a9e482f-ceb4-484a-8eab-f708ff3e9a36" providerId="ADAL" clId="{D667DB34-4182-4FEE-B84E-32F45BE2717D}" dt="2023-10-15T09:36:00.426" v="1085" actId="14100"/>
          <ac:spMkLst>
            <pc:docMk/>
            <pc:sldMk cId="0" sldId="273"/>
            <ac:spMk id="5" creationId="{00000000-0000-0000-0000-000000000000}"/>
          </ac:spMkLst>
        </pc:spChg>
        <pc:spChg chg="mod">
          <ac:chgData name="Duyên Lương" userId="3a9e482f-ceb4-484a-8eab-f708ff3e9a36" providerId="ADAL" clId="{D667DB34-4182-4FEE-B84E-32F45BE2717D}" dt="2023-10-15T09:40:54.355" v="1137" actId="1076"/>
          <ac:spMkLst>
            <pc:docMk/>
            <pc:sldMk cId="0" sldId="273"/>
            <ac:spMk id="6" creationId="{00000000-0000-0000-0000-000000000000}"/>
          </ac:spMkLst>
        </pc:spChg>
        <pc:spChg chg="mod">
          <ac:chgData name="Duyên Lương" userId="3a9e482f-ceb4-484a-8eab-f708ff3e9a36" providerId="ADAL" clId="{D667DB34-4182-4FEE-B84E-32F45BE2717D}" dt="2023-10-15T09:40:56.272" v="1138" actId="1076"/>
          <ac:spMkLst>
            <pc:docMk/>
            <pc:sldMk cId="0" sldId="273"/>
            <ac:spMk id="7" creationId="{00000000-0000-0000-0000-000000000000}"/>
          </ac:spMkLst>
        </pc:spChg>
        <pc:spChg chg="del">
          <ac:chgData name="Duyên Lương" userId="3a9e482f-ceb4-484a-8eab-f708ff3e9a36" providerId="ADAL" clId="{D667DB34-4182-4FEE-B84E-32F45BE2717D}" dt="2023-10-15T09:35:17.155" v="1075" actId="478"/>
          <ac:spMkLst>
            <pc:docMk/>
            <pc:sldMk cId="0" sldId="273"/>
            <ac:spMk id="8" creationId="{00000000-0000-0000-0000-000000000000}"/>
          </ac:spMkLst>
        </pc:spChg>
        <pc:spChg chg="mod">
          <ac:chgData name="Duyên Lương" userId="3a9e482f-ceb4-484a-8eab-f708ff3e9a36" providerId="ADAL" clId="{D667DB34-4182-4FEE-B84E-32F45BE2717D}" dt="2023-10-15T09:36:40.007" v="1097" actId="1076"/>
          <ac:spMkLst>
            <pc:docMk/>
            <pc:sldMk cId="0" sldId="273"/>
            <ac:spMk id="9" creationId="{00000000-0000-0000-0000-000000000000}"/>
          </ac:spMkLst>
        </pc:spChg>
        <pc:spChg chg="add mod">
          <ac:chgData name="Duyên Lương" userId="3a9e482f-ceb4-484a-8eab-f708ff3e9a36" providerId="ADAL" clId="{D667DB34-4182-4FEE-B84E-32F45BE2717D}" dt="2023-10-15T09:37:23.408" v="1111" actId="14100"/>
          <ac:spMkLst>
            <pc:docMk/>
            <pc:sldMk cId="0" sldId="273"/>
            <ac:spMk id="10" creationId="{A6528F4B-49B3-4864-47C8-5F6F50640941}"/>
          </ac:spMkLst>
        </pc:spChg>
        <pc:spChg chg="del mod">
          <ac:chgData name="Duyên Lương" userId="3a9e482f-ceb4-484a-8eab-f708ff3e9a36" providerId="ADAL" clId="{D667DB34-4182-4FEE-B84E-32F45BE2717D}" dt="2023-10-15T09:35:15.855" v="1074"/>
          <ac:spMkLst>
            <pc:docMk/>
            <pc:sldMk cId="0" sldId="273"/>
            <ac:spMk id="11" creationId="{00000000-0000-0000-0000-000000000000}"/>
          </ac:spMkLst>
        </pc:spChg>
        <pc:spChg chg="add mod">
          <ac:chgData name="Duyên Lương" userId="3a9e482f-ceb4-484a-8eab-f708ff3e9a36" providerId="ADAL" clId="{D667DB34-4182-4FEE-B84E-32F45BE2717D}" dt="2023-10-15T09:37:15.620" v="1109" actId="404"/>
          <ac:spMkLst>
            <pc:docMk/>
            <pc:sldMk cId="0" sldId="273"/>
            <ac:spMk id="12" creationId="{EFC5FC7B-2E3B-06CB-0855-6FC5D0D69D0F}"/>
          </ac:spMkLst>
        </pc:spChg>
        <pc:spChg chg="add mod">
          <ac:chgData name="Duyên Lương" userId="3a9e482f-ceb4-484a-8eab-f708ff3e9a36" providerId="ADAL" clId="{D667DB34-4182-4FEE-B84E-32F45BE2717D}" dt="2023-10-15T09:37:11.880" v="1107" actId="1076"/>
          <ac:spMkLst>
            <pc:docMk/>
            <pc:sldMk cId="0" sldId="273"/>
            <ac:spMk id="13" creationId="{08AD18B6-9F52-57C5-09F8-4031B2AF7A96}"/>
          </ac:spMkLst>
        </pc:spChg>
        <pc:spChg chg="add mod">
          <ac:chgData name="Duyên Lương" userId="3a9e482f-ceb4-484a-8eab-f708ff3e9a36" providerId="ADAL" clId="{D667DB34-4182-4FEE-B84E-32F45BE2717D}" dt="2023-10-15T09:37:09.899" v="1106" actId="1076"/>
          <ac:spMkLst>
            <pc:docMk/>
            <pc:sldMk cId="0" sldId="273"/>
            <ac:spMk id="14" creationId="{30B7E105-C17F-E3DC-2046-49C6FC87031A}"/>
          </ac:spMkLst>
        </pc:spChg>
        <pc:spChg chg="add mod">
          <ac:chgData name="Duyên Lương" userId="3a9e482f-ceb4-484a-8eab-f708ff3e9a36" providerId="ADAL" clId="{D667DB34-4182-4FEE-B84E-32F45BE2717D}" dt="2023-10-15T09:38:23.254" v="1127" actId="1582"/>
          <ac:spMkLst>
            <pc:docMk/>
            <pc:sldMk cId="0" sldId="273"/>
            <ac:spMk id="15" creationId="{D030C881-B6C8-644D-C74D-06D6302196CE}"/>
          </ac:spMkLst>
        </pc:spChg>
        <pc:spChg chg="add mod">
          <ac:chgData name="Duyên Lương" userId="3a9e482f-ceb4-484a-8eab-f708ff3e9a36" providerId="ADAL" clId="{D667DB34-4182-4FEE-B84E-32F45BE2717D}" dt="2023-10-15T09:38:31.081" v="1129" actId="14100"/>
          <ac:spMkLst>
            <pc:docMk/>
            <pc:sldMk cId="0" sldId="273"/>
            <ac:spMk id="16" creationId="{4E71B448-6DF4-D7DC-602D-3CB6C9FD0E92}"/>
          </ac:spMkLst>
        </pc:spChg>
        <pc:spChg chg="add mod">
          <ac:chgData name="Duyên Lương" userId="3a9e482f-ceb4-484a-8eab-f708ff3e9a36" providerId="ADAL" clId="{D667DB34-4182-4FEE-B84E-32F45BE2717D}" dt="2023-10-15T09:38:35.912" v="1130" actId="1076"/>
          <ac:spMkLst>
            <pc:docMk/>
            <pc:sldMk cId="0" sldId="273"/>
            <ac:spMk id="17" creationId="{5636BB37-3B03-3DA3-DD79-A4EEE21D2F83}"/>
          </ac:spMkLst>
        </pc:spChg>
        <pc:spChg chg="add mod">
          <ac:chgData name="Duyên Lương" userId="3a9e482f-ceb4-484a-8eab-f708ff3e9a36" providerId="ADAL" clId="{D667DB34-4182-4FEE-B84E-32F45BE2717D}" dt="2023-10-15T09:38:26.953" v="1128" actId="14100"/>
          <ac:spMkLst>
            <pc:docMk/>
            <pc:sldMk cId="0" sldId="273"/>
            <ac:spMk id="18" creationId="{3C56CF60-150D-716B-2625-8D7FDD4E9433}"/>
          </ac:spMkLst>
        </pc:spChg>
        <pc:spChg chg="add mod">
          <ac:chgData name="Duyên Lương" userId="3a9e482f-ceb4-484a-8eab-f708ff3e9a36" providerId="ADAL" clId="{D667DB34-4182-4FEE-B84E-32F45BE2717D}" dt="2023-10-15T09:38:48.518" v="1132" actId="14100"/>
          <ac:spMkLst>
            <pc:docMk/>
            <pc:sldMk cId="0" sldId="273"/>
            <ac:spMk id="19" creationId="{7F04BE72-BAD8-33D2-E82B-2E74E9F67D83}"/>
          </ac:spMkLst>
        </pc:spChg>
        <pc:spChg chg="add mod">
          <ac:chgData name="Duyên Lương" userId="3a9e482f-ceb4-484a-8eab-f708ff3e9a36" providerId="ADAL" clId="{D667DB34-4182-4FEE-B84E-32F45BE2717D}" dt="2023-10-15T09:36:49.617" v="1099" actId="1076"/>
          <ac:spMkLst>
            <pc:docMk/>
            <pc:sldMk cId="0" sldId="273"/>
            <ac:spMk id="20" creationId="{BBD3FDD9-BCD9-8634-7AD2-965FD4EDA79B}"/>
          </ac:spMkLst>
        </pc:spChg>
        <pc:spChg chg="add mod ord">
          <ac:chgData name="Duyên Lương" userId="3a9e482f-ceb4-484a-8eab-f708ff3e9a36" providerId="ADAL" clId="{D667DB34-4182-4FEE-B84E-32F45BE2717D}" dt="2023-10-15T09:36:55.892" v="1103" actId="167"/>
          <ac:spMkLst>
            <pc:docMk/>
            <pc:sldMk cId="0" sldId="273"/>
            <ac:spMk id="21" creationId="{DD829C83-0D1B-7C73-D635-CD33AF7E0E2B}"/>
          </ac:spMkLst>
        </pc:spChg>
      </pc:sldChg>
      <pc:sldChg chg="del">
        <pc:chgData name="Duyên Lương" userId="3a9e482f-ceb4-484a-8eab-f708ff3e9a36" providerId="ADAL" clId="{D667DB34-4182-4FEE-B84E-32F45BE2717D}" dt="2023-10-15T09:40:45.331" v="1134" actId="47"/>
        <pc:sldMkLst>
          <pc:docMk/>
          <pc:sldMk cId="0" sldId="274"/>
        </pc:sldMkLst>
      </pc:sldChg>
      <pc:sldChg chg="add del">
        <pc:chgData name="Duyên Lương" userId="3a9e482f-ceb4-484a-8eab-f708ff3e9a36" providerId="ADAL" clId="{D667DB34-4182-4FEE-B84E-32F45BE2717D}" dt="2023-10-15T09:43:00.360" v="1358" actId="47"/>
        <pc:sldMkLst>
          <pc:docMk/>
          <pc:sldMk cId="0" sldId="275"/>
        </pc:sldMkLst>
      </pc:sldChg>
      <pc:sldChg chg="modSp mod modAnim">
        <pc:chgData name="Duyên Lương" userId="3a9e482f-ceb4-484a-8eab-f708ff3e9a36" providerId="ADAL" clId="{D667DB34-4182-4FEE-B84E-32F45BE2717D}" dt="2023-10-15T13:36:56.251" v="2159"/>
        <pc:sldMkLst>
          <pc:docMk/>
          <pc:sldMk cId="425504374" sldId="278"/>
        </pc:sldMkLst>
        <pc:spChg chg="mod">
          <ac:chgData name="Duyên Lương" userId="3a9e482f-ceb4-484a-8eab-f708ff3e9a36" providerId="ADAL" clId="{D667DB34-4182-4FEE-B84E-32F45BE2717D}" dt="2023-10-15T13:31:04.824" v="2108" actId="1076"/>
          <ac:spMkLst>
            <pc:docMk/>
            <pc:sldMk cId="425504374" sldId="278"/>
            <ac:spMk id="6" creationId="{00000000-0000-0000-0000-000000000000}"/>
          </ac:spMkLst>
        </pc:spChg>
        <pc:spChg chg="mod">
          <ac:chgData name="Duyên Lương" userId="3a9e482f-ceb4-484a-8eab-f708ff3e9a36" providerId="ADAL" clId="{D667DB34-4182-4FEE-B84E-32F45BE2717D}" dt="2023-10-15T08:55:20.834" v="109" actId="404"/>
          <ac:spMkLst>
            <pc:docMk/>
            <pc:sldMk cId="425504374" sldId="278"/>
            <ac:spMk id="13" creationId="{45619F00-BB4E-1D76-82FF-F99519C5A951}"/>
          </ac:spMkLst>
        </pc:spChg>
        <pc:spChg chg="mod">
          <ac:chgData name="Duyên Lương" userId="3a9e482f-ceb4-484a-8eab-f708ff3e9a36" providerId="ADAL" clId="{D667DB34-4182-4FEE-B84E-32F45BE2717D}" dt="2023-10-15T08:57:10.490" v="151" actId="1076"/>
          <ac:spMkLst>
            <pc:docMk/>
            <pc:sldMk cId="425504374" sldId="278"/>
            <ac:spMk id="14" creationId="{28685DDF-A0D1-1745-25D2-0600E1FD29F8}"/>
          </ac:spMkLst>
        </pc:spChg>
        <pc:spChg chg="mod">
          <ac:chgData name="Duyên Lương" userId="3a9e482f-ceb4-484a-8eab-f708ff3e9a36" providerId="ADAL" clId="{D667DB34-4182-4FEE-B84E-32F45BE2717D}" dt="2023-10-15T13:36:37.824" v="2155" actId="1076"/>
          <ac:spMkLst>
            <pc:docMk/>
            <pc:sldMk cId="425504374" sldId="278"/>
            <ac:spMk id="16" creationId="{BE212155-C466-8F89-F1AF-CD54F9FA7055}"/>
          </ac:spMkLst>
        </pc:spChg>
        <pc:picChg chg="mod">
          <ac:chgData name="Duyên Lương" userId="3a9e482f-ceb4-484a-8eab-f708ff3e9a36" providerId="ADAL" clId="{D667DB34-4182-4FEE-B84E-32F45BE2717D}" dt="2023-10-15T13:31:19.674" v="2118" actId="1076"/>
          <ac:picMkLst>
            <pc:docMk/>
            <pc:sldMk cId="425504374" sldId="278"/>
            <ac:picMk id="2050" creationId="{211A71EB-FC9F-3219-7397-6D4C09813E58}"/>
          </ac:picMkLst>
        </pc:picChg>
      </pc:sldChg>
      <pc:sldChg chg="addSp delSp modSp mod delAnim modAnim">
        <pc:chgData name="Duyên Lương" userId="3a9e482f-ceb4-484a-8eab-f708ff3e9a36" providerId="ADAL" clId="{D667DB34-4182-4FEE-B84E-32F45BE2717D}" dt="2023-10-15T08:56:47.173" v="144"/>
        <pc:sldMkLst>
          <pc:docMk/>
          <pc:sldMk cId="3951169011" sldId="279"/>
        </pc:sldMkLst>
        <pc:spChg chg="add mod">
          <ac:chgData name="Duyên Lương" userId="3a9e482f-ceb4-484a-8eab-f708ff3e9a36" providerId="ADAL" clId="{D667DB34-4182-4FEE-B84E-32F45BE2717D}" dt="2023-10-15T08:55:57.202" v="124" actId="14100"/>
          <ac:spMkLst>
            <pc:docMk/>
            <pc:sldMk cId="3951169011" sldId="279"/>
            <ac:spMk id="10" creationId="{129AF083-A3AB-8B6E-52D1-C4022D999B6F}"/>
          </ac:spMkLst>
        </pc:spChg>
        <pc:spChg chg="del">
          <ac:chgData name="Duyên Lương" userId="3a9e482f-ceb4-484a-8eab-f708ff3e9a36" providerId="ADAL" clId="{D667DB34-4182-4FEE-B84E-32F45BE2717D}" dt="2023-10-15T08:55:44.520" v="118" actId="478"/>
          <ac:spMkLst>
            <pc:docMk/>
            <pc:sldMk cId="3951169011" sldId="279"/>
            <ac:spMk id="15" creationId="{6C102DF4-DF75-0DBD-435C-FAB249319335}"/>
          </ac:spMkLst>
        </pc:spChg>
        <pc:picChg chg="add mod">
          <ac:chgData name="Duyên Lương" userId="3a9e482f-ceb4-484a-8eab-f708ff3e9a36" providerId="ADAL" clId="{D667DB34-4182-4FEE-B84E-32F45BE2717D}" dt="2023-10-15T08:56:30.036" v="138" actId="1076"/>
          <ac:picMkLst>
            <pc:docMk/>
            <pc:sldMk cId="3951169011" sldId="279"/>
            <ac:picMk id="7" creationId="{1845FD78-134C-1395-7CBD-66F7255F93BF}"/>
          </ac:picMkLst>
        </pc:picChg>
        <pc:picChg chg="add mod">
          <ac:chgData name="Duyên Lương" userId="3a9e482f-ceb4-484a-8eab-f708ff3e9a36" providerId="ADAL" clId="{D667DB34-4182-4FEE-B84E-32F45BE2717D}" dt="2023-10-15T08:56:34.222" v="141" actId="1076"/>
          <ac:picMkLst>
            <pc:docMk/>
            <pc:sldMk cId="3951169011" sldId="279"/>
            <ac:picMk id="11" creationId="{9E979C41-4578-4D30-85FB-6592549539A7}"/>
          </ac:picMkLst>
        </pc:picChg>
        <pc:picChg chg="mod">
          <ac:chgData name="Duyên Lương" userId="3a9e482f-ceb4-484a-8eab-f708ff3e9a36" providerId="ADAL" clId="{D667DB34-4182-4FEE-B84E-32F45BE2717D}" dt="2023-10-15T08:56:28.498" v="137" actId="14100"/>
          <ac:picMkLst>
            <pc:docMk/>
            <pc:sldMk cId="3951169011" sldId="279"/>
            <ac:picMk id="1028" creationId="{7788B183-3459-D6D1-2BF8-11DA5A79A9CA}"/>
          </ac:picMkLst>
        </pc:picChg>
      </pc:sldChg>
      <pc:sldChg chg="addSp delSp modSp mod ord modAnim">
        <pc:chgData name="Duyên Lương" userId="3a9e482f-ceb4-484a-8eab-f708ff3e9a36" providerId="ADAL" clId="{D667DB34-4182-4FEE-B84E-32F45BE2717D}" dt="2023-10-15T09:00:22.409" v="241"/>
        <pc:sldMkLst>
          <pc:docMk/>
          <pc:sldMk cId="1535121268" sldId="280"/>
        </pc:sldMkLst>
        <pc:spChg chg="mod">
          <ac:chgData name="Duyên Lương" userId="3a9e482f-ceb4-484a-8eab-f708ff3e9a36" providerId="ADAL" clId="{D667DB34-4182-4FEE-B84E-32F45BE2717D}" dt="2023-10-15T08:58:40.087" v="211" actId="1076"/>
          <ac:spMkLst>
            <pc:docMk/>
            <pc:sldMk cId="1535121268" sldId="280"/>
            <ac:spMk id="2" creationId="{00000000-0000-0000-0000-000000000000}"/>
          </ac:spMkLst>
        </pc:spChg>
        <pc:spChg chg="mod">
          <ac:chgData name="Duyên Lương" userId="3a9e482f-ceb4-484a-8eab-f708ff3e9a36" providerId="ADAL" clId="{D667DB34-4182-4FEE-B84E-32F45BE2717D}" dt="2023-10-15T08:58:41.275" v="212" actId="1076"/>
          <ac:spMkLst>
            <pc:docMk/>
            <pc:sldMk cId="1535121268" sldId="280"/>
            <ac:spMk id="3" creationId="{00000000-0000-0000-0000-000000000000}"/>
          </ac:spMkLst>
        </pc:spChg>
        <pc:spChg chg="del mod">
          <ac:chgData name="Duyên Lương" userId="3a9e482f-ceb4-484a-8eab-f708ff3e9a36" providerId="ADAL" clId="{D667DB34-4182-4FEE-B84E-32F45BE2717D}" dt="2023-10-15T09:00:08.817" v="238" actId="478"/>
          <ac:spMkLst>
            <pc:docMk/>
            <pc:sldMk cId="1535121268" sldId="280"/>
            <ac:spMk id="7" creationId="{00000000-0000-0000-0000-000000000000}"/>
          </ac:spMkLst>
        </pc:spChg>
        <pc:spChg chg="del">
          <ac:chgData name="Duyên Lương" userId="3a9e482f-ceb4-484a-8eab-f708ff3e9a36" providerId="ADAL" clId="{D667DB34-4182-4FEE-B84E-32F45BE2717D}" dt="2023-10-15T08:58:31.859" v="207" actId="478"/>
          <ac:spMkLst>
            <pc:docMk/>
            <pc:sldMk cId="1535121268" sldId="280"/>
            <ac:spMk id="8" creationId="{00000000-0000-0000-0000-000000000000}"/>
          </ac:spMkLst>
        </pc:spChg>
        <pc:spChg chg="del">
          <ac:chgData name="Duyên Lương" userId="3a9e482f-ceb4-484a-8eab-f708ff3e9a36" providerId="ADAL" clId="{D667DB34-4182-4FEE-B84E-32F45BE2717D}" dt="2023-10-15T08:58:30.138" v="206" actId="478"/>
          <ac:spMkLst>
            <pc:docMk/>
            <pc:sldMk cId="1535121268" sldId="280"/>
            <ac:spMk id="9" creationId="{72AC9BBE-6D4F-787B-F556-C994D10C36EE}"/>
          </ac:spMkLst>
        </pc:spChg>
        <pc:picChg chg="add mod modCrop">
          <ac:chgData name="Duyên Lương" userId="3a9e482f-ceb4-484a-8eab-f708ff3e9a36" providerId="ADAL" clId="{D667DB34-4182-4FEE-B84E-32F45BE2717D}" dt="2023-10-15T08:59:55.159" v="232" actId="1076"/>
          <ac:picMkLst>
            <pc:docMk/>
            <pc:sldMk cId="1535121268" sldId="280"/>
            <ac:picMk id="10" creationId="{E956BD17-9C80-E1F1-0C5A-E97DF73B6215}"/>
          </ac:picMkLst>
        </pc:picChg>
        <pc:picChg chg="add mod modCrop">
          <ac:chgData name="Duyên Lương" userId="3a9e482f-ceb4-484a-8eab-f708ff3e9a36" providerId="ADAL" clId="{D667DB34-4182-4FEE-B84E-32F45BE2717D}" dt="2023-10-15T08:59:58.873" v="234" actId="14100"/>
          <ac:picMkLst>
            <pc:docMk/>
            <pc:sldMk cId="1535121268" sldId="280"/>
            <ac:picMk id="11" creationId="{1DF4BCC9-FE8B-F615-DC5A-CC1D86F131EB}"/>
          </ac:picMkLst>
        </pc:picChg>
        <pc:picChg chg="add mod modCrop">
          <ac:chgData name="Duyên Lương" userId="3a9e482f-ceb4-484a-8eab-f708ff3e9a36" providerId="ADAL" clId="{D667DB34-4182-4FEE-B84E-32F45BE2717D}" dt="2023-10-15T09:00:04.917" v="236" actId="14100"/>
          <ac:picMkLst>
            <pc:docMk/>
            <pc:sldMk cId="1535121268" sldId="280"/>
            <ac:picMk id="12" creationId="{AD2349E9-C8EC-3A81-3C66-D67752A09229}"/>
          </ac:picMkLst>
        </pc:picChg>
        <pc:picChg chg="add mod modCrop">
          <ac:chgData name="Duyên Lương" userId="3a9e482f-ceb4-484a-8eab-f708ff3e9a36" providerId="ADAL" clId="{D667DB34-4182-4FEE-B84E-32F45BE2717D}" dt="2023-10-15T09:00:11.644" v="239" actId="14100"/>
          <ac:picMkLst>
            <pc:docMk/>
            <pc:sldMk cId="1535121268" sldId="280"/>
            <ac:picMk id="13" creationId="{6776AA9F-2678-A8AE-8DD7-50DD60394A80}"/>
          </ac:picMkLst>
        </pc:picChg>
      </pc:sldChg>
      <pc:sldChg chg="addSp delSp modSp mod modAnim">
        <pc:chgData name="Duyên Lương" userId="3a9e482f-ceb4-484a-8eab-f708ff3e9a36" providerId="ADAL" clId="{D667DB34-4182-4FEE-B84E-32F45BE2717D}" dt="2023-10-15T13:34:34.372" v="2152" actId="1076"/>
        <pc:sldMkLst>
          <pc:docMk/>
          <pc:sldMk cId="3498663518" sldId="281"/>
        </pc:sldMkLst>
        <pc:spChg chg="del">
          <ac:chgData name="Duyên Lương" userId="3a9e482f-ceb4-484a-8eab-f708ff3e9a36" providerId="ADAL" clId="{D667DB34-4182-4FEE-B84E-32F45BE2717D}" dt="2023-10-15T09:03:55.724" v="267" actId="478"/>
          <ac:spMkLst>
            <pc:docMk/>
            <pc:sldMk cId="3498663518" sldId="281"/>
            <ac:spMk id="7" creationId="{00000000-0000-0000-0000-000000000000}"/>
          </ac:spMkLst>
        </pc:spChg>
        <pc:spChg chg="add mod">
          <ac:chgData name="Duyên Lương" userId="3a9e482f-ceb4-484a-8eab-f708ff3e9a36" providerId="ADAL" clId="{D667DB34-4182-4FEE-B84E-32F45BE2717D}" dt="2023-10-15T09:08:11.317" v="350" actId="1076"/>
          <ac:spMkLst>
            <pc:docMk/>
            <pc:sldMk cId="3498663518" sldId="281"/>
            <ac:spMk id="8" creationId="{10A87C69-F804-B8B5-6E6B-71547E451113}"/>
          </ac:spMkLst>
        </pc:spChg>
        <pc:spChg chg="mod">
          <ac:chgData name="Duyên Lương" userId="3a9e482f-ceb4-484a-8eab-f708ff3e9a36" providerId="ADAL" clId="{D667DB34-4182-4FEE-B84E-32F45BE2717D}" dt="2023-10-15T13:34:32.419" v="2151" actId="1076"/>
          <ac:spMkLst>
            <pc:docMk/>
            <pc:sldMk cId="3498663518" sldId="281"/>
            <ac:spMk id="10" creationId="{00000000-0000-0000-0000-000000000000}"/>
          </ac:spMkLst>
        </pc:spChg>
        <pc:spChg chg="add mod">
          <ac:chgData name="Duyên Lương" userId="3a9e482f-ceb4-484a-8eab-f708ff3e9a36" providerId="ADAL" clId="{D667DB34-4182-4FEE-B84E-32F45BE2717D}" dt="2023-10-15T09:09:56.243" v="368" actId="1076"/>
          <ac:spMkLst>
            <pc:docMk/>
            <pc:sldMk cId="3498663518" sldId="281"/>
            <ac:spMk id="11" creationId="{7EFE6984-D901-1E89-8F54-3441F297CF38}"/>
          </ac:spMkLst>
        </pc:spChg>
        <pc:spChg chg="add del mod">
          <ac:chgData name="Duyên Lương" userId="3a9e482f-ceb4-484a-8eab-f708ff3e9a36" providerId="ADAL" clId="{D667DB34-4182-4FEE-B84E-32F45BE2717D}" dt="2023-10-15T09:04:47.379" v="281" actId="478"/>
          <ac:spMkLst>
            <pc:docMk/>
            <pc:sldMk cId="3498663518" sldId="281"/>
            <ac:spMk id="13" creationId="{1088B15F-D588-E61D-9556-DCC11B7708E8}"/>
          </ac:spMkLst>
        </pc:spChg>
        <pc:spChg chg="add mod">
          <ac:chgData name="Duyên Lương" userId="3a9e482f-ceb4-484a-8eab-f708ff3e9a36" providerId="ADAL" clId="{D667DB34-4182-4FEE-B84E-32F45BE2717D}" dt="2023-10-15T09:09:25.985" v="366" actId="208"/>
          <ac:spMkLst>
            <pc:docMk/>
            <pc:sldMk cId="3498663518" sldId="281"/>
            <ac:spMk id="14" creationId="{1AEE85E9-F632-6FDC-BCEF-6CB082620E8C}"/>
          </ac:spMkLst>
        </pc:spChg>
        <pc:spChg chg="mod">
          <ac:chgData name="Duyên Lương" userId="3a9e482f-ceb4-484a-8eab-f708ff3e9a36" providerId="ADAL" clId="{D667DB34-4182-4FEE-B84E-32F45BE2717D}" dt="2023-10-15T13:34:34.372" v="2152" actId="1076"/>
          <ac:spMkLst>
            <pc:docMk/>
            <pc:sldMk cId="3498663518" sldId="281"/>
            <ac:spMk id="15" creationId="{BB71CCF3-DDC8-328B-BE2A-5C1E55EBE0C0}"/>
          </ac:spMkLst>
        </pc:spChg>
        <pc:spChg chg="del mod">
          <ac:chgData name="Duyên Lương" userId="3a9e482f-ceb4-484a-8eab-f708ff3e9a36" providerId="ADAL" clId="{D667DB34-4182-4FEE-B84E-32F45BE2717D}" dt="2023-10-15T09:03:43.473" v="263" actId="478"/>
          <ac:spMkLst>
            <pc:docMk/>
            <pc:sldMk cId="3498663518" sldId="281"/>
            <ac:spMk id="16" creationId="{34CEAA72-5D69-B94D-3DC9-54F6A0C60D75}"/>
          </ac:spMkLst>
        </pc:spChg>
        <pc:spChg chg="add mod">
          <ac:chgData name="Duyên Lương" userId="3a9e482f-ceb4-484a-8eab-f708ff3e9a36" providerId="ADAL" clId="{D667DB34-4182-4FEE-B84E-32F45BE2717D}" dt="2023-10-15T09:09:39.446" v="367" actId="207"/>
          <ac:spMkLst>
            <pc:docMk/>
            <pc:sldMk cId="3498663518" sldId="281"/>
            <ac:spMk id="18" creationId="{7443DFFF-5CAB-60D9-3C6D-B849E3489064}"/>
          </ac:spMkLst>
        </pc:spChg>
        <pc:spChg chg="add mod">
          <ac:chgData name="Duyên Lương" userId="3a9e482f-ceb4-484a-8eab-f708ff3e9a36" providerId="ADAL" clId="{D667DB34-4182-4FEE-B84E-32F45BE2717D}" dt="2023-10-15T09:09:25.985" v="366" actId="208"/>
          <ac:spMkLst>
            <pc:docMk/>
            <pc:sldMk cId="3498663518" sldId="281"/>
            <ac:spMk id="19" creationId="{64258DF2-65FB-3BB8-419E-0941DFADA91F}"/>
          </ac:spMkLst>
        </pc:spChg>
        <pc:spChg chg="add mod">
          <ac:chgData name="Duyên Lương" userId="3a9e482f-ceb4-484a-8eab-f708ff3e9a36" providerId="ADAL" clId="{D667DB34-4182-4FEE-B84E-32F45BE2717D}" dt="2023-10-15T09:09:39.446" v="367" actId="207"/>
          <ac:spMkLst>
            <pc:docMk/>
            <pc:sldMk cId="3498663518" sldId="281"/>
            <ac:spMk id="20" creationId="{A991E9A7-0ED5-349A-5FBD-4066924F6761}"/>
          </ac:spMkLst>
        </pc:spChg>
        <pc:spChg chg="add mod">
          <ac:chgData name="Duyên Lương" userId="3a9e482f-ceb4-484a-8eab-f708ff3e9a36" providerId="ADAL" clId="{D667DB34-4182-4FEE-B84E-32F45BE2717D}" dt="2023-10-15T09:09:25.985" v="366" actId="208"/>
          <ac:spMkLst>
            <pc:docMk/>
            <pc:sldMk cId="3498663518" sldId="281"/>
            <ac:spMk id="21" creationId="{D3A07E26-90E9-EC4D-0B31-7C928D1EF986}"/>
          </ac:spMkLst>
        </pc:spChg>
        <pc:spChg chg="add mod">
          <ac:chgData name="Duyên Lương" userId="3a9e482f-ceb4-484a-8eab-f708ff3e9a36" providerId="ADAL" clId="{D667DB34-4182-4FEE-B84E-32F45BE2717D}" dt="2023-10-15T09:09:39.446" v="367" actId="207"/>
          <ac:spMkLst>
            <pc:docMk/>
            <pc:sldMk cId="3498663518" sldId="281"/>
            <ac:spMk id="22" creationId="{5ED81FF6-6404-644D-0D66-A8218739B8F3}"/>
          </ac:spMkLst>
        </pc:spChg>
        <pc:grpChg chg="mod">
          <ac:chgData name="Duyên Lương" userId="3a9e482f-ceb4-484a-8eab-f708ff3e9a36" providerId="ADAL" clId="{D667DB34-4182-4FEE-B84E-32F45BE2717D}" dt="2023-10-15T09:08:17.427" v="353" actId="1076"/>
          <ac:grpSpMkLst>
            <pc:docMk/>
            <pc:sldMk cId="3498663518" sldId="281"/>
            <ac:grpSpMk id="2" creationId="{00000000-0000-0000-0000-000000000000}"/>
          </ac:grpSpMkLst>
        </pc:grpChg>
        <pc:picChg chg="del mod">
          <ac:chgData name="Duyên Lương" userId="3a9e482f-ceb4-484a-8eab-f708ff3e9a36" providerId="ADAL" clId="{D667DB34-4182-4FEE-B84E-32F45BE2717D}" dt="2023-10-15T09:07:05.105" v="327" actId="478"/>
          <ac:picMkLst>
            <pc:docMk/>
            <pc:sldMk cId="3498663518" sldId="281"/>
            <ac:picMk id="17" creationId="{56424CE4-44F1-DE39-755C-62B797B3984B}"/>
          </ac:picMkLst>
        </pc:picChg>
      </pc:sldChg>
      <pc:sldChg chg="new del">
        <pc:chgData name="Duyên Lương" userId="3a9e482f-ceb4-484a-8eab-f708ff3e9a36" providerId="ADAL" clId="{D667DB34-4182-4FEE-B84E-32F45BE2717D}" dt="2023-10-15T09:14:05.909" v="548" actId="47"/>
        <pc:sldMkLst>
          <pc:docMk/>
          <pc:sldMk cId="3023555143" sldId="282"/>
        </pc:sldMkLst>
      </pc:sldChg>
      <pc:sldChg chg="addSp delSp modSp mod">
        <pc:chgData name="Duyên Lương" userId="3a9e482f-ceb4-484a-8eab-f708ff3e9a36" providerId="ADAL" clId="{D667DB34-4182-4FEE-B84E-32F45BE2717D}" dt="2023-10-15T09:15:51.754" v="597" actId="1076"/>
        <pc:sldMkLst>
          <pc:docMk/>
          <pc:sldMk cId="3371691266" sldId="282"/>
        </pc:sldMkLst>
        <pc:spChg chg="mod">
          <ac:chgData name="Duyên Lương" userId="3a9e482f-ceb4-484a-8eab-f708ff3e9a36" providerId="ADAL" clId="{D667DB34-4182-4FEE-B84E-32F45BE2717D}" dt="2023-10-15T09:15:45.734" v="594" actId="1076"/>
          <ac:spMkLst>
            <pc:docMk/>
            <pc:sldMk cId="3371691266" sldId="282"/>
            <ac:spMk id="2" creationId="{00000000-0000-0000-0000-000000000000}"/>
          </ac:spMkLst>
        </pc:spChg>
        <pc:spChg chg="del">
          <ac:chgData name="Duyên Lương" userId="3a9e482f-ceb4-484a-8eab-f708ff3e9a36" providerId="ADAL" clId="{D667DB34-4182-4FEE-B84E-32F45BE2717D}" dt="2023-10-15T09:15:34.351" v="589" actId="478"/>
          <ac:spMkLst>
            <pc:docMk/>
            <pc:sldMk cId="3371691266" sldId="282"/>
            <ac:spMk id="7" creationId="{00000000-0000-0000-0000-000000000000}"/>
          </ac:spMkLst>
        </pc:spChg>
        <pc:spChg chg="del mod">
          <ac:chgData name="Duyên Lương" userId="3a9e482f-ceb4-484a-8eab-f708ff3e9a36" providerId="ADAL" clId="{D667DB34-4182-4FEE-B84E-32F45BE2717D}" dt="2023-10-15T09:15:34.351" v="589" actId="478"/>
          <ac:spMkLst>
            <pc:docMk/>
            <pc:sldMk cId="3371691266" sldId="282"/>
            <ac:spMk id="8" creationId="{00000000-0000-0000-0000-000000000000}"/>
          </ac:spMkLst>
        </pc:spChg>
        <pc:spChg chg="del">
          <ac:chgData name="Duyên Lương" userId="3a9e482f-ceb4-484a-8eab-f708ff3e9a36" providerId="ADAL" clId="{D667DB34-4182-4FEE-B84E-32F45BE2717D}" dt="2023-10-15T09:14:29.922" v="578" actId="478"/>
          <ac:spMkLst>
            <pc:docMk/>
            <pc:sldMk cId="3371691266" sldId="282"/>
            <ac:spMk id="9" creationId="{72AC9BBE-6D4F-787B-F556-C994D10C36EE}"/>
          </ac:spMkLst>
        </pc:spChg>
        <pc:spChg chg="add mod ord">
          <ac:chgData name="Duyên Lương" userId="3a9e482f-ceb4-484a-8eab-f708ff3e9a36" providerId="ADAL" clId="{D667DB34-4182-4FEE-B84E-32F45BE2717D}" dt="2023-10-15T09:15:45.734" v="594" actId="1076"/>
          <ac:spMkLst>
            <pc:docMk/>
            <pc:sldMk cId="3371691266" sldId="282"/>
            <ac:spMk id="10" creationId="{53836A91-EDFC-174E-B09F-AB9E15A7BB15}"/>
          </ac:spMkLst>
        </pc:spChg>
        <pc:spChg chg="add mod">
          <ac:chgData name="Duyên Lương" userId="3a9e482f-ceb4-484a-8eab-f708ff3e9a36" providerId="ADAL" clId="{D667DB34-4182-4FEE-B84E-32F45BE2717D}" dt="2023-10-15T09:15:51.754" v="597" actId="1076"/>
          <ac:spMkLst>
            <pc:docMk/>
            <pc:sldMk cId="3371691266" sldId="282"/>
            <ac:spMk id="11" creationId="{5D6F4DC8-9F09-64ED-E85F-92287536A8D8}"/>
          </ac:spMkLst>
        </pc:spChg>
      </pc:sldChg>
      <pc:sldChg chg="modSp mod">
        <pc:chgData name="Duyên Lương" userId="3a9e482f-ceb4-484a-8eab-f708ff3e9a36" providerId="ADAL" clId="{D667DB34-4182-4FEE-B84E-32F45BE2717D}" dt="2023-10-15T09:19:11.079" v="704" actId="1076"/>
        <pc:sldMkLst>
          <pc:docMk/>
          <pc:sldMk cId="1191922508" sldId="283"/>
        </pc:sldMkLst>
        <pc:spChg chg="mod">
          <ac:chgData name="Duyên Lương" userId="3a9e482f-ceb4-484a-8eab-f708ff3e9a36" providerId="ADAL" clId="{D667DB34-4182-4FEE-B84E-32F45BE2717D}" dt="2023-10-15T09:19:11.079" v="704" actId="1076"/>
          <ac:spMkLst>
            <pc:docMk/>
            <pc:sldMk cId="1191922508" sldId="283"/>
            <ac:spMk id="17" creationId="{90F2E911-8AEF-400C-894A-4223D3DD651B}"/>
          </ac:spMkLst>
        </pc:spChg>
      </pc:sldChg>
      <pc:sldChg chg="del">
        <pc:chgData name="Duyên Lương" userId="3a9e482f-ceb4-484a-8eab-f708ff3e9a36" providerId="ADAL" clId="{D667DB34-4182-4FEE-B84E-32F45BE2717D}" dt="2023-10-15T09:18:31.781" v="654" actId="47"/>
        <pc:sldMkLst>
          <pc:docMk/>
          <pc:sldMk cId="3280102594" sldId="284"/>
        </pc:sldMkLst>
      </pc:sldChg>
      <pc:sldChg chg="addSp delSp modSp mod modTransition delAnim modAnim">
        <pc:chgData name="Duyên Lương" userId="3a9e482f-ceb4-484a-8eab-f708ff3e9a36" providerId="ADAL" clId="{D667DB34-4182-4FEE-B84E-32F45BE2717D}" dt="2023-10-15T09:45:54.566" v="1377"/>
        <pc:sldMkLst>
          <pc:docMk/>
          <pc:sldMk cId="2959606372" sldId="285"/>
        </pc:sldMkLst>
        <pc:spChg chg="add mod">
          <ac:chgData name="Duyên Lương" userId="3a9e482f-ceb4-484a-8eab-f708ff3e9a36" providerId="ADAL" clId="{D667DB34-4182-4FEE-B84E-32F45BE2717D}" dt="2023-10-15T09:29:09.452" v="1022" actId="207"/>
          <ac:spMkLst>
            <pc:docMk/>
            <pc:sldMk cId="2959606372" sldId="285"/>
            <ac:spMk id="5" creationId="{013004DF-EE9C-83F2-F9BF-434EE5B6E6C9}"/>
          </ac:spMkLst>
        </pc:spChg>
        <pc:spChg chg="del">
          <ac:chgData name="Duyên Lương" userId="3a9e482f-ceb4-484a-8eab-f708ff3e9a36" providerId="ADAL" clId="{D667DB34-4182-4FEE-B84E-32F45BE2717D}" dt="2023-10-15T09:24:45.482" v="768" actId="478"/>
          <ac:spMkLst>
            <pc:docMk/>
            <pc:sldMk cId="2959606372" sldId="285"/>
            <ac:spMk id="8" creationId="{00000000-0000-0000-0000-000000000000}"/>
          </ac:spMkLst>
        </pc:spChg>
        <pc:picChg chg="add mod">
          <ac:chgData name="Duyên Lương" userId="3a9e482f-ceb4-484a-8eab-f708ff3e9a36" providerId="ADAL" clId="{D667DB34-4182-4FEE-B84E-32F45BE2717D}" dt="2023-10-15T09:27:05.286" v="896"/>
          <ac:picMkLst>
            <pc:docMk/>
            <pc:sldMk cId="2959606372" sldId="285"/>
            <ac:picMk id="13" creationId="{9214598C-89CB-C35A-DEF0-010B00FE8571}"/>
          </ac:picMkLst>
        </pc:picChg>
        <pc:picChg chg="add mod">
          <ac:chgData name="Duyên Lương" userId="3a9e482f-ceb4-484a-8eab-f708ff3e9a36" providerId="ADAL" clId="{D667DB34-4182-4FEE-B84E-32F45BE2717D}" dt="2023-10-15T09:28:36.127" v="955" actId="1076"/>
          <ac:picMkLst>
            <pc:docMk/>
            <pc:sldMk cId="2959606372" sldId="285"/>
            <ac:picMk id="14" creationId="{5544D6A1-0C31-E50C-303F-865ED941EDA6}"/>
          </ac:picMkLst>
        </pc:picChg>
        <pc:picChg chg="add mod">
          <ac:chgData name="Duyên Lương" userId="3a9e482f-ceb4-484a-8eab-f708ff3e9a36" providerId="ADAL" clId="{D667DB34-4182-4FEE-B84E-32F45BE2717D}" dt="2023-10-15T09:32:43.264" v="1053"/>
          <ac:picMkLst>
            <pc:docMk/>
            <pc:sldMk cId="2959606372" sldId="285"/>
            <ac:picMk id="15" creationId="{514FC2BB-6797-4046-00FA-26BB9502C901}"/>
          </ac:picMkLst>
        </pc:picChg>
        <pc:picChg chg="add mod">
          <ac:chgData name="Duyên Lương" userId="3a9e482f-ceb4-484a-8eab-f708ff3e9a36" providerId="ADAL" clId="{D667DB34-4182-4FEE-B84E-32F45BE2717D}" dt="2023-10-15T09:45:07.944" v="1368"/>
          <ac:picMkLst>
            <pc:docMk/>
            <pc:sldMk cId="2959606372" sldId="285"/>
            <ac:picMk id="16" creationId="{7068983E-2A78-0210-A2BE-364E0415D6B3}"/>
          </ac:picMkLst>
        </pc:picChg>
        <pc:picChg chg="del">
          <ac:chgData name="Duyên Lương" userId="3a9e482f-ceb4-484a-8eab-f708ff3e9a36" providerId="ADAL" clId="{D667DB34-4182-4FEE-B84E-32F45BE2717D}" dt="2023-10-15T09:27:05.008" v="895" actId="478"/>
          <ac:picMkLst>
            <pc:docMk/>
            <pc:sldMk cId="2959606372" sldId="285"/>
            <ac:picMk id="18" creationId="{C9807B6A-B4F8-5275-011F-3979538967B6}"/>
          </ac:picMkLst>
        </pc:picChg>
        <pc:picChg chg="del mod modCrop">
          <ac:chgData name="Duyên Lương" userId="3a9e482f-ceb4-484a-8eab-f708ff3e9a36" providerId="ADAL" clId="{D667DB34-4182-4FEE-B84E-32F45BE2717D}" dt="2023-10-15T09:27:30.186" v="909" actId="478"/>
          <ac:picMkLst>
            <pc:docMk/>
            <pc:sldMk cId="2959606372" sldId="285"/>
            <ac:picMk id="19" creationId="{EF3E3962-75BD-91AC-A314-A4564C8A87AC}"/>
          </ac:picMkLst>
        </pc:picChg>
        <pc:cxnChg chg="del">
          <ac:chgData name="Duyên Lương" userId="3a9e482f-ceb4-484a-8eab-f708ff3e9a36" providerId="ADAL" clId="{D667DB34-4182-4FEE-B84E-32F45BE2717D}" dt="2023-10-15T09:27:25.777" v="904" actId="478"/>
          <ac:cxnSpMkLst>
            <pc:docMk/>
            <pc:sldMk cId="2959606372" sldId="285"/>
            <ac:cxnSpMk id="20" creationId="{DEDE4E0D-59DC-3E60-0806-FA45642CA7C7}"/>
          </ac:cxnSpMkLst>
        </pc:cxnChg>
        <pc:cxnChg chg="del">
          <ac:chgData name="Duyên Lương" userId="3a9e482f-ceb4-484a-8eab-f708ff3e9a36" providerId="ADAL" clId="{D667DB34-4182-4FEE-B84E-32F45BE2717D}" dt="2023-10-15T09:27:27.580" v="907" actId="478"/>
          <ac:cxnSpMkLst>
            <pc:docMk/>
            <pc:sldMk cId="2959606372" sldId="285"/>
            <ac:cxnSpMk id="21" creationId="{62C412D6-5A4D-5E60-9676-7D294536C653}"/>
          </ac:cxnSpMkLst>
        </pc:cxnChg>
        <pc:cxnChg chg="del">
          <ac:chgData name="Duyên Lương" userId="3a9e482f-ceb4-484a-8eab-f708ff3e9a36" providerId="ADAL" clId="{D667DB34-4182-4FEE-B84E-32F45BE2717D}" dt="2023-10-15T09:27:27.061" v="906" actId="478"/>
          <ac:cxnSpMkLst>
            <pc:docMk/>
            <pc:sldMk cId="2959606372" sldId="285"/>
            <ac:cxnSpMk id="22" creationId="{FA49C537-610E-9A4C-E099-57AA5CC1D666}"/>
          </ac:cxnSpMkLst>
        </pc:cxnChg>
        <pc:cxnChg chg="del">
          <ac:chgData name="Duyên Lương" userId="3a9e482f-ceb4-484a-8eab-f708ff3e9a36" providerId="ADAL" clId="{D667DB34-4182-4FEE-B84E-32F45BE2717D}" dt="2023-10-15T09:27:26.312" v="905" actId="478"/>
          <ac:cxnSpMkLst>
            <pc:docMk/>
            <pc:sldMk cId="2959606372" sldId="285"/>
            <ac:cxnSpMk id="23" creationId="{E3DBA12E-46E7-75AA-66E3-7E10E7083D66}"/>
          </ac:cxnSpMkLst>
        </pc:cxnChg>
        <pc:cxnChg chg="del mod">
          <ac:chgData name="Duyên Lương" userId="3a9e482f-ceb4-484a-8eab-f708ff3e9a36" providerId="ADAL" clId="{D667DB34-4182-4FEE-B84E-32F45BE2717D}" dt="2023-10-15T09:27:28.976" v="908" actId="478"/>
          <ac:cxnSpMkLst>
            <pc:docMk/>
            <pc:sldMk cId="2959606372" sldId="285"/>
            <ac:cxnSpMk id="24" creationId="{4265606A-FE09-7459-7A60-90D36D755ACC}"/>
          </ac:cxnSpMkLst>
        </pc:cxnChg>
      </pc:sldChg>
      <pc:sldChg chg="addSp delSp modSp mod modTransition delAnim modAnim">
        <pc:chgData name="Duyên Lương" userId="3a9e482f-ceb4-484a-8eab-f708ff3e9a36" providerId="ADAL" clId="{D667DB34-4182-4FEE-B84E-32F45BE2717D}" dt="2023-10-15T09:45:51.845" v="1376"/>
        <pc:sldMkLst>
          <pc:docMk/>
          <pc:sldMk cId="484658997" sldId="286"/>
        </pc:sldMkLst>
        <pc:spChg chg="add mod">
          <ac:chgData name="Duyên Lương" userId="3a9e482f-ceb4-484a-8eab-f708ff3e9a36" providerId="ADAL" clId="{D667DB34-4182-4FEE-B84E-32F45BE2717D}" dt="2023-10-15T09:29:42.331" v="1026" actId="207"/>
          <ac:spMkLst>
            <pc:docMk/>
            <pc:sldMk cId="484658997" sldId="286"/>
            <ac:spMk id="5" creationId="{2DAC1B34-70BD-6984-9379-CBF533A3C64E}"/>
          </ac:spMkLst>
        </pc:spChg>
        <pc:spChg chg="del">
          <ac:chgData name="Duyên Lương" userId="3a9e482f-ceb4-484a-8eab-f708ff3e9a36" providerId="ADAL" clId="{D667DB34-4182-4FEE-B84E-32F45BE2717D}" dt="2023-10-15T09:24:43.031" v="767" actId="478"/>
          <ac:spMkLst>
            <pc:docMk/>
            <pc:sldMk cId="484658997" sldId="286"/>
            <ac:spMk id="8" creationId="{00000000-0000-0000-0000-000000000000}"/>
          </ac:spMkLst>
        </pc:spChg>
        <pc:picChg chg="add mod">
          <ac:chgData name="Duyên Lương" userId="3a9e482f-ceb4-484a-8eab-f708ff3e9a36" providerId="ADAL" clId="{D667DB34-4182-4FEE-B84E-32F45BE2717D}" dt="2023-10-15T09:27:02.049" v="894"/>
          <ac:picMkLst>
            <pc:docMk/>
            <pc:sldMk cId="484658997" sldId="286"/>
            <ac:picMk id="13" creationId="{66A51FAD-5DF0-BBF9-3B90-DB2796A5E839}"/>
          </ac:picMkLst>
        </pc:picChg>
        <pc:picChg chg="add mod">
          <ac:chgData name="Duyên Lương" userId="3a9e482f-ceb4-484a-8eab-f708ff3e9a36" providerId="ADAL" clId="{D667DB34-4182-4FEE-B84E-32F45BE2717D}" dt="2023-10-15T09:27:51.164" v="917" actId="14100"/>
          <ac:picMkLst>
            <pc:docMk/>
            <pc:sldMk cId="484658997" sldId="286"/>
            <ac:picMk id="14" creationId="{0E046115-CE0F-D3F5-B1A5-C98B09BA332F}"/>
          </ac:picMkLst>
        </pc:picChg>
        <pc:picChg chg="add mod">
          <ac:chgData name="Duyên Lương" userId="3a9e482f-ceb4-484a-8eab-f708ff3e9a36" providerId="ADAL" clId="{D667DB34-4182-4FEE-B84E-32F45BE2717D}" dt="2023-10-15T09:32:44.656" v="1054"/>
          <ac:picMkLst>
            <pc:docMk/>
            <pc:sldMk cId="484658997" sldId="286"/>
            <ac:picMk id="15" creationId="{D953A0FE-B6E1-E522-F9E8-F5C5980D3FA6}"/>
          </ac:picMkLst>
        </pc:picChg>
        <pc:picChg chg="add mod">
          <ac:chgData name="Duyên Lương" userId="3a9e482f-ceb4-484a-8eab-f708ff3e9a36" providerId="ADAL" clId="{D667DB34-4182-4FEE-B84E-32F45BE2717D}" dt="2023-10-15T09:45:06.691" v="1367"/>
          <ac:picMkLst>
            <pc:docMk/>
            <pc:sldMk cId="484658997" sldId="286"/>
            <ac:picMk id="16" creationId="{57072908-F115-86CA-6B03-EE4CDEFC06B4}"/>
          </ac:picMkLst>
        </pc:picChg>
        <pc:picChg chg="del">
          <ac:chgData name="Duyên Lương" userId="3a9e482f-ceb4-484a-8eab-f708ff3e9a36" providerId="ADAL" clId="{D667DB34-4182-4FEE-B84E-32F45BE2717D}" dt="2023-10-15T09:27:01.729" v="893" actId="478"/>
          <ac:picMkLst>
            <pc:docMk/>
            <pc:sldMk cId="484658997" sldId="286"/>
            <ac:picMk id="18" creationId="{C9807B6A-B4F8-5275-011F-3979538967B6}"/>
          </ac:picMkLst>
        </pc:picChg>
        <pc:picChg chg="del mod modCrop">
          <ac:chgData name="Duyên Lương" userId="3a9e482f-ceb4-484a-8eab-f708ff3e9a36" providerId="ADAL" clId="{D667DB34-4182-4FEE-B84E-32F45BE2717D}" dt="2023-10-15T09:27:33.501" v="911" actId="478"/>
          <ac:picMkLst>
            <pc:docMk/>
            <pc:sldMk cId="484658997" sldId="286"/>
            <ac:picMk id="19" creationId="{EF3E3962-75BD-91AC-A314-A4564C8A87AC}"/>
          </ac:picMkLst>
        </pc:picChg>
        <pc:cxnChg chg="del">
          <ac:chgData name="Duyên Lương" userId="3a9e482f-ceb4-484a-8eab-f708ff3e9a36" providerId="ADAL" clId="{D667DB34-4182-4FEE-B84E-32F45BE2717D}" dt="2023-10-15T09:27:21.269" v="900" actId="478"/>
          <ac:cxnSpMkLst>
            <pc:docMk/>
            <pc:sldMk cId="484658997" sldId="286"/>
            <ac:cxnSpMk id="20" creationId="{DEDE4E0D-59DC-3E60-0806-FA45642CA7C7}"/>
          </ac:cxnSpMkLst>
        </pc:cxnChg>
        <pc:cxnChg chg="del">
          <ac:chgData name="Duyên Lương" userId="3a9e482f-ceb4-484a-8eab-f708ff3e9a36" providerId="ADAL" clId="{D667DB34-4182-4FEE-B84E-32F45BE2717D}" dt="2023-10-15T09:27:22.951" v="902" actId="478"/>
          <ac:cxnSpMkLst>
            <pc:docMk/>
            <pc:sldMk cId="484658997" sldId="286"/>
            <ac:cxnSpMk id="21" creationId="{62C412D6-5A4D-5E60-9676-7D294536C653}"/>
          </ac:cxnSpMkLst>
        </pc:cxnChg>
        <pc:cxnChg chg="del">
          <ac:chgData name="Duyên Lương" userId="3a9e482f-ceb4-484a-8eab-f708ff3e9a36" providerId="ADAL" clId="{D667DB34-4182-4FEE-B84E-32F45BE2717D}" dt="2023-10-15T09:27:21.927" v="901" actId="478"/>
          <ac:cxnSpMkLst>
            <pc:docMk/>
            <pc:sldMk cId="484658997" sldId="286"/>
            <ac:cxnSpMk id="22" creationId="{FA49C537-610E-9A4C-E099-57AA5CC1D666}"/>
          </ac:cxnSpMkLst>
        </pc:cxnChg>
        <pc:cxnChg chg="del">
          <ac:chgData name="Duyên Lương" userId="3a9e482f-ceb4-484a-8eab-f708ff3e9a36" providerId="ADAL" clId="{D667DB34-4182-4FEE-B84E-32F45BE2717D}" dt="2023-10-15T09:27:20.455" v="899" actId="478"/>
          <ac:cxnSpMkLst>
            <pc:docMk/>
            <pc:sldMk cId="484658997" sldId="286"/>
            <ac:cxnSpMk id="23" creationId="{E3DBA12E-46E7-75AA-66E3-7E10E7083D66}"/>
          </ac:cxnSpMkLst>
        </pc:cxnChg>
        <pc:cxnChg chg="del mod">
          <ac:chgData name="Duyên Lương" userId="3a9e482f-ceb4-484a-8eab-f708ff3e9a36" providerId="ADAL" clId="{D667DB34-4182-4FEE-B84E-32F45BE2717D}" dt="2023-10-15T09:27:23.761" v="903" actId="478"/>
          <ac:cxnSpMkLst>
            <pc:docMk/>
            <pc:sldMk cId="484658997" sldId="286"/>
            <ac:cxnSpMk id="24" creationId="{4265606A-FE09-7459-7A60-90D36D755ACC}"/>
          </ac:cxnSpMkLst>
        </pc:cxnChg>
      </pc:sldChg>
      <pc:sldChg chg="addSp delSp modSp mod modTransition delAnim modAnim">
        <pc:chgData name="Duyên Lương" userId="3a9e482f-ceb4-484a-8eab-f708ff3e9a36" providerId="ADAL" clId="{D667DB34-4182-4FEE-B84E-32F45BE2717D}" dt="2023-10-15T09:45:48.775" v="1375"/>
        <pc:sldMkLst>
          <pc:docMk/>
          <pc:sldMk cId="163996957" sldId="287"/>
        </pc:sldMkLst>
        <pc:spChg chg="del mod">
          <ac:chgData name="Duyên Lương" userId="3a9e482f-ceb4-484a-8eab-f708ff3e9a36" providerId="ADAL" clId="{D667DB34-4182-4FEE-B84E-32F45BE2717D}" dt="2023-10-15T09:24:40.249" v="766" actId="478"/>
          <ac:spMkLst>
            <pc:docMk/>
            <pc:sldMk cId="163996957" sldId="287"/>
            <ac:spMk id="8" creationId="{00000000-0000-0000-0000-000000000000}"/>
          </ac:spMkLst>
        </pc:spChg>
        <pc:spChg chg="add mod">
          <ac:chgData name="Duyên Lương" userId="3a9e482f-ceb4-484a-8eab-f708ff3e9a36" providerId="ADAL" clId="{D667DB34-4182-4FEE-B84E-32F45BE2717D}" dt="2023-10-15T09:33:10.416" v="1061" actId="1037"/>
          <ac:spMkLst>
            <pc:docMk/>
            <pc:sldMk cId="163996957" sldId="287"/>
            <ac:spMk id="13" creationId="{802E7EBA-E405-994D-11F3-ABB3CCBB9C6B}"/>
          </ac:spMkLst>
        </pc:spChg>
        <pc:spChg chg="add mod">
          <ac:chgData name="Duyên Lương" userId="3a9e482f-ceb4-484a-8eab-f708ff3e9a36" providerId="ADAL" clId="{D667DB34-4182-4FEE-B84E-32F45BE2717D}" dt="2023-10-15T09:33:03.381" v="1059" actId="1076"/>
          <ac:spMkLst>
            <pc:docMk/>
            <pc:sldMk cId="163996957" sldId="287"/>
            <ac:spMk id="14" creationId="{BFE4DA0A-A3F2-850A-B8E6-D8227E6544AD}"/>
          </ac:spMkLst>
        </pc:spChg>
        <pc:picChg chg="add mod">
          <ac:chgData name="Duyên Lương" userId="3a9e482f-ceb4-484a-8eab-f708ff3e9a36" providerId="ADAL" clId="{D667DB34-4182-4FEE-B84E-32F45BE2717D}" dt="2023-10-15T09:25:06.384" v="781" actId="14100"/>
          <ac:picMkLst>
            <pc:docMk/>
            <pc:sldMk cId="163996957" sldId="287"/>
            <ac:picMk id="5" creationId="{4B3EE688-56C3-FFC2-B5AC-D82B790F7323}"/>
          </ac:picMkLst>
        </pc:picChg>
        <pc:picChg chg="add mod">
          <ac:chgData name="Duyên Lương" userId="3a9e482f-ceb4-484a-8eab-f708ff3e9a36" providerId="ADAL" clId="{D667DB34-4182-4FEE-B84E-32F45BE2717D}" dt="2023-10-15T09:26:59.554" v="892"/>
          <ac:picMkLst>
            <pc:docMk/>
            <pc:sldMk cId="163996957" sldId="287"/>
            <ac:picMk id="15" creationId="{297956B0-F3FB-1B30-6F08-11203B7A49B1}"/>
          </ac:picMkLst>
        </pc:picChg>
        <pc:picChg chg="add mod">
          <ac:chgData name="Duyên Lương" userId="3a9e482f-ceb4-484a-8eab-f708ff3e9a36" providerId="ADAL" clId="{D667DB34-4182-4FEE-B84E-32F45BE2717D}" dt="2023-10-15T09:32:57.541" v="1058" actId="1076"/>
          <ac:picMkLst>
            <pc:docMk/>
            <pc:sldMk cId="163996957" sldId="287"/>
            <ac:picMk id="16" creationId="{EF4DA793-CED1-AEF3-FB08-793A1F1C6397}"/>
          </ac:picMkLst>
        </pc:picChg>
        <pc:picChg chg="del">
          <ac:chgData name="Duyên Lương" userId="3a9e482f-ceb4-484a-8eab-f708ff3e9a36" providerId="ADAL" clId="{D667DB34-4182-4FEE-B84E-32F45BE2717D}" dt="2023-10-15T09:26:59.254" v="891" actId="478"/>
          <ac:picMkLst>
            <pc:docMk/>
            <pc:sldMk cId="163996957" sldId="287"/>
            <ac:picMk id="18" creationId="{C9807B6A-B4F8-5275-011F-3979538967B6}"/>
          </ac:picMkLst>
        </pc:picChg>
        <pc:picChg chg="del mod modCrop">
          <ac:chgData name="Duyên Lương" userId="3a9e482f-ceb4-484a-8eab-f708ff3e9a36" providerId="ADAL" clId="{D667DB34-4182-4FEE-B84E-32F45BE2717D}" dt="2023-10-15T09:24:52.713" v="771" actId="478"/>
          <ac:picMkLst>
            <pc:docMk/>
            <pc:sldMk cId="163996957" sldId="287"/>
            <ac:picMk id="19" creationId="{EF3E3962-75BD-91AC-A314-A4564C8A87AC}"/>
          </ac:picMkLst>
        </pc:picChg>
        <pc:picChg chg="add mod">
          <ac:chgData name="Duyên Lương" userId="3a9e482f-ceb4-484a-8eab-f708ff3e9a36" providerId="ADAL" clId="{D667DB34-4182-4FEE-B84E-32F45BE2717D}" dt="2023-10-15T09:45:05.497" v="1366"/>
          <ac:picMkLst>
            <pc:docMk/>
            <pc:sldMk cId="163996957" sldId="287"/>
            <ac:picMk id="25" creationId="{59AAB31E-D132-EF90-CFFA-5C71D211479E}"/>
          </ac:picMkLst>
        </pc:picChg>
        <pc:picChg chg="add mod">
          <ac:chgData name="Duyên Lương" userId="3a9e482f-ceb4-484a-8eab-f708ff3e9a36" providerId="ADAL" clId="{D667DB34-4182-4FEE-B84E-32F45BE2717D}" dt="2023-10-15T09:45:19.808" v="1371" actId="1076"/>
          <ac:picMkLst>
            <pc:docMk/>
            <pc:sldMk cId="163996957" sldId="287"/>
            <ac:picMk id="26" creationId="{1DB6E7E3-8411-C8EA-BB65-2B737E47E850}"/>
          </ac:picMkLst>
        </pc:picChg>
        <pc:cxnChg chg="del">
          <ac:chgData name="Duyên Lương" userId="3a9e482f-ceb4-484a-8eab-f708ff3e9a36" providerId="ADAL" clId="{D667DB34-4182-4FEE-B84E-32F45BE2717D}" dt="2023-10-15T09:25:00.490" v="778" actId="478"/>
          <ac:cxnSpMkLst>
            <pc:docMk/>
            <pc:sldMk cId="163996957" sldId="287"/>
            <ac:cxnSpMk id="20" creationId="{DEDE4E0D-59DC-3E60-0806-FA45642CA7C7}"/>
          </ac:cxnSpMkLst>
        </pc:cxnChg>
        <pc:cxnChg chg="del">
          <ac:chgData name="Duyên Lương" userId="3a9e482f-ceb4-484a-8eab-f708ff3e9a36" providerId="ADAL" clId="{D667DB34-4182-4FEE-B84E-32F45BE2717D}" dt="2023-10-15T09:24:58.996" v="776" actId="478"/>
          <ac:cxnSpMkLst>
            <pc:docMk/>
            <pc:sldMk cId="163996957" sldId="287"/>
            <ac:cxnSpMk id="21" creationId="{62C412D6-5A4D-5E60-9676-7D294536C653}"/>
          </ac:cxnSpMkLst>
        </pc:cxnChg>
        <pc:cxnChg chg="del">
          <ac:chgData name="Duyên Lương" userId="3a9e482f-ceb4-484a-8eab-f708ff3e9a36" providerId="ADAL" clId="{D667DB34-4182-4FEE-B84E-32F45BE2717D}" dt="2023-10-15T09:24:58.341" v="775" actId="478"/>
          <ac:cxnSpMkLst>
            <pc:docMk/>
            <pc:sldMk cId="163996957" sldId="287"/>
            <ac:cxnSpMk id="22" creationId="{FA49C537-610E-9A4C-E099-57AA5CC1D666}"/>
          </ac:cxnSpMkLst>
        </pc:cxnChg>
        <pc:cxnChg chg="del">
          <ac:chgData name="Duyên Lương" userId="3a9e482f-ceb4-484a-8eab-f708ff3e9a36" providerId="ADAL" clId="{D667DB34-4182-4FEE-B84E-32F45BE2717D}" dt="2023-10-15T09:24:57.537" v="774" actId="478"/>
          <ac:cxnSpMkLst>
            <pc:docMk/>
            <pc:sldMk cId="163996957" sldId="287"/>
            <ac:cxnSpMk id="23" creationId="{E3DBA12E-46E7-75AA-66E3-7E10E7083D66}"/>
          </ac:cxnSpMkLst>
        </pc:cxnChg>
        <pc:cxnChg chg="del mod">
          <ac:chgData name="Duyên Lương" userId="3a9e482f-ceb4-484a-8eab-f708ff3e9a36" providerId="ADAL" clId="{D667DB34-4182-4FEE-B84E-32F45BE2717D}" dt="2023-10-15T09:24:59.660" v="777" actId="478"/>
          <ac:cxnSpMkLst>
            <pc:docMk/>
            <pc:sldMk cId="163996957" sldId="287"/>
            <ac:cxnSpMk id="24" creationId="{4265606A-FE09-7459-7A60-90D36D755ACC}"/>
          </ac:cxnSpMkLst>
        </pc:cxnChg>
      </pc:sldChg>
      <pc:sldChg chg="modSp">
        <pc:chgData name="Duyên Lương" userId="3a9e482f-ceb4-484a-8eab-f708ff3e9a36" providerId="ADAL" clId="{D667DB34-4182-4FEE-B84E-32F45BE2717D}" dt="2023-10-15T09:31:49.881" v="1044"/>
        <pc:sldMkLst>
          <pc:docMk/>
          <pc:sldMk cId="2632991965" sldId="288"/>
        </pc:sldMkLst>
        <pc:spChg chg="mod">
          <ac:chgData name="Duyên Lương" userId="3a9e482f-ceb4-484a-8eab-f708ff3e9a36" providerId="ADAL" clId="{D667DB34-4182-4FEE-B84E-32F45BE2717D}" dt="2023-10-15T09:31:49.881" v="1044"/>
          <ac:spMkLst>
            <pc:docMk/>
            <pc:sldMk cId="2632991965" sldId="288"/>
            <ac:spMk id="24" creationId="{00000000-0000-0000-0000-000000000000}"/>
          </ac:spMkLst>
        </pc:spChg>
        <pc:spChg chg="mod">
          <ac:chgData name="Duyên Lương" userId="3a9e482f-ceb4-484a-8eab-f708ff3e9a36" providerId="ADAL" clId="{D667DB34-4182-4FEE-B84E-32F45BE2717D}" dt="2023-10-15T09:31:33.248" v="1041"/>
          <ac:spMkLst>
            <pc:docMk/>
            <pc:sldMk cId="2632991965" sldId="288"/>
            <ac:spMk id="26" creationId="{00000000-0000-0000-0000-000000000000}"/>
          </ac:spMkLst>
        </pc:spChg>
        <pc:spChg chg="mod">
          <ac:chgData name="Duyên Lương" userId="3a9e482f-ceb4-484a-8eab-f708ff3e9a36" providerId="ADAL" clId="{D667DB34-4182-4FEE-B84E-32F45BE2717D}" dt="2023-10-15T09:31:24.382" v="1039"/>
          <ac:spMkLst>
            <pc:docMk/>
            <pc:sldMk cId="2632991965" sldId="288"/>
            <ac:spMk id="27" creationId="{00000000-0000-0000-0000-000000000000}"/>
          </ac:spMkLst>
        </pc:spChg>
        <pc:spChg chg="mod">
          <ac:chgData name="Duyên Lương" userId="3a9e482f-ceb4-484a-8eab-f708ff3e9a36" providerId="ADAL" clId="{D667DB34-4182-4FEE-B84E-32F45BE2717D}" dt="2023-10-15T09:31:42.166" v="1043"/>
          <ac:spMkLst>
            <pc:docMk/>
            <pc:sldMk cId="2632991965" sldId="288"/>
            <ac:spMk id="28" creationId="{00000000-0000-0000-0000-000000000000}"/>
          </ac:spMkLst>
        </pc:spChg>
        <pc:spChg chg="mod">
          <ac:chgData name="Duyên Lương" userId="3a9e482f-ceb4-484a-8eab-f708ff3e9a36" providerId="ADAL" clId="{D667DB34-4182-4FEE-B84E-32F45BE2717D}" dt="2023-10-15T09:31:38.431" v="1042"/>
          <ac:spMkLst>
            <pc:docMk/>
            <pc:sldMk cId="2632991965" sldId="288"/>
            <ac:spMk id="35" creationId="{00000000-0000-0000-0000-000000000000}"/>
          </ac:spMkLst>
        </pc:spChg>
        <pc:spChg chg="mod">
          <ac:chgData name="Duyên Lương" userId="3a9e482f-ceb4-484a-8eab-f708ff3e9a36" providerId="ADAL" clId="{D667DB34-4182-4FEE-B84E-32F45BE2717D}" dt="2023-10-15T09:31:29.183" v="1040"/>
          <ac:spMkLst>
            <pc:docMk/>
            <pc:sldMk cId="2632991965" sldId="288"/>
            <ac:spMk id="36" creationId="{00000000-0000-0000-0000-000000000000}"/>
          </ac:spMkLst>
        </pc:spChg>
        <pc:spChg chg="mod">
          <ac:chgData name="Duyên Lương" userId="3a9e482f-ceb4-484a-8eab-f708ff3e9a36" providerId="ADAL" clId="{D667DB34-4182-4FEE-B84E-32F45BE2717D}" dt="2023-10-15T09:31:19.197" v="1038"/>
          <ac:spMkLst>
            <pc:docMk/>
            <pc:sldMk cId="2632991965" sldId="288"/>
            <ac:spMk id="37" creationId="{00000000-0000-0000-0000-000000000000}"/>
          </ac:spMkLst>
        </pc:spChg>
      </pc:sldChg>
      <pc:sldChg chg="addSp modSp add modAnim">
        <pc:chgData name="Duyên Lương" userId="3a9e482f-ceb4-484a-8eab-f708ff3e9a36" providerId="ADAL" clId="{D667DB34-4182-4FEE-B84E-32F45BE2717D}" dt="2023-10-15T09:32:41.983" v="1052"/>
        <pc:sldMkLst>
          <pc:docMk/>
          <pc:sldMk cId="1573194988" sldId="1147"/>
        </pc:sldMkLst>
        <pc:picChg chg="add mod">
          <ac:chgData name="Duyên Lương" userId="3a9e482f-ceb4-484a-8eab-f708ff3e9a36" providerId="ADAL" clId="{D667DB34-4182-4FEE-B84E-32F45BE2717D}" dt="2023-10-15T09:32:41.983" v="1052"/>
          <ac:picMkLst>
            <pc:docMk/>
            <pc:sldMk cId="1573194988" sldId="1147"/>
            <ac:picMk id="2" creationId="{C5DA3BED-18B5-FBAD-8883-DC8F87674EF4}"/>
          </ac:picMkLst>
        </pc:picChg>
        <pc:picChg chg="mod">
          <ac:chgData name="Duyên Lương" userId="3a9e482f-ceb4-484a-8eab-f708ff3e9a36" providerId="ADAL" clId="{D667DB34-4182-4FEE-B84E-32F45BE2717D}" dt="2023-10-15T09:30:47.638" v="1032" actId="1076"/>
          <ac:picMkLst>
            <pc:docMk/>
            <pc:sldMk cId="1573194988" sldId="1147"/>
            <ac:picMk id="1026" creationId="{BBD574E7-7BB4-C75C-D5B8-898E20E4BDBD}"/>
          </ac:picMkLst>
        </pc:picChg>
      </pc:sldChg>
      <pc:sldChg chg="addSp delSp modSp add mod">
        <pc:chgData name="Duyên Lương" userId="3a9e482f-ceb4-484a-8eab-f708ff3e9a36" providerId="ADAL" clId="{D667DB34-4182-4FEE-B84E-32F45BE2717D}" dt="2023-10-15T09:32:36.729" v="1051"/>
        <pc:sldMkLst>
          <pc:docMk/>
          <pc:sldMk cId="3436974754" sldId="1148"/>
        </pc:sldMkLst>
        <pc:spChg chg="add del mod">
          <ac:chgData name="Duyên Lương" userId="3a9e482f-ceb4-484a-8eab-f708ff3e9a36" providerId="ADAL" clId="{D667DB34-4182-4FEE-B84E-32F45BE2717D}" dt="2023-10-15T09:32:05.619" v="1047" actId="478"/>
          <ac:spMkLst>
            <pc:docMk/>
            <pc:sldMk cId="3436974754" sldId="1148"/>
            <ac:spMk id="2" creationId="{6C433D07-4FD4-5C90-7654-FE6F99F750A8}"/>
          </ac:spMkLst>
        </pc:spChg>
        <pc:picChg chg="add mod">
          <ac:chgData name="Duyên Lương" userId="3a9e482f-ceb4-484a-8eab-f708ff3e9a36" providerId="ADAL" clId="{D667DB34-4182-4FEE-B84E-32F45BE2717D}" dt="2023-10-15T09:32:36.729" v="1051"/>
          <ac:picMkLst>
            <pc:docMk/>
            <pc:sldMk cId="3436974754" sldId="1148"/>
            <ac:picMk id="3" creationId="{58707AD8-2B73-9C18-8686-876842AE2D39}"/>
          </ac:picMkLst>
        </pc:picChg>
      </pc:sldChg>
      <pc:sldChg chg="add del">
        <pc:chgData name="Duyên Lương" userId="3a9e482f-ceb4-484a-8eab-f708ff3e9a36" providerId="ADAL" clId="{D667DB34-4182-4FEE-B84E-32F45BE2717D}" dt="2023-10-15T09:31:01.994" v="1036" actId="47"/>
        <pc:sldMkLst>
          <pc:docMk/>
          <pc:sldMk cId="3616373387" sldId="1148"/>
        </pc:sldMkLst>
      </pc:sldChg>
      <pc:sldChg chg="addSp delSp modSp mod">
        <pc:chgData name="Duyên Lương" userId="3a9e482f-ceb4-484a-8eab-f708ff3e9a36" providerId="ADAL" clId="{D667DB34-4182-4FEE-B84E-32F45BE2717D}" dt="2023-10-15T09:42:56.309" v="1357" actId="1076"/>
        <pc:sldMkLst>
          <pc:docMk/>
          <pc:sldMk cId="1603615326" sldId="1149"/>
        </pc:sldMkLst>
        <pc:spChg chg="del">
          <ac:chgData name="Duyên Lương" userId="3a9e482f-ceb4-484a-8eab-f708ff3e9a36" providerId="ADAL" clId="{D667DB34-4182-4FEE-B84E-32F45BE2717D}" dt="2023-10-15T09:42:47.743" v="1353" actId="478"/>
          <ac:spMkLst>
            <pc:docMk/>
            <pc:sldMk cId="1603615326" sldId="1149"/>
            <ac:spMk id="2" creationId="{00000000-0000-0000-0000-000000000000}"/>
          </ac:spMkLst>
        </pc:spChg>
        <pc:spChg chg="mod">
          <ac:chgData name="Duyên Lương" userId="3a9e482f-ceb4-484a-8eab-f708ff3e9a36" providerId="ADAL" clId="{D667DB34-4182-4FEE-B84E-32F45BE2717D}" dt="2023-10-15T09:41:58.164" v="1166" actId="20577"/>
          <ac:spMkLst>
            <pc:docMk/>
            <pc:sldMk cId="1603615326" sldId="1149"/>
            <ac:spMk id="4" creationId="{00000000-0000-0000-0000-000000000000}"/>
          </ac:spMkLst>
        </pc:spChg>
        <pc:spChg chg="add mod">
          <ac:chgData name="Duyên Lương" userId="3a9e482f-ceb4-484a-8eab-f708ff3e9a36" providerId="ADAL" clId="{D667DB34-4182-4FEE-B84E-32F45BE2717D}" dt="2023-10-15T09:42:56.309" v="1357" actId="1076"/>
          <ac:spMkLst>
            <pc:docMk/>
            <pc:sldMk cId="1603615326" sldId="1149"/>
            <ac:spMk id="9" creationId="{B1B0506E-E8D3-0EDA-680C-015DEB24D29A}"/>
          </ac:spMkLst>
        </pc:spChg>
        <pc:spChg chg="mod">
          <ac:chgData name="Duyên Lương" userId="3a9e482f-ceb4-484a-8eab-f708ff3e9a36" providerId="ADAL" clId="{D667DB34-4182-4FEE-B84E-32F45BE2717D}" dt="2023-10-15T09:42:46.584" v="1352" actId="1076"/>
          <ac:spMkLst>
            <pc:docMk/>
            <pc:sldMk cId="1603615326" sldId="1149"/>
            <ac:spMk id="13" creationId="{005B3061-DBDE-45E2-80E7-564D2B018B32}"/>
          </ac:spMkLst>
        </pc:spChg>
      </pc:sldChg>
      <pc:sldChg chg="add del setBg">
        <pc:chgData name="Duyên Lương" userId="3a9e482f-ceb4-484a-8eab-f708ff3e9a36" providerId="ADAL" clId="{D667DB34-4182-4FEE-B84E-32F45BE2717D}" dt="2023-10-15T13:21:36.135" v="1380"/>
        <pc:sldMkLst>
          <pc:docMk/>
          <pc:sldMk cId="2363869515" sldId="1150"/>
        </pc:sldMkLst>
      </pc:sldChg>
      <pc:sldChg chg="delSp modSp mod">
        <pc:chgData name="Duyên Lương" userId="3a9e482f-ceb4-484a-8eab-f708ff3e9a36" providerId="ADAL" clId="{D667DB34-4182-4FEE-B84E-32F45BE2717D}" dt="2023-10-15T13:29:27.196" v="2069" actId="20577"/>
        <pc:sldMkLst>
          <pc:docMk/>
          <pc:sldMk cId="2674469736" sldId="1150"/>
        </pc:sldMkLst>
        <pc:spChg chg="mod ord">
          <ac:chgData name="Duyên Lương" userId="3a9e482f-ceb4-484a-8eab-f708ff3e9a36" providerId="ADAL" clId="{D667DB34-4182-4FEE-B84E-32F45BE2717D}" dt="2023-10-15T13:24:59.160" v="1751" actId="1076"/>
          <ac:spMkLst>
            <pc:docMk/>
            <pc:sldMk cId="2674469736" sldId="1150"/>
            <ac:spMk id="2" creationId="{00000000-0000-0000-0000-000000000000}"/>
          </ac:spMkLst>
        </pc:spChg>
        <pc:grpChg chg="del">
          <ac:chgData name="Duyên Lương" userId="3a9e482f-ceb4-484a-8eab-f708ff3e9a36" providerId="ADAL" clId="{D667DB34-4182-4FEE-B84E-32F45BE2717D}" dt="2023-10-15T13:27:58.262" v="2038" actId="478"/>
          <ac:grpSpMkLst>
            <pc:docMk/>
            <pc:sldMk cId="2674469736" sldId="1150"/>
            <ac:grpSpMk id="4" creationId="{00000000-0000-0000-0000-000000000000}"/>
          </ac:grpSpMkLst>
        </pc:grpChg>
        <pc:graphicFrameChg chg="mod modGraphic">
          <ac:chgData name="Duyên Lương" userId="3a9e482f-ceb4-484a-8eab-f708ff3e9a36" providerId="ADAL" clId="{D667DB34-4182-4FEE-B84E-32F45BE2717D}" dt="2023-10-15T13:29:27.196" v="2069" actId="20577"/>
          <ac:graphicFrameMkLst>
            <pc:docMk/>
            <pc:sldMk cId="2674469736" sldId="1150"/>
            <ac:graphicFrameMk id="14" creationId="{B0C2487D-3BE7-9CAF-3107-700ECCCDAF54}"/>
          </ac:graphicFrameMkLst>
        </pc:graphicFrameChg>
      </pc:sldChg>
    </pc:docChg>
  </pc:docChgLst>
  <pc:docChgLst>
    <pc:chgData name="Duyên Lương" userId="3a9e482f-ceb4-484a-8eab-f708ff3e9a36" providerId="ADAL" clId="{07E9C2AF-FFA6-4304-82D1-751FFB1E2AC3}"/>
    <pc:docChg chg="custSel delSld modSld sldOrd">
      <pc:chgData name="Duyên Lương" userId="3a9e482f-ceb4-484a-8eab-f708ff3e9a36" providerId="ADAL" clId="{07E9C2AF-FFA6-4304-82D1-751FFB1E2AC3}" dt="2023-07-06T12:41:51.729" v="1115" actId="2711"/>
      <pc:docMkLst>
        <pc:docMk/>
      </pc:docMkLst>
      <pc:sldChg chg="delSp modSp mod ord modTransition">
        <pc:chgData name="Duyên Lương" userId="3a9e482f-ceb4-484a-8eab-f708ff3e9a36" providerId="ADAL" clId="{07E9C2AF-FFA6-4304-82D1-751FFB1E2AC3}" dt="2023-07-06T12:41:19.480" v="1111"/>
        <pc:sldMkLst>
          <pc:docMk/>
          <pc:sldMk cId="0" sldId="256"/>
        </pc:sldMkLst>
        <pc:spChg chg="del mod">
          <ac:chgData name="Duyên Lương" userId="3a9e482f-ceb4-484a-8eab-f708ff3e9a36" providerId="ADAL" clId="{07E9C2AF-FFA6-4304-82D1-751FFB1E2AC3}" dt="2023-07-06T12:04:27.994" v="98" actId="478"/>
          <ac:spMkLst>
            <pc:docMk/>
            <pc:sldMk cId="0" sldId="256"/>
            <ac:spMk id="4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03:39.938" v="85" actId="14100"/>
          <ac:spMkLst>
            <pc:docMk/>
            <pc:sldMk cId="0" sldId="256"/>
            <ac:spMk id="10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03:37.773" v="84" actId="14100"/>
          <ac:spMkLst>
            <pc:docMk/>
            <pc:sldMk cId="0" sldId="256"/>
            <ac:spMk id="11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41:01.083" v="1108" actId="1076"/>
          <ac:spMkLst>
            <pc:docMk/>
            <pc:sldMk cId="0" sldId="256"/>
            <ac:spMk id="16" creationId="{00000000-0000-0000-0000-000000000000}"/>
          </ac:spMkLst>
        </pc:spChg>
      </pc:sldChg>
      <pc:sldChg chg="addSp delSp modSp mod ord modTransition modAnim">
        <pc:chgData name="Duyên Lương" userId="3a9e482f-ceb4-484a-8eab-f708ff3e9a36" providerId="ADAL" clId="{07E9C2AF-FFA6-4304-82D1-751FFB1E2AC3}" dt="2023-07-06T12:41:19.480" v="1111"/>
        <pc:sldMkLst>
          <pc:docMk/>
          <pc:sldMk cId="0" sldId="257"/>
        </pc:sldMkLst>
        <pc:spChg chg="del">
          <ac:chgData name="Duyên Lương" userId="3a9e482f-ceb4-484a-8eab-f708ff3e9a36" providerId="ADAL" clId="{07E9C2AF-FFA6-4304-82D1-751FFB1E2AC3}" dt="2023-07-06T12:06:26.009" v="203" actId="478"/>
          <ac:spMkLst>
            <pc:docMk/>
            <pc:sldMk cId="0" sldId="257"/>
            <ac:spMk id="2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06:32.777" v="207" actId="478"/>
          <ac:spMkLst>
            <pc:docMk/>
            <pc:sldMk cId="0" sldId="257"/>
            <ac:spMk id="3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06:34.135" v="208" actId="478"/>
          <ac:spMkLst>
            <pc:docMk/>
            <pc:sldMk cId="0" sldId="257"/>
            <ac:spMk id="4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06:36.499" v="212" actId="478"/>
          <ac:spMkLst>
            <pc:docMk/>
            <pc:sldMk cId="0" sldId="257"/>
            <ac:spMk id="5" creationId="{00000000-0000-0000-0000-000000000000}"/>
          </ac:spMkLst>
        </pc:spChg>
        <pc:spChg chg="del mod">
          <ac:chgData name="Duyên Lương" userId="3a9e482f-ceb4-484a-8eab-f708ff3e9a36" providerId="ADAL" clId="{07E9C2AF-FFA6-4304-82D1-751FFB1E2AC3}" dt="2023-07-06T12:06:38.481" v="215" actId="478"/>
          <ac:spMkLst>
            <pc:docMk/>
            <pc:sldMk cId="0" sldId="257"/>
            <ac:spMk id="6" creationId="{00000000-0000-0000-0000-000000000000}"/>
          </ac:spMkLst>
        </pc:spChg>
        <pc:spChg chg="del mod">
          <ac:chgData name="Duyên Lương" userId="3a9e482f-ceb4-484a-8eab-f708ff3e9a36" providerId="ADAL" clId="{07E9C2AF-FFA6-4304-82D1-751FFB1E2AC3}" dt="2023-07-06T12:07:15.479" v="285" actId="478"/>
          <ac:spMkLst>
            <pc:docMk/>
            <pc:sldMk cId="0" sldId="257"/>
            <ac:spMk id="7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10:17.623" v="460" actId="14100"/>
          <ac:spMkLst>
            <pc:docMk/>
            <pc:sldMk cId="0" sldId="257"/>
            <ac:spMk id="8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06:27.176" v="204" actId="478"/>
          <ac:spMkLst>
            <pc:docMk/>
            <pc:sldMk cId="0" sldId="257"/>
            <ac:spMk id="9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06:32.143" v="206" actId="478"/>
          <ac:spMkLst>
            <pc:docMk/>
            <pc:sldMk cId="0" sldId="257"/>
            <ac:spMk id="10" creationId="{00000000-0000-0000-0000-000000000000}"/>
          </ac:spMkLst>
        </pc:spChg>
        <pc:spChg chg="del mod">
          <ac:chgData name="Duyên Lương" userId="3a9e482f-ceb4-484a-8eab-f708ff3e9a36" providerId="ADAL" clId="{07E9C2AF-FFA6-4304-82D1-751FFB1E2AC3}" dt="2023-07-06T12:06:35.817" v="211" actId="478"/>
          <ac:spMkLst>
            <pc:docMk/>
            <pc:sldMk cId="0" sldId="257"/>
            <ac:spMk id="11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06:37.543" v="213" actId="478"/>
          <ac:spMkLst>
            <pc:docMk/>
            <pc:sldMk cId="0" sldId="257"/>
            <ac:spMk id="12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06:39.550" v="216" actId="478"/>
          <ac:spMkLst>
            <pc:docMk/>
            <pc:sldMk cId="0" sldId="257"/>
            <ac:spMk id="13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41:07.670" v="1109" actId="2711"/>
          <ac:spMkLst>
            <pc:docMk/>
            <pc:sldMk cId="0" sldId="257"/>
            <ac:spMk id="14" creationId="{00000000-0000-0000-0000-000000000000}"/>
          </ac:spMkLst>
        </pc:spChg>
        <pc:spChg chg="del mod">
          <ac:chgData name="Duyên Lương" userId="3a9e482f-ceb4-484a-8eab-f708ff3e9a36" providerId="ADAL" clId="{07E9C2AF-FFA6-4304-82D1-751FFB1E2AC3}" dt="2023-07-06T12:06:23.901" v="202" actId="478"/>
          <ac:spMkLst>
            <pc:docMk/>
            <pc:sldMk cId="0" sldId="257"/>
            <ac:spMk id="15" creationId="{00000000-0000-0000-0000-000000000000}"/>
          </ac:spMkLst>
        </pc:spChg>
        <pc:spChg chg="add mod">
          <ac:chgData name="Duyên Lương" userId="3a9e482f-ceb4-484a-8eab-f708ff3e9a36" providerId="ADAL" clId="{07E9C2AF-FFA6-4304-82D1-751FFB1E2AC3}" dt="2023-07-06T12:10:35.466" v="469" actId="20577"/>
          <ac:spMkLst>
            <pc:docMk/>
            <pc:sldMk cId="0" sldId="257"/>
            <ac:spMk id="19" creationId="{4B3E0075-9082-F61D-8A5C-336FFD4FB380}"/>
          </ac:spMkLst>
        </pc:spChg>
        <pc:spChg chg="add mod">
          <ac:chgData name="Duyên Lương" userId="3a9e482f-ceb4-484a-8eab-f708ff3e9a36" providerId="ADAL" clId="{07E9C2AF-FFA6-4304-82D1-751FFB1E2AC3}" dt="2023-07-06T12:10:58.308" v="488" actId="1076"/>
          <ac:spMkLst>
            <pc:docMk/>
            <pc:sldMk cId="0" sldId="257"/>
            <ac:spMk id="20" creationId="{57A1EEAC-BE19-0CB5-4073-5C046E47E484}"/>
          </ac:spMkLst>
        </pc:spChg>
        <pc:spChg chg="add mod">
          <ac:chgData name="Duyên Lương" userId="3a9e482f-ceb4-484a-8eab-f708ff3e9a36" providerId="ADAL" clId="{07E9C2AF-FFA6-4304-82D1-751FFB1E2AC3}" dt="2023-07-06T12:11:10.753" v="503" actId="1076"/>
          <ac:spMkLst>
            <pc:docMk/>
            <pc:sldMk cId="0" sldId="257"/>
            <ac:spMk id="21" creationId="{F87413C4-C48B-7CAF-EFDD-971B8250D06E}"/>
          </ac:spMkLst>
        </pc:spChg>
        <pc:spChg chg="add mod">
          <ac:chgData name="Duyên Lương" userId="3a9e482f-ceb4-484a-8eab-f708ff3e9a36" providerId="ADAL" clId="{07E9C2AF-FFA6-4304-82D1-751FFB1E2AC3}" dt="2023-07-06T12:11:22.274" v="530" actId="1076"/>
          <ac:spMkLst>
            <pc:docMk/>
            <pc:sldMk cId="0" sldId="257"/>
            <ac:spMk id="22" creationId="{172EDC0E-A16A-B5BB-9F49-D87B3B10C75B}"/>
          </ac:spMkLst>
        </pc:spChg>
        <pc:picChg chg="add mod">
          <ac:chgData name="Duyên Lương" userId="3a9e482f-ceb4-484a-8eab-f708ff3e9a36" providerId="ADAL" clId="{07E9C2AF-FFA6-4304-82D1-751FFB1E2AC3}" dt="2023-07-06T12:10:22.810" v="462" actId="1076"/>
          <ac:picMkLst>
            <pc:docMk/>
            <pc:sldMk cId="0" sldId="257"/>
            <ac:picMk id="18" creationId="{AE67BE3D-BCA5-8669-4776-33DCEEB67A86}"/>
          </ac:picMkLst>
        </pc:picChg>
      </pc:sldChg>
      <pc:sldChg chg="addSp delSp modSp mod modTransition modAnim">
        <pc:chgData name="Duyên Lương" userId="3a9e482f-ceb4-484a-8eab-f708ff3e9a36" providerId="ADAL" clId="{07E9C2AF-FFA6-4304-82D1-751FFB1E2AC3}" dt="2023-07-06T12:41:19.480" v="1111"/>
        <pc:sldMkLst>
          <pc:docMk/>
          <pc:sldMk cId="0" sldId="258"/>
        </pc:sldMkLst>
        <pc:spChg chg="mod">
          <ac:chgData name="Duyên Lương" userId="3a9e482f-ceb4-484a-8eab-f708ff3e9a36" providerId="ADAL" clId="{07E9C2AF-FFA6-4304-82D1-751FFB1E2AC3}" dt="2023-07-06T12:19:32.316" v="722" actId="1076"/>
          <ac:spMkLst>
            <pc:docMk/>
            <pc:sldMk cId="0" sldId="258"/>
            <ac:spMk id="2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19:28.928" v="721" actId="1076"/>
          <ac:spMkLst>
            <pc:docMk/>
            <pc:sldMk cId="0" sldId="258"/>
            <ac:spMk id="3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19:11.170" v="716" actId="478"/>
          <ac:spMkLst>
            <pc:docMk/>
            <pc:sldMk cId="0" sldId="258"/>
            <ac:spMk id="7" creationId="{00000000-0000-0000-0000-000000000000}"/>
          </ac:spMkLst>
        </pc:spChg>
        <pc:spChg chg="del mod">
          <ac:chgData name="Duyên Lương" userId="3a9e482f-ceb4-484a-8eab-f708ff3e9a36" providerId="ADAL" clId="{07E9C2AF-FFA6-4304-82D1-751FFB1E2AC3}" dt="2023-07-06T12:19:13.154" v="717" actId="478"/>
          <ac:spMkLst>
            <pc:docMk/>
            <pc:sldMk cId="0" sldId="258"/>
            <ac:spMk id="10" creationId="{00000000-0000-0000-0000-000000000000}"/>
          </ac:spMkLst>
        </pc:spChg>
        <pc:grpChg chg="mod">
          <ac:chgData name="Duyên Lương" userId="3a9e482f-ceb4-484a-8eab-f708ff3e9a36" providerId="ADAL" clId="{07E9C2AF-FFA6-4304-82D1-751FFB1E2AC3}" dt="2023-07-06T12:19:09.890" v="715" actId="1076"/>
          <ac:grpSpMkLst>
            <pc:docMk/>
            <pc:sldMk cId="0" sldId="258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07E9C2AF-FFA6-4304-82D1-751FFB1E2AC3}" dt="2023-07-06T12:19:09.199" v="714" actId="478"/>
          <ac:grpSpMkLst>
            <pc:docMk/>
            <pc:sldMk cId="0" sldId="258"/>
            <ac:grpSpMk id="11" creationId="{00000000-0000-0000-0000-000000000000}"/>
          </ac:grpSpMkLst>
        </pc:grpChg>
        <pc:graphicFrameChg chg="add mod modGraphic">
          <ac:chgData name="Duyên Lương" userId="3a9e482f-ceb4-484a-8eab-f708ff3e9a36" providerId="ADAL" clId="{07E9C2AF-FFA6-4304-82D1-751FFB1E2AC3}" dt="2023-07-06T12:20:21.362" v="732" actId="207"/>
          <ac:graphicFrameMkLst>
            <pc:docMk/>
            <pc:sldMk cId="0" sldId="258"/>
            <ac:graphicFrameMk id="14" creationId="{B0C2487D-3BE7-9CAF-3107-700ECCCDAF54}"/>
          </ac:graphicFrameMkLst>
        </pc:graphicFrameChg>
      </pc:sldChg>
      <pc:sldChg chg="addSp delSp modSp mod modTransition delAnim modAnim">
        <pc:chgData name="Duyên Lương" userId="3a9e482f-ceb4-484a-8eab-f708ff3e9a36" providerId="ADAL" clId="{07E9C2AF-FFA6-4304-82D1-751FFB1E2AC3}" dt="2023-07-06T12:41:19.480" v="1111"/>
        <pc:sldMkLst>
          <pc:docMk/>
          <pc:sldMk cId="0" sldId="259"/>
        </pc:sldMkLst>
        <pc:spChg chg="mod">
          <ac:chgData name="Duyên Lương" userId="3a9e482f-ceb4-484a-8eab-f708ff3e9a36" providerId="ADAL" clId="{07E9C2AF-FFA6-4304-82D1-751FFB1E2AC3}" dt="2023-07-06T12:24:21.285" v="796" actId="1076"/>
          <ac:spMkLst>
            <pc:docMk/>
            <pc:sldMk cId="0" sldId="259"/>
            <ac:spMk id="5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24:57.867" v="813" actId="1076"/>
          <ac:spMkLst>
            <pc:docMk/>
            <pc:sldMk cId="0" sldId="259"/>
            <ac:spMk id="6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23:04.492" v="773" actId="478"/>
          <ac:spMkLst>
            <pc:docMk/>
            <pc:sldMk cId="0" sldId="259"/>
            <ac:spMk id="7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23:28.930" v="788" actId="1076"/>
          <ac:spMkLst>
            <pc:docMk/>
            <pc:sldMk cId="0" sldId="259"/>
            <ac:spMk id="9" creationId="{00000000-0000-0000-0000-000000000000}"/>
          </ac:spMkLst>
        </pc:spChg>
        <pc:spChg chg="add mod">
          <ac:chgData name="Duyên Lương" userId="3a9e482f-ceb4-484a-8eab-f708ff3e9a36" providerId="ADAL" clId="{07E9C2AF-FFA6-4304-82D1-751FFB1E2AC3}" dt="2023-07-06T12:40:14.201" v="1097" actId="2711"/>
          <ac:spMkLst>
            <pc:docMk/>
            <pc:sldMk cId="0" sldId="259"/>
            <ac:spMk id="13" creationId="{45619F00-BB4E-1D76-82FF-F99519C5A951}"/>
          </ac:spMkLst>
        </pc:spChg>
        <pc:spChg chg="add mod">
          <ac:chgData name="Duyên Lương" userId="3a9e482f-ceb4-484a-8eab-f708ff3e9a36" providerId="ADAL" clId="{07E9C2AF-FFA6-4304-82D1-751FFB1E2AC3}" dt="2023-07-06T12:24:50.453" v="810" actId="1076"/>
          <ac:spMkLst>
            <pc:docMk/>
            <pc:sldMk cId="0" sldId="259"/>
            <ac:spMk id="14" creationId="{28685DDF-A0D1-1745-25D2-0600E1FD29F8}"/>
          </ac:spMkLst>
        </pc:spChg>
        <pc:spChg chg="add mod">
          <ac:chgData name="Duyên Lương" userId="3a9e482f-ceb4-484a-8eab-f708ff3e9a36" providerId="ADAL" clId="{07E9C2AF-FFA6-4304-82D1-751FFB1E2AC3}" dt="2023-07-06T12:25:24.052" v="829" actId="207"/>
          <ac:spMkLst>
            <pc:docMk/>
            <pc:sldMk cId="0" sldId="259"/>
            <ac:spMk id="15" creationId="{6C102DF4-DF75-0DBD-435C-FAB249319335}"/>
          </ac:spMkLst>
        </pc:spChg>
        <pc:spChg chg="add del mod">
          <ac:chgData name="Duyên Lương" userId="3a9e482f-ceb4-484a-8eab-f708ff3e9a36" providerId="ADAL" clId="{07E9C2AF-FFA6-4304-82D1-751FFB1E2AC3}" dt="2023-07-06T12:25:01.083" v="816" actId="478"/>
          <ac:spMkLst>
            <pc:docMk/>
            <pc:sldMk cId="0" sldId="259"/>
            <ac:spMk id="16" creationId="{BE212155-C466-8F89-F1AF-CD54F9FA7055}"/>
          </ac:spMkLst>
        </pc:spChg>
        <pc:spChg chg="add del mod">
          <ac:chgData name="Duyên Lương" userId="3a9e482f-ceb4-484a-8eab-f708ff3e9a36" providerId="ADAL" clId="{07E9C2AF-FFA6-4304-82D1-751FFB1E2AC3}" dt="2023-07-06T12:24:35.450" v="800" actId="478"/>
          <ac:spMkLst>
            <pc:docMk/>
            <pc:sldMk cId="0" sldId="259"/>
            <ac:spMk id="17" creationId="{3A383B6D-9E41-2867-EC7D-2D18C580E2CB}"/>
          </ac:spMkLst>
        </pc:spChg>
        <pc:grpChg chg="del">
          <ac:chgData name="Duyên Lương" userId="3a9e482f-ceb4-484a-8eab-f708ff3e9a36" providerId="ADAL" clId="{07E9C2AF-FFA6-4304-82D1-751FFB1E2AC3}" dt="2023-07-06T12:23:02.697" v="772" actId="478"/>
          <ac:grpSpMkLst>
            <pc:docMk/>
            <pc:sldMk cId="0" sldId="259"/>
            <ac:grpSpMk id="10" creationId="{00000000-0000-0000-0000-000000000000}"/>
          </ac:grpSpMkLst>
        </pc:grpChg>
        <pc:picChg chg="add del mod">
          <ac:chgData name="Duyên Lương" userId="3a9e482f-ceb4-484a-8eab-f708ff3e9a36" providerId="ADAL" clId="{07E9C2AF-FFA6-4304-82D1-751FFB1E2AC3}" dt="2023-07-06T12:27:14.685" v="863" actId="478"/>
          <ac:picMkLst>
            <pc:docMk/>
            <pc:sldMk cId="0" sldId="259"/>
            <ac:picMk id="1026" creationId="{C5E7D065-706A-28AE-2773-365E28D17587}"/>
          </ac:picMkLst>
        </pc:picChg>
        <pc:picChg chg="add mod">
          <ac:chgData name="Duyên Lương" userId="3a9e482f-ceb4-484a-8eab-f708ff3e9a36" providerId="ADAL" clId="{07E9C2AF-FFA6-4304-82D1-751FFB1E2AC3}" dt="2023-07-06T12:27:58.686" v="866" actId="14100"/>
          <ac:picMkLst>
            <pc:docMk/>
            <pc:sldMk cId="0" sldId="259"/>
            <ac:picMk id="1028" creationId="{7788B183-3459-D6D1-2BF8-11DA5A79A9CA}"/>
          </ac:picMkLst>
        </pc:picChg>
      </pc:sldChg>
      <pc:sldChg chg="modSp del mod ord">
        <pc:chgData name="Duyên Lương" userId="3a9e482f-ceb4-484a-8eab-f708ff3e9a36" providerId="ADAL" clId="{07E9C2AF-FFA6-4304-82D1-751FFB1E2AC3}" dt="2023-07-06T12:15:38.661" v="618" actId="47"/>
        <pc:sldMkLst>
          <pc:docMk/>
          <pc:sldMk cId="0" sldId="260"/>
        </pc:sldMkLst>
        <pc:spChg chg="mod">
          <ac:chgData name="Duyên Lương" userId="3a9e482f-ceb4-484a-8eab-f708ff3e9a36" providerId="ADAL" clId="{07E9C2AF-FFA6-4304-82D1-751FFB1E2AC3}" dt="2023-07-06T12:06:08.970" v="198" actId="1076"/>
          <ac:spMkLst>
            <pc:docMk/>
            <pc:sldMk cId="0" sldId="260"/>
            <ac:spMk id="8" creationId="{00000000-0000-0000-0000-000000000000}"/>
          </ac:spMkLst>
        </pc:spChg>
      </pc:sldChg>
      <pc:sldChg chg="addSp delSp modSp mod ord modTransition modAnim">
        <pc:chgData name="Duyên Lương" userId="3a9e482f-ceb4-484a-8eab-f708ff3e9a36" providerId="ADAL" clId="{07E9C2AF-FFA6-4304-82D1-751FFB1E2AC3}" dt="2023-07-06T12:41:19.480" v="1111"/>
        <pc:sldMkLst>
          <pc:docMk/>
          <pc:sldMk cId="0" sldId="261"/>
        </pc:sldMkLst>
        <pc:spChg chg="mod">
          <ac:chgData name="Duyên Lương" userId="3a9e482f-ceb4-484a-8eab-f708ff3e9a36" providerId="ADAL" clId="{07E9C2AF-FFA6-4304-82D1-751FFB1E2AC3}" dt="2023-07-06T12:22:47.506" v="771" actId="1076"/>
          <ac:spMkLst>
            <pc:docMk/>
            <pc:sldMk cId="0" sldId="261"/>
            <ac:spMk id="7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20:40.541" v="736" actId="478"/>
          <ac:spMkLst>
            <pc:docMk/>
            <pc:sldMk cId="0" sldId="261"/>
            <ac:spMk id="8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20:57.444" v="763" actId="1076"/>
          <ac:spMkLst>
            <pc:docMk/>
            <pc:sldMk cId="0" sldId="261"/>
            <ac:spMk id="10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40:20.544" v="1098" actId="2711"/>
          <ac:spMkLst>
            <pc:docMk/>
            <pc:sldMk cId="0" sldId="261"/>
            <ac:spMk id="11" creationId="{00000000-0000-0000-0000-000000000000}"/>
          </ac:spMkLst>
        </pc:spChg>
        <pc:grpChg chg="del">
          <ac:chgData name="Duyên Lương" userId="3a9e482f-ceb4-484a-8eab-f708ff3e9a36" providerId="ADAL" clId="{07E9C2AF-FFA6-4304-82D1-751FFB1E2AC3}" dt="2023-07-06T12:20:38.653" v="735" actId="478"/>
          <ac:grpSpMkLst>
            <pc:docMk/>
            <pc:sldMk cId="0" sldId="261"/>
            <ac:grpSpMk id="12" creationId="{00000000-0000-0000-0000-000000000000}"/>
          </ac:grpSpMkLst>
        </pc:grpChg>
        <pc:picChg chg="add mod">
          <ac:chgData name="Duyên Lương" userId="3a9e482f-ceb4-484a-8eab-f708ff3e9a36" providerId="ADAL" clId="{07E9C2AF-FFA6-4304-82D1-751FFB1E2AC3}" dt="2023-07-06T12:22:43.982" v="770" actId="1076"/>
          <ac:picMkLst>
            <pc:docMk/>
            <pc:sldMk cId="0" sldId="261"/>
            <ac:picMk id="15" creationId="{A6239BA8-0FCA-7B7B-074D-B1F73A5B656B}"/>
          </ac:picMkLst>
        </pc:picChg>
      </pc:sldChg>
      <pc:sldChg chg="addSp delSp modSp mod ord modTransition">
        <pc:chgData name="Duyên Lương" userId="3a9e482f-ceb4-484a-8eab-f708ff3e9a36" providerId="ADAL" clId="{07E9C2AF-FFA6-4304-82D1-751FFB1E2AC3}" dt="2023-07-06T12:41:19.480" v="1111"/>
        <pc:sldMkLst>
          <pc:docMk/>
          <pc:sldMk cId="0" sldId="262"/>
        </pc:sldMkLst>
        <pc:spChg chg="mod">
          <ac:chgData name="Duyên Lương" userId="3a9e482f-ceb4-484a-8eab-f708ff3e9a36" providerId="ADAL" clId="{07E9C2AF-FFA6-4304-82D1-751FFB1E2AC3}" dt="2023-07-06T12:40:44.483" v="1105" actId="1076"/>
          <ac:spMkLst>
            <pc:docMk/>
            <pc:sldMk cId="0" sldId="262"/>
            <ac:spMk id="8" creationId="{00000000-0000-0000-0000-000000000000}"/>
          </ac:spMkLst>
        </pc:spChg>
        <pc:spChg chg="add del mod">
          <ac:chgData name="Duyên Lương" userId="3a9e482f-ceb4-484a-8eab-f708ff3e9a36" providerId="ADAL" clId="{07E9C2AF-FFA6-4304-82D1-751FFB1E2AC3}" dt="2023-07-06T12:18:40.514" v="691"/>
          <ac:spMkLst>
            <pc:docMk/>
            <pc:sldMk cId="0" sldId="262"/>
            <ac:spMk id="10" creationId="{13EE37C0-C39E-9272-5D6B-CCACBC15A487}"/>
          </ac:spMkLst>
        </pc:spChg>
        <pc:spChg chg="add del mod">
          <ac:chgData name="Duyên Lương" userId="3a9e482f-ceb4-484a-8eab-f708ff3e9a36" providerId="ADAL" clId="{07E9C2AF-FFA6-4304-82D1-751FFB1E2AC3}" dt="2023-07-06T12:18:40.514" v="691"/>
          <ac:spMkLst>
            <pc:docMk/>
            <pc:sldMk cId="0" sldId="262"/>
            <ac:spMk id="11" creationId="{C6029187-56B2-93E6-CCBF-6C0576907712}"/>
          </ac:spMkLst>
        </pc:spChg>
        <pc:spChg chg="add mod">
          <ac:chgData name="Duyên Lương" userId="3a9e482f-ceb4-484a-8eab-f708ff3e9a36" providerId="ADAL" clId="{07E9C2AF-FFA6-4304-82D1-751FFB1E2AC3}" dt="2023-07-06T12:19:04.070" v="713" actId="1076"/>
          <ac:spMkLst>
            <pc:docMk/>
            <pc:sldMk cId="0" sldId="262"/>
            <ac:spMk id="12" creationId="{C7B55F94-800C-7F1A-93B0-5612F3CD2EDA}"/>
          </ac:spMkLst>
        </pc:spChg>
        <pc:spChg chg="add mod">
          <ac:chgData name="Duyên Lương" userId="3a9e482f-ceb4-484a-8eab-f708ff3e9a36" providerId="ADAL" clId="{07E9C2AF-FFA6-4304-82D1-751FFB1E2AC3}" dt="2023-07-06T12:40:50.939" v="1106" actId="2711"/>
          <ac:spMkLst>
            <pc:docMk/>
            <pc:sldMk cId="0" sldId="262"/>
            <ac:spMk id="13" creationId="{7783ED8F-98D7-4778-7EEC-F7CC289B5EB5}"/>
          </ac:spMkLst>
        </pc:spChg>
      </pc:sldChg>
      <pc:sldChg chg="addSp delSp modSp mod ord modTransition modAnim">
        <pc:chgData name="Duyên Lương" userId="3a9e482f-ceb4-484a-8eab-f708ff3e9a36" providerId="ADAL" clId="{07E9C2AF-FFA6-4304-82D1-751FFB1E2AC3}" dt="2023-07-06T12:41:19.480" v="1111"/>
        <pc:sldMkLst>
          <pc:docMk/>
          <pc:sldMk cId="0" sldId="263"/>
        </pc:sldMkLst>
        <pc:spChg chg="del">
          <ac:chgData name="Duyên Lương" userId="3a9e482f-ceb4-484a-8eab-f708ff3e9a36" providerId="ADAL" clId="{07E9C2AF-FFA6-4304-82D1-751FFB1E2AC3}" dt="2023-07-06T12:16:47.538" v="662" actId="478"/>
          <ac:spMkLst>
            <pc:docMk/>
            <pc:sldMk cId="0" sldId="263"/>
            <ac:spMk id="6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16:48.700" v="663" actId="1076"/>
          <ac:spMkLst>
            <pc:docMk/>
            <pc:sldMk cId="0" sldId="263"/>
            <ac:spMk id="7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40:36.981" v="1103" actId="14100"/>
          <ac:spMkLst>
            <pc:docMk/>
            <pc:sldMk cId="0" sldId="263"/>
            <ac:spMk id="11" creationId="{00000000-0000-0000-0000-000000000000}"/>
          </ac:spMkLst>
        </pc:spChg>
        <pc:spChg chg="del mod">
          <ac:chgData name="Duyên Lương" userId="3a9e482f-ceb4-484a-8eab-f708ff3e9a36" providerId="ADAL" clId="{07E9C2AF-FFA6-4304-82D1-751FFB1E2AC3}" dt="2023-07-06T12:16:06.657" v="646" actId="478"/>
          <ac:spMkLst>
            <pc:docMk/>
            <pc:sldMk cId="0" sldId="263"/>
            <ac:spMk id="12" creationId="{00000000-0000-0000-0000-000000000000}"/>
          </ac:spMkLst>
        </pc:spChg>
        <pc:spChg chg="del topLvl">
          <ac:chgData name="Duyên Lương" userId="3a9e482f-ceb4-484a-8eab-f708ff3e9a36" providerId="ADAL" clId="{07E9C2AF-FFA6-4304-82D1-751FFB1E2AC3}" dt="2023-07-06T12:17:03.632" v="667" actId="478"/>
          <ac:spMkLst>
            <pc:docMk/>
            <pc:sldMk cId="0" sldId="263"/>
            <ac:spMk id="14" creationId="{00000000-0000-0000-0000-000000000000}"/>
          </ac:spMkLst>
        </pc:spChg>
        <pc:spChg chg="del topLvl">
          <ac:chgData name="Duyên Lương" userId="3a9e482f-ceb4-484a-8eab-f708ff3e9a36" providerId="ADAL" clId="{07E9C2AF-FFA6-4304-82D1-751FFB1E2AC3}" dt="2023-07-06T12:17:05.793" v="668" actId="478"/>
          <ac:spMkLst>
            <pc:docMk/>
            <pc:sldMk cId="0" sldId="263"/>
            <ac:spMk id="15" creationId="{00000000-0000-0000-0000-000000000000}"/>
          </ac:spMkLst>
        </pc:spChg>
        <pc:spChg chg="add mod">
          <ac:chgData name="Duyên Lương" userId="3a9e482f-ceb4-484a-8eab-f708ff3e9a36" providerId="ADAL" clId="{07E9C2AF-FFA6-4304-82D1-751FFB1E2AC3}" dt="2023-07-06T12:40:30.419" v="1100" actId="403"/>
          <ac:spMkLst>
            <pc:docMk/>
            <pc:sldMk cId="0" sldId="263"/>
            <ac:spMk id="16" creationId="{10BA80C0-3D49-844C-C154-9FDBA00A2DEB}"/>
          </ac:spMkLst>
        </pc:spChg>
        <pc:spChg chg="add mod">
          <ac:chgData name="Duyên Lương" userId="3a9e482f-ceb4-484a-8eab-f708ff3e9a36" providerId="ADAL" clId="{07E9C2AF-FFA6-4304-82D1-751FFB1E2AC3}" dt="2023-07-06T12:18:07.204" v="685" actId="1076"/>
          <ac:spMkLst>
            <pc:docMk/>
            <pc:sldMk cId="0" sldId="263"/>
            <ac:spMk id="17" creationId="{528FB7FE-20C4-1517-39E5-15AFA4010A87}"/>
          </ac:spMkLst>
        </pc:spChg>
        <pc:spChg chg="add mod">
          <ac:chgData name="Duyên Lương" userId="3a9e482f-ceb4-484a-8eab-f708ff3e9a36" providerId="ADAL" clId="{07E9C2AF-FFA6-4304-82D1-751FFB1E2AC3}" dt="2023-07-06T12:18:22.572" v="689" actId="1076"/>
          <ac:spMkLst>
            <pc:docMk/>
            <pc:sldMk cId="0" sldId="263"/>
            <ac:spMk id="19" creationId="{3D92EA0C-3399-7161-6956-4A825920B620}"/>
          </ac:spMkLst>
        </pc:spChg>
        <pc:grpChg chg="mod">
          <ac:chgData name="Duyên Lương" userId="3a9e482f-ceb4-484a-8eab-f708ff3e9a36" providerId="ADAL" clId="{07E9C2AF-FFA6-4304-82D1-751FFB1E2AC3}" dt="2023-07-06T12:16:54.683" v="665" actId="1076"/>
          <ac:grpSpMkLst>
            <pc:docMk/>
            <pc:sldMk cId="0" sldId="263"/>
            <ac:grpSpMk id="3" creationId="{00000000-0000-0000-0000-000000000000}"/>
          </ac:grpSpMkLst>
        </pc:grpChg>
        <pc:grpChg chg="del">
          <ac:chgData name="Duyên Lương" userId="3a9e482f-ceb4-484a-8eab-f708ff3e9a36" providerId="ADAL" clId="{07E9C2AF-FFA6-4304-82D1-751FFB1E2AC3}" dt="2023-07-06T12:17:03.632" v="667" actId="478"/>
          <ac:grpSpMkLst>
            <pc:docMk/>
            <pc:sldMk cId="0" sldId="263"/>
            <ac:grpSpMk id="13" creationId="{00000000-0000-0000-0000-000000000000}"/>
          </ac:grpSpMkLst>
        </pc:grpChg>
        <pc:picChg chg="add mod">
          <ac:chgData name="Duyên Lương" userId="3a9e482f-ceb4-484a-8eab-f708ff3e9a36" providerId="ADAL" clId="{07E9C2AF-FFA6-4304-82D1-751FFB1E2AC3}" dt="2023-07-06T12:40:33.181" v="1101" actId="1076"/>
          <ac:picMkLst>
            <pc:docMk/>
            <pc:sldMk cId="0" sldId="263"/>
            <ac:picMk id="18" creationId="{170722DC-4FCC-B754-8DF8-35150779846B}"/>
          </ac:picMkLst>
        </pc:picChg>
        <pc:picChg chg="add mod">
          <ac:chgData name="Duyên Lương" userId="3a9e482f-ceb4-484a-8eab-f708ff3e9a36" providerId="ADAL" clId="{07E9C2AF-FFA6-4304-82D1-751FFB1E2AC3}" dt="2023-07-06T12:18:17.155" v="688" actId="14100"/>
          <ac:picMkLst>
            <pc:docMk/>
            <pc:sldMk cId="0" sldId="263"/>
            <ac:picMk id="20" creationId="{5CA0C95F-5F93-AFA6-2181-8D8E07FE361D}"/>
          </ac:picMkLst>
        </pc:picChg>
        <pc:picChg chg="add mod">
          <ac:chgData name="Duyên Lương" userId="3a9e482f-ceb4-484a-8eab-f708ff3e9a36" providerId="ADAL" clId="{07E9C2AF-FFA6-4304-82D1-751FFB1E2AC3}" dt="2023-07-06T12:18:17.155" v="688" actId="14100"/>
          <ac:picMkLst>
            <pc:docMk/>
            <pc:sldMk cId="0" sldId="263"/>
            <ac:picMk id="21" creationId="{350306C1-BF9A-22ED-E796-AF440FB5262F}"/>
          </ac:picMkLst>
        </pc:picChg>
      </pc:sldChg>
      <pc:sldChg chg="addSp modSp mod ord modTransition">
        <pc:chgData name="Duyên Lương" userId="3a9e482f-ceb4-484a-8eab-f708ff3e9a36" providerId="ADAL" clId="{07E9C2AF-FFA6-4304-82D1-751FFB1E2AC3}" dt="2023-07-06T12:41:19.480" v="1111"/>
        <pc:sldMkLst>
          <pc:docMk/>
          <pc:sldMk cId="0" sldId="264"/>
        </pc:sldMkLst>
        <pc:spChg chg="mod">
          <ac:chgData name="Duyên Lương" userId="3a9e482f-ceb4-484a-8eab-f708ff3e9a36" providerId="ADAL" clId="{07E9C2AF-FFA6-4304-82D1-751FFB1E2AC3}" dt="2023-07-06T12:41:12.960" v="1110" actId="2711"/>
          <ac:spMkLst>
            <pc:docMk/>
            <pc:sldMk cId="0" sldId="264"/>
            <ac:spMk id="4" creationId="{00000000-0000-0000-0000-000000000000}"/>
          </ac:spMkLst>
        </pc:spChg>
        <pc:spChg chg="add mod">
          <ac:chgData name="Duyên Lương" userId="3a9e482f-ceb4-484a-8eab-f708ff3e9a36" providerId="ADAL" clId="{07E9C2AF-FFA6-4304-82D1-751FFB1E2AC3}" dt="2023-07-06T12:12:09.969" v="560" actId="1076"/>
          <ac:spMkLst>
            <pc:docMk/>
            <pc:sldMk cId="0" sldId="264"/>
            <ac:spMk id="9" creationId="{DB872D7E-B457-B9CD-4DA2-2160CDCD8BED}"/>
          </ac:spMkLst>
        </pc:spChg>
        <pc:spChg chg="add mod">
          <ac:chgData name="Duyên Lương" userId="3a9e482f-ceb4-484a-8eab-f708ff3e9a36" providerId="ADAL" clId="{07E9C2AF-FFA6-4304-82D1-751FFB1E2AC3}" dt="2023-07-06T12:12:21.400" v="590" actId="1076"/>
          <ac:spMkLst>
            <pc:docMk/>
            <pc:sldMk cId="0" sldId="264"/>
            <ac:spMk id="10" creationId="{99FE1851-EDDB-3849-4144-6D46C280289B}"/>
          </ac:spMkLst>
        </pc:spChg>
      </pc:sldChg>
      <pc:sldChg chg="addSp delSp modSp mod modTransition">
        <pc:chgData name="Duyên Lương" userId="3a9e482f-ceb4-484a-8eab-f708ff3e9a36" providerId="ADAL" clId="{07E9C2AF-FFA6-4304-82D1-751FFB1E2AC3}" dt="2023-07-06T12:41:19.480" v="1111"/>
        <pc:sldMkLst>
          <pc:docMk/>
          <pc:sldMk cId="0" sldId="265"/>
        </pc:sldMkLst>
        <pc:spChg chg="mod">
          <ac:chgData name="Duyên Lương" userId="3a9e482f-ceb4-484a-8eab-f708ff3e9a36" providerId="ADAL" clId="{07E9C2AF-FFA6-4304-82D1-751FFB1E2AC3}" dt="2023-07-06T12:30:25.097" v="924" actId="1076"/>
          <ac:spMkLst>
            <pc:docMk/>
            <pc:sldMk cId="0" sldId="265"/>
            <ac:spMk id="5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30:28.988" v="925" actId="1076"/>
          <ac:spMkLst>
            <pc:docMk/>
            <pc:sldMk cId="0" sldId="265"/>
            <ac:spMk id="6" creationId="{00000000-0000-0000-0000-000000000000}"/>
          </ac:spMkLst>
        </pc:spChg>
        <pc:spChg chg="del mod">
          <ac:chgData name="Duyên Lương" userId="3a9e482f-ceb4-484a-8eab-f708ff3e9a36" providerId="ADAL" clId="{07E9C2AF-FFA6-4304-82D1-751FFB1E2AC3}" dt="2023-07-06T12:29:03.149" v="893" actId="478"/>
          <ac:spMkLst>
            <pc:docMk/>
            <pc:sldMk cId="0" sldId="265"/>
            <ac:spMk id="7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28:23.311" v="870" actId="478"/>
          <ac:spMkLst>
            <pc:docMk/>
            <pc:sldMk cId="0" sldId="265"/>
            <ac:spMk id="8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29:52.291" v="911" actId="1076"/>
          <ac:spMkLst>
            <pc:docMk/>
            <pc:sldMk cId="0" sldId="265"/>
            <ac:spMk id="9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30:36.037" v="927" actId="1076"/>
          <ac:spMkLst>
            <pc:docMk/>
            <pc:sldMk cId="0" sldId="265"/>
            <ac:spMk id="10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28:18.580" v="867" actId="478"/>
          <ac:spMkLst>
            <pc:docMk/>
            <pc:sldMk cId="0" sldId="265"/>
            <ac:spMk id="11" creationId="{00000000-0000-0000-0000-000000000000}"/>
          </ac:spMkLst>
        </pc:spChg>
        <pc:spChg chg="add mod">
          <ac:chgData name="Duyên Lương" userId="3a9e482f-ceb4-484a-8eab-f708ff3e9a36" providerId="ADAL" clId="{07E9C2AF-FFA6-4304-82D1-751FFB1E2AC3}" dt="2023-07-06T12:30:34.797" v="926" actId="1076"/>
          <ac:spMkLst>
            <pc:docMk/>
            <pc:sldMk cId="0" sldId="265"/>
            <ac:spMk id="15" creationId="{1C9D17B2-6BB2-AE21-F156-4E0195EDF184}"/>
          </ac:spMkLst>
        </pc:spChg>
        <pc:spChg chg="add del mod">
          <ac:chgData name="Duyên Lương" userId="3a9e482f-ceb4-484a-8eab-f708ff3e9a36" providerId="ADAL" clId="{07E9C2AF-FFA6-4304-82D1-751FFB1E2AC3}" dt="2023-07-06T12:29:47.795" v="908" actId="478"/>
          <ac:spMkLst>
            <pc:docMk/>
            <pc:sldMk cId="0" sldId="265"/>
            <ac:spMk id="20" creationId="{FEA214BA-B4A8-B9AD-0643-6057F2290564}"/>
          </ac:spMkLst>
        </pc:spChg>
        <pc:grpChg chg="mod">
          <ac:chgData name="Duyên Lương" userId="3a9e482f-ceb4-484a-8eab-f708ff3e9a36" providerId="ADAL" clId="{07E9C2AF-FFA6-4304-82D1-751FFB1E2AC3}" dt="2023-07-06T12:28:20.920" v="869" actId="1076"/>
          <ac:grpSpMkLst>
            <pc:docMk/>
            <pc:sldMk cId="0" sldId="265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07E9C2AF-FFA6-4304-82D1-751FFB1E2AC3}" dt="2023-07-06T12:28:19.780" v="868" actId="478"/>
          <ac:grpSpMkLst>
            <pc:docMk/>
            <pc:sldMk cId="0" sldId="265"/>
            <ac:grpSpMk id="12" creationId="{00000000-0000-0000-0000-000000000000}"/>
          </ac:grpSpMkLst>
        </pc:grpChg>
        <pc:picChg chg="add mod">
          <ac:chgData name="Duyên Lương" userId="3a9e482f-ceb4-484a-8eab-f708ff3e9a36" providerId="ADAL" clId="{07E9C2AF-FFA6-4304-82D1-751FFB1E2AC3}" dt="2023-07-06T12:30:39.586" v="928" actId="1076"/>
          <ac:picMkLst>
            <pc:docMk/>
            <pc:sldMk cId="0" sldId="265"/>
            <ac:picMk id="16" creationId="{227C8B89-BF57-8340-A177-1C21FAEDF964}"/>
          </ac:picMkLst>
        </pc:picChg>
        <pc:picChg chg="add mod">
          <ac:chgData name="Duyên Lương" userId="3a9e482f-ceb4-484a-8eab-f708ff3e9a36" providerId="ADAL" clId="{07E9C2AF-FFA6-4304-82D1-751FFB1E2AC3}" dt="2023-07-06T12:30:15.653" v="921" actId="14100"/>
          <ac:picMkLst>
            <pc:docMk/>
            <pc:sldMk cId="0" sldId="265"/>
            <ac:picMk id="17" creationId="{8378A7DD-6A86-DF31-FDC8-FC315F097FD9}"/>
          </ac:picMkLst>
        </pc:picChg>
        <pc:picChg chg="add mod">
          <ac:chgData name="Duyên Lương" userId="3a9e482f-ceb4-484a-8eab-f708ff3e9a36" providerId="ADAL" clId="{07E9C2AF-FFA6-4304-82D1-751FFB1E2AC3}" dt="2023-07-06T12:30:44.633" v="929" actId="1076"/>
          <ac:picMkLst>
            <pc:docMk/>
            <pc:sldMk cId="0" sldId="265"/>
            <ac:picMk id="18" creationId="{217399F9-2916-F2B6-3E96-D11C3300DECB}"/>
          </ac:picMkLst>
        </pc:picChg>
        <pc:picChg chg="add mod">
          <ac:chgData name="Duyên Lương" userId="3a9e482f-ceb4-484a-8eab-f708ff3e9a36" providerId="ADAL" clId="{07E9C2AF-FFA6-4304-82D1-751FFB1E2AC3}" dt="2023-07-06T12:30:22.566" v="923" actId="14100"/>
          <ac:picMkLst>
            <pc:docMk/>
            <pc:sldMk cId="0" sldId="265"/>
            <ac:picMk id="19" creationId="{ED46A306-390B-B49C-C968-F2DB42FF1AD7}"/>
          </ac:picMkLst>
        </pc:picChg>
      </pc:sldChg>
      <pc:sldChg chg="modSp mod ord modTransition">
        <pc:chgData name="Duyên Lương" userId="3a9e482f-ceb4-484a-8eab-f708ff3e9a36" providerId="ADAL" clId="{07E9C2AF-FFA6-4304-82D1-751FFB1E2AC3}" dt="2023-07-06T12:41:19.480" v="1111"/>
        <pc:sldMkLst>
          <pc:docMk/>
          <pc:sldMk cId="0" sldId="266"/>
        </pc:sldMkLst>
        <pc:spChg chg="mod">
          <ac:chgData name="Duyên Lương" userId="3a9e482f-ceb4-484a-8eab-f708ff3e9a36" providerId="ADAL" clId="{07E9C2AF-FFA6-4304-82D1-751FFB1E2AC3}" dt="2023-07-06T12:39:48.742" v="1089" actId="2711"/>
          <ac:spMkLst>
            <pc:docMk/>
            <pc:sldMk cId="0" sldId="266"/>
            <ac:spMk id="2" creationId="{00000000-0000-0000-0000-000000000000}"/>
          </ac:spMkLst>
        </pc:spChg>
      </pc:sldChg>
      <pc:sldChg chg="addSp delSp modSp mod modTransition modAnim">
        <pc:chgData name="Duyên Lương" userId="3a9e482f-ceb4-484a-8eab-f708ff3e9a36" providerId="ADAL" clId="{07E9C2AF-FFA6-4304-82D1-751FFB1E2AC3}" dt="2023-07-06T12:41:19.480" v="1111"/>
        <pc:sldMkLst>
          <pc:docMk/>
          <pc:sldMk cId="0" sldId="267"/>
        </pc:sldMkLst>
        <pc:spChg chg="del">
          <ac:chgData name="Duyên Lương" userId="3a9e482f-ceb4-484a-8eab-f708ff3e9a36" providerId="ADAL" clId="{07E9C2AF-FFA6-4304-82D1-751FFB1E2AC3}" dt="2023-07-06T12:31:18.506" v="946" actId="478"/>
          <ac:spMkLst>
            <pc:docMk/>
            <pc:sldMk cId="0" sldId="267"/>
            <ac:spMk id="5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31:27.447" v="951" actId="1076"/>
          <ac:spMkLst>
            <pc:docMk/>
            <pc:sldMk cId="0" sldId="267"/>
            <ac:spMk id="6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31:30.421" v="953" actId="1076"/>
          <ac:spMkLst>
            <pc:docMk/>
            <pc:sldMk cId="0" sldId="267"/>
            <ac:spMk id="7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31:29.428" v="952" actId="1076"/>
          <ac:spMkLst>
            <pc:docMk/>
            <pc:sldMk cId="0" sldId="267"/>
            <ac:spMk id="11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31:25.597" v="950" actId="14100"/>
          <ac:spMkLst>
            <pc:docMk/>
            <pc:sldMk cId="0" sldId="267"/>
            <ac:spMk id="12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30:50.055" v="930" actId="478"/>
          <ac:spMkLst>
            <pc:docMk/>
            <pc:sldMk cId="0" sldId="267"/>
            <ac:spMk id="13" creationId="{00000000-0000-0000-0000-000000000000}"/>
          </ac:spMkLst>
        </pc:spChg>
        <pc:spChg chg="add mod">
          <ac:chgData name="Duyên Lương" userId="3a9e482f-ceb4-484a-8eab-f708ff3e9a36" providerId="ADAL" clId="{07E9C2AF-FFA6-4304-82D1-751FFB1E2AC3}" dt="2023-07-06T12:39:43.634" v="1088" actId="2711"/>
          <ac:spMkLst>
            <pc:docMk/>
            <pc:sldMk cId="0" sldId="267"/>
            <ac:spMk id="17" creationId="{90F2E911-8AEF-400C-894A-4223D3DD651B}"/>
          </ac:spMkLst>
        </pc:spChg>
        <pc:grpChg chg="mod">
          <ac:chgData name="Duyên Lương" userId="3a9e482f-ceb4-484a-8eab-f708ff3e9a36" providerId="ADAL" clId="{07E9C2AF-FFA6-4304-82D1-751FFB1E2AC3}" dt="2023-07-06T12:31:19.807" v="947" actId="1076"/>
          <ac:grpSpMkLst>
            <pc:docMk/>
            <pc:sldMk cId="0" sldId="267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07E9C2AF-FFA6-4304-82D1-751FFB1E2AC3}" dt="2023-07-06T12:30:51.159" v="931" actId="478"/>
          <ac:grpSpMkLst>
            <pc:docMk/>
            <pc:sldMk cId="0" sldId="267"/>
            <ac:grpSpMk id="14" creationId="{00000000-0000-0000-0000-000000000000}"/>
          </ac:grpSpMkLst>
        </pc:grpChg>
        <pc:picChg chg="add mod">
          <ac:chgData name="Duyên Lương" userId="3a9e482f-ceb4-484a-8eab-f708ff3e9a36" providerId="ADAL" clId="{07E9C2AF-FFA6-4304-82D1-751FFB1E2AC3}" dt="2023-07-06T12:32:47.014" v="975" actId="14100"/>
          <ac:picMkLst>
            <pc:docMk/>
            <pc:sldMk cId="0" sldId="267"/>
            <ac:picMk id="18" creationId="{C9807B6A-B4F8-5275-011F-3979538967B6}"/>
          </ac:picMkLst>
        </pc:picChg>
        <pc:picChg chg="add mod">
          <ac:chgData name="Duyên Lương" userId="3a9e482f-ceb4-484a-8eab-f708ff3e9a36" providerId="ADAL" clId="{07E9C2AF-FFA6-4304-82D1-751FFB1E2AC3}" dt="2023-07-06T12:32:44.263" v="974" actId="1076"/>
          <ac:picMkLst>
            <pc:docMk/>
            <pc:sldMk cId="0" sldId="267"/>
            <ac:picMk id="19" creationId="{EF3E3962-75BD-91AC-A314-A4564C8A87AC}"/>
          </ac:picMkLst>
        </pc:picChg>
        <pc:cxnChg chg="add mod">
          <ac:chgData name="Duyên Lương" userId="3a9e482f-ceb4-484a-8eab-f708ff3e9a36" providerId="ADAL" clId="{07E9C2AF-FFA6-4304-82D1-751FFB1E2AC3}" dt="2023-07-06T12:33:15.360" v="981" actId="14100"/>
          <ac:cxnSpMkLst>
            <pc:docMk/>
            <pc:sldMk cId="0" sldId="267"/>
            <ac:cxnSpMk id="20" creationId="{DEDE4E0D-59DC-3E60-0806-FA45642CA7C7}"/>
          </ac:cxnSpMkLst>
        </pc:cxnChg>
        <pc:cxnChg chg="add mod">
          <ac:chgData name="Duyên Lương" userId="3a9e482f-ceb4-484a-8eab-f708ff3e9a36" providerId="ADAL" clId="{07E9C2AF-FFA6-4304-82D1-751FFB1E2AC3}" dt="2023-07-06T12:33:51.176" v="984" actId="14100"/>
          <ac:cxnSpMkLst>
            <pc:docMk/>
            <pc:sldMk cId="0" sldId="267"/>
            <ac:cxnSpMk id="21" creationId="{62C412D6-5A4D-5E60-9676-7D294536C653}"/>
          </ac:cxnSpMkLst>
        </pc:cxnChg>
        <pc:cxnChg chg="add mod">
          <ac:chgData name="Duyên Lương" userId="3a9e482f-ceb4-484a-8eab-f708ff3e9a36" providerId="ADAL" clId="{07E9C2AF-FFA6-4304-82D1-751FFB1E2AC3}" dt="2023-07-06T12:33:47.987" v="983" actId="14100"/>
          <ac:cxnSpMkLst>
            <pc:docMk/>
            <pc:sldMk cId="0" sldId="267"/>
            <ac:cxnSpMk id="22" creationId="{FA49C537-610E-9A4C-E099-57AA5CC1D666}"/>
          </ac:cxnSpMkLst>
        </pc:cxnChg>
        <pc:cxnChg chg="add mod">
          <ac:chgData name="Duyên Lương" userId="3a9e482f-ceb4-484a-8eab-f708ff3e9a36" providerId="ADAL" clId="{07E9C2AF-FFA6-4304-82D1-751FFB1E2AC3}" dt="2023-07-06T12:33:43.116" v="982" actId="14100"/>
          <ac:cxnSpMkLst>
            <pc:docMk/>
            <pc:sldMk cId="0" sldId="267"/>
            <ac:cxnSpMk id="23" creationId="{E3DBA12E-46E7-75AA-66E3-7E10E7083D66}"/>
          </ac:cxnSpMkLst>
        </pc:cxnChg>
        <pc:cxnChg chg="add mod">
          <ac:chgData name="Duyên Lương" userId="3a9e482f-ceb4-484a-8eab-f708ff3e9a36" providerId="ADAL" clId="{07E9C2AF-FFA6-4304-82D1-751FFB1E2AC3}" dt="2023-07-06T12:32:55.673" v="976" actId="14100"/>
          <ac:cxnSpMkLst>
            <pc:docMk/>
            <pc:sldMk cId="0" sldId="267"/>
            <ac:cxnSpMk id="24" creationId="{4265606A-FE09-7459-7A60-90D36D755ACC}"/>
          </ac:cxnSpMkLst>
        </pc:cxnChg>
      </pc:sldChg>
      <pc:sldChg chg="modSp mod modTransition">
        <pc:chgData name="Duyên Lương" userId="3a9e482f-ceb4-484a-8eab-f708ff3e9a36" providerId="ADAL" clId="{07E9C2AF-FFA6-4304-82D1-751FFB1E2AC3}" dt="2023-07-06T12:41:37.046" v="1112" actId="2711"/>
        <pc:sldMkLst>
          <pc:docMk/>
          <pc:sldMk cId="0" sldId="268"/>
        </pc:sldMkLst>
        <pc:spChg chg="mod">
          <ac:chgData name="Duyên Lương" userId="3a9e482f-ceb4-484a-8eab-f708ff3e9a36" providerId="ADAL" clId="{07E9C2AF-FFA6-4304-82D1-751FFB1E2AC3}" dt="2023-07-06T12:41:37.046" v="1112" actId="2711"/>
          <ac:spMkLst>
            <pc:docMk/>
            <pc:sldMk cId="0" sldId="268"/>
            <ac:spMk id="8" creationId="{00000000-0000-0000-0000-000000000000}"/>
          </ac:spMkLst>
        </pc:spChg>
      </pc:sldChg>
      <pc:sldChg chg="addSp delSp modSp mod ord modTransition">
        <pc:chgData name="Duyên Lương" userId="3a9e482f-ceb4-484a-8eab-f708ff3e9a36" providerId="ADAL" clId="{07E9C2AF-FFA6-4304-82D1-751FFB1E2AC3}" dt="2023-07-06T12:41:19.480" v="1111"/>
        <pc:sldMkLst>
          <pc:docMk/>
          <pc:sldMk cId="0" sldId="269"/>
        </pc:sldMkLst>
        <pc:spChg chg="mod">
          <ac:chgData name="Duyên Lương" userId="3a9e482f-ceb4-484a-8eab-f708ff3e9a36" providerId="ADAL" clId="{07E9C2AF-FFA6-4304-82D1-751FFB1E2AC3}" dt="2023-07-06T12:35:40.687" v="1009" actId="1076"/>
          <ac:spMkLst>
            <pc:docMk/>
            <pc:sldMk cId="0" sldId="269"/>
            <ac:spMk id="6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35:37.852" v="1008" actId="1076"/>
          <ac:spMkLst>
            <pc:docMk/>
            <pc:sldMk cId="0" sldId="269"/>
            <ac:spMk id="7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34:35.843" v="1000" actId="478"/>
          <ac:spMkLst>
            <pc:docMk/>
            <pc:sldMk cId="0" sldId="269"/>
            <ac:spMk id="8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34:18.414" v="991" actId="14100"/>
          <ac:spMkLst>
            <pc:docMk/>
            <pc:sldMk cId="0" sldId="269"/>
            <ac:spMk id="10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34:07.805" v="986" actId="478"/>
          <ac:spMkLst>
            <pc:docMk/>
            <pc:sldMk cId="0" sldId="269"/>
            <ac:spMk id="11" creationId="{00000000-0000-0000-0000-000000000000}"/>
          </ac:spMkLst>
        </pc:spChg>
        <pc:spChg chg="add mod">
          <ac:chgData name="Duyên Lương" userId="3a9e482f-ceb4-484a-8eab-f708ff3e9a36" providerId="ADAL" clId="{07E9C2AF-FFA6-4304-82D1-751FFB1E2AC3}" dt="2023-07-06T12:39:36.889" v="1087" actId="2711"/>
          <ac:spMkLst>
            <pc:docMk/>
            <pc:sldMk cId="0" sldId="269"/>
            <ac:spMk id="15" creationId="{BB71CCF3-DDC8-328B-BE2A-5C1E55EBE0C0}"/>
          </ac:spMkLst>
        </pc:spChg>
        <pc:spChg chg="add mod">
          <ac:chgData name="Duyên Lương" userId="3a9e482f-ceb4-484a-8eab-f708ff3e9a36" providerId="ADAL" clId="{07E9C2AF-FFA6-4304-82D1-751FFB1E2AC3}" dt="2023-07-06T12:35:44.905" v="1010" actId="1076"/>
          <ac:spMkLst>
            <pc:docMk/>
            <pc:sldMk cId="0" sldId="269"/>
            <ac:spMk id="16" creationId="{34CEAA72-5D69-B94D-3DC9-54F6A0C60D75}"/>
          </ac:spMkLst>
        </pc:spChg>
        <pc:grpChg chg="del">
          <ac:chgData name="Duyên Lương" userId="3a9e482f-ceb4-484a-8eab-f708ff3e9a36" providerId="ADAL" clId="{07E9C2AF-FFA6-4304-82D1-751FFB1E2AC3}" dt="2023-07-06T12:34:06.299" v="985" actId="478"/>
          <ac:grpSpMkLst>
            <pc:docMk/>
            <pc:sldMk cId="0" sldId="269"/>
            <ac:grpSpMk id="12" creationId="{00000000-0000-0000-0000-000000000000}"/>
          </ac:grpSpMkLst>
        </pc:grpChg>
        <pc:picChg chg="add mod">
          <ac:chgData name="Duyên Lương" userId="3a9e482f-ceb4-484a-8eab-f708ff3e9a36" providerId="ADAL" clId="{07E9C2AF-FFA6-4304-82D1-751FFB1E2AC3}" dt="2023-07-06T12:36:19.984" v="1012" actId="1076"/>
          <ac:picMkLst>
            <pc:docMk/>
            <pc:sldMk cId="0" sldId="269"/>
            <ac:picMk id="17" creationId="{56424CE4-44F1-DE39-755C-62B797B3984B}"/>
          </ac:picMkLst>
        </pc:picChg>
      </pc:sldChg>
      <pc:sldChg chg="addSp delSp modSp mod ord modTransition modAnim">
        <pc:chgData name="Duyên Lương" userId="3a9e482f-ceb4-484a-8eab-f708ff3e9a36" providerId="ADAL" clId="{07E9C2AF-FFA6-4304-82D1-751FFB1E2AC3}" dt="2023-07-06T12:41:19.480" v="1111"/>
        <pc:sldMkLst>
          <pc:docMk/>
          <pc:sldMk cId="0" sldId="270"/>
        </pc:sldMkLst>
        <pc:spChg chg="mod">
          <ac:chgData name="Duyên Lương" userId="3a9e482f-ceb4-484a-8eab-f708ff3e9a36" providerId="ADAL" clId="{07E9C2AF-FFA6-4304-82D1-751FFB1E2AC3}" dt="2023-07-06T12:37:15.575" v="1034" actId="20577"/>
          <ac:spMkLst>
            <pc:docMk/>
            <pc:sldMk cId="0" sldId="270"/>
            <ac:spMk id="2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36:31.911" v="1013" actId="478"/>
          <ac:spMkLst>
            <pc:docMk/>
            <pc:sldMk cId="0" sldId="270"/>
            <ac:spMk id="3" creationId="{00000000-0000-0000-0000-000000000000}"/>
          </ac:spMkLst>
        </pc:spChg>
        <pc:spChg chg="add mod">
          <ac:chgData name="Duyên Lương" userId="3a9e482f-ceb4-484a-8eab-f708ff3e9a36" providerId="ADAL" clId="{07E9C2AF-FFA6-4304-82D1-751FFB1E2AC3}" dt="2023-07-06T12:39:29.898" v="1086" actId="2711"/>
          <ac:spMkLst>
            <pc:docMk/>
            <pc:sldMk cId="0" sldId="270"/>
            <ac:spMk id="20" creationId="{0F262242-1337-3E41-6221-07AA1763C666}"/>
          </ac:spMkLst>
        </pc:spChg>
        <pc:spChg chg="add mod">
          <ac:chgData name="Duyên Lương" userId="3a9e482f-ceb4-484a-8eab-f708ff3e9a36" providerId="ADAL" clId="{07E9C2AF-FFA6-4304-82D1-751FFB1E2AC3}" dt="2023-07-06T12:37:28.853" v="1043" actId="1076"/>
          <ac:spMkLst>
            <pc:docMk/>
            <pc:sldMk cId="0" sldId="270"/>
            <ac:spMk id="21" creationId="{14EE887D-61C9-E691-FD40-F027AF0DCEC4}"/>
          </ac:spMkLst>
        </pc:spChg>
        <pc:spChg chg="add mod">
          <ac:chgData name="Duyên Lương" userId="3a9e482f-ceb4-484a-8eab-f708ff3e9a36" providerId="ADAL" clId="{07E9C2AF-FFA6-4304-82D1-751FFB1E2AC3}" dt="2023-07-06T12:37:42.133" v="1051" actId="1076"/>
          <ac:spMkLst>
            <pc:docMk/>
            <pc:sldMk cId="0" sldId="270"/>
            <ac:spMk id="22" creationId="{AF36246B-9778-AEFA-F963-3D72D206E87D}"/>
          </ac:spMkLst>
        </pc:spChg>
        <pc:grpChg chg="del">
          <ac:chgData name="Duyên Lương" userId="3a9e482f-ceb4-484a-8eab-f708ff3e9a36" providerId="ADAL" clId="{07E9C2AF-FFA6-4304-82D1-751FFB1E2AC3}" dt="2023-07-06T12:36:35.342" v="1016" actId="478"/>
          <ac:grpSpMkLst>
            <pc:docMk/>
            <pc:sldMk cId="0" sldId="270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07E9C2AF-FFA6-4304-82D1-751FFB1E2AC3}" dt="2023-07-06T12:36:33.369" v="1014" actId="478"/>
          <ac:grpSpMkLst>
            <pc:docMk/>
            <pc:sldMk cId="0" sldId="270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07E9C2AF-FFA6-4304-82D1-751FFB1E2AC3}" dt="2023-07-06T12:36:37.239" v="1017" actId="478"/>
          <ac:grpSpMkLst>
            <pc:docMk/>
            <pc:sldMk cId="0" sldId="270"/>
            <ac:grpSpMk id="14" creationId="{00000000-0000-0000-0000-000000000000}"/>
          </ac:grpSpMkLst>
        </pc:grpChg>
        <pc:grpChg chg="del">
          <ac:chgData name="Duyên Lương" userId="3a9e482f-ceb4-484a-8eab-f708ff3e9a36" providerId="ADAL" clId="{07E9C2AF-FFA6-4304-82D1-751FFB1E2AC3}" dt="2023-07-06T12:36:34.437" v="1015" actId="478"/>
          <ac:grpSpMkLst>
            <pc:docMk/>
            <pc:sldMk cId="0" sldId="270"/>
            <ac:grpSpMk id="17" creationId="{00000000-0000-0000-0000-000000000000}"/>
          </ac:grpSpMkLst>
        </pc:grpChg>
      </pc:sldChg>
      <pc:sldChg chg="addSp delSp modSp mod ord modTransition">
        <pc:chgData name="Duyên Lương" userId="3a9e482f-ceb4-484a-8eab-f708ff3e9a36" providerId="ADAL" clId="{07E9C2AF-FFA6-4304-82D1-751FFB1E2AC3}" dt="2023-07-06T12:41:19.480" v="1111"/>
        <pc:sldMkLst>
          <pc:docMk/>
          <pc:sldMk cId="0" sldId="271"/>
        </pc:sldMkLst>
        <pc:spChg chg="mod">
          <ac:chgData name="Duyên Lương" userId="3a9e482f-ceb4-484a-8eab-f708ff3e9a36" providerId="ADAL" clId="{07E9C2AF-FFA6-4304-82D1-751FFB1E2AC3}" dt="2023-07-06T12:39:17.480" v="1085" actId="2711"/>
          <ac:spMkLst>
            <pc:docMk/>
            <pc:sldMk cId="0" sldId="271"/>
            <ac:spMk id="4" creationId="{00000000-0000-0000-0000-000000000000}"/>
          </ac:spMkLst>
        </pc:spChg>
        <pc:spChg chg="add del mod">
          <ac:chgData name="Duyên Lương" userId="3a9e482f-ceb4-484a-8eab-f708ff3e9a36" providerId="ADAL" clId="{07E9C2AF-FFA6-4304-82D1-751FFB1E2AC3}" dt="2023-07-06T12:37:56.763" v="1062" actId="478"/>
          <ac:spMkLst>
            <pc:docMk/>
            <pc:sldMk cId="0" sldId="271"/>
            <ac:spMk id="12" creationId="{C5E15A31-FC3C-0498-A7F9-9CBCA6720240}"/>
          </ac:spMkLst>
        </pc:spChg>
        <pc:spChg chg="add mod">
          <ac:chgData name="Duyên Lương" userId="3a9e482f-ceb4-484a-8eab-f708ff3e9a36" providerId="ADAL" clId="{07E9C2AF-FFA6-4304-82D1-751FFB1E2AC3}" dt="2023-07-06T12:38:16.827" v="1070" actId="1076"/>
          <ac:spMkLst>
            <pc:docMk/>
            <pc:sldMk cId="0" sldId="271"/>
            <ac:spMk id="13" creationId="{005B3061-DBDE-45E2-80E7-564D2B018B32}"/>
          </ac:spMkLst>
        </pc:spChg>
        <pc:grpChg chg="del">
          <ac:chgData name="Duyên Lương" userId="3a9e482f-ceb4-484a-8eab-f708ff3e9a36" providerId="ADAL" clId="{07E9C2AF-FFA6-4304-82D1-751FFB1E2AC3}" dt="2023-07-06T12:37:53.650" v="1060" actId="478"/>
          <ac:grpSpMkLst>
            <pc:docMk/>
            <pc:sldMk cId="0" sldId="271"/>
            <ac:grpSpMk id="9" creationId="{00000000-0000-0000-0000-000000000000}"/>
          </ac:grpSpMkLst>
        </pc:grpChg>
      </pc:sldChg>
      <pc:sldChg chg="del">
        <pc:chgData name="Duyên Lương" userId="3a9e482f-ceb4-484a-8eab-f708ff3e9a36" providerId="ADAL" clId="{07E9C2AF-FFA6-4304-82D1-751FFB1E2AC3}" dt="2023-07-06T12:38:41.960" v="1083" actId="47"/>
        <pc:sldMkLst>
          <pc:docMk/>
          <pc:sldMk cId="0" sldId="272"/>
        </pc:sldMkLst>
      </pc:sldChg>
      <pc:sldChg chg="delSp modSp mod modTransition">
        <pc:chgData name="Duyên Lương" userId="3a9e482f-ceb4-484a-8eab-f708ff3e9a36" providerId="ADAL" clId="{07E9C2AF-FFA6-4304-82D1-751FFB1E2AC3}" dt="2023-07-06T12:41:41.255" v="1113" actId="2711"/>
        <pc:sldMkLst>
          <pc:docMk/>
          <pc:sldMk cId="0" sldId="273"/>
        </pc:sldMkLst>
        <pc:spChg chg="del">
          <ac:chgData name="Duyên Lương" userId="3a9e482f-ceb4-484a-8eab-f708ff3e9a36" providerId="ADAL" clId="{07E9C2AF-FFA6-4304-82D1-751FFB1E2AC3}" dt="2023-07-06T12:38:47.627" v="1084" actId="478"/>
          <ac:spMkLst>
            <pc:docMk/>
            <pc:sldMk cId="0" sldId="273"/>
            <ac:spMk id="10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41:41.255" v="1113" actId="2711"/>
          <ac:spMkLst>
            <pc:docMk/>
            <pc:sldMk cId="0" sldId="273"/>
            <ac:spMk id="11" creationId="{00000000-0000-0000-0000-000000000000}"/>
          </ac:spMkLst>
        </pc:spChg>
      </pc:sldChg>
      <pc:sldChg chg="modSp mod modTransition">
        <pc:chgData name="Duyên Lương" userId="3a9e482f-ceb4-484a-8eab-f708ff3e9a36" providerId="ADAL" clId="{07E9C2AF-FFA6-4304-82D1-751FFB1E2AC3}" dt="2023-07-06T12:41:46.373" v="1114" actId="2711"/>
        <pc:sldMkLst>
          <pc:docMk/>
          <pc:sldMk cId="0" sldId="274"/>
        </pc:sldMkLst>
        <pc:spChg chg="mod">
          <ac:chgData name="Duyên Lương" userId="3a9e482f-ceb4-484a-8eab-f708ff3e9a36" providerId="ADAL" clId="{07E9C2AF-FFA6-4304-82D1-751FFB1E2AC3}" dt="2023-07-06T12:41:46.373" v="1114" actId="2711"/>
          <ac:spMkLst>
            <pc:docMk/>
            <pc:sldMk cId="0" sldId="274"/>
            <ac:spMk id="13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41:46.373" v="1114" actId="2711"/>
          <ac:spMkLst>
            <pc:docMk/>
            <pc:sldMk cId="0" sldId="274"/>
            <ac:spMk id="14" creationId="{00000000-0000-0000-0000-000000000000}"/>
          </ac:spMkLst>
        </pc:spChg>
      </pc:sldChg>
      <pc:sldChg chg="modSp mod modTransition">
        <pc:chgData name="Duyên Lương" userId="3a9e482f-ceb4-484a-8eab-f708ff3e9a36" providerId="ADAL" clId="{07E9C2AF-FFA6-4304-82D1-751FFB1E2AC3}" dt="2023-07-06T12:41:51.729" v="1115" actId="2711"/>
        <pc:sldMkLst>
          <pc:docMk/>
          <pc:sldMk cId="0" sldId="275"/>
        </pc:sldMkLst>
        <pc:spChg chg="mod">
          <ac:chgData name="Duyên Lương" userId="3a9e482f-ceb4-484a-8eab-f708ff3e9a36" providerId="ADAL" clId="{07E9C2AF-FFA6-4304-82D1-751FFB1E2AC3}" dt="2023-07-06T12:41:51.729" v="1115" actId="2711"/>
          <ac:spMkLst>
            <pc:docMk/>
            <pc:sldMk cId="0" sldId="275"/>
            <ac:spMk id="13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41:51.729" v="1115" actId="2711"/>
          <ac:spMkLst>
            <pc:docMk/>
            <pc:sldMk cId="0" sldId="275"/>
            <ac:spMk id="14" creationId="{00000000-0000-0000-0000-000000000000}"/>
          </ac:spMkLst>
        </pc:spChg>
      </pc:sldChg>
      <pc:sldChg chg="del">
        <pc:chgData name="Duyên Lương" userId="3a9e482f-ceb4-484a-8eab-f708ff3e9a36" providerId="ADAL" clId="{07E9C2AF-FFA6-4304-82D1-751FFB1E2AC3}" dt="2023-07-06T12:38:26.765" v="1072" actId="47"/>
        <pc:sldMkLst>
          <pc:docMk/>
          <pc:sldMk cId="0" sldId="276"/>
        </pc:sldMkLst>
      </pc:sldChg>
      <pc:sldChg chg="del ord">
        <pc:chgData name="Duyên Lương" userId="3a9e482f-ceb4-484a-8eab-f708ff3e9a36" providerId="ADAL" clId="{07E9C2AF-FFA6-4304-82D1-751FFB1E2AC3}" dt="2023-07-06T12:38:25.329" v="1071" actId="47"/>
        <pc:sldMkLst>
          <pc:docMk/>
          <pc:sldMk cId="207416783" sldId="277"/>
        </pc:sldMkLst>
      </pc:sldChg>
      <pc:sldChg chg="addSp delSp modSp mod modTransition delAnim modAnim">
        <pc:chgData name="Duyên Lương" userId="3a9e482f-ceb4-484a-8eab-f708ff3e9a36" providerId="ADAL" clId="{07E9C2AF-FFA6-4304-82D1-751FFB1E2AC3}" dt="2023-07-06T12:41:19.480" v="1111"/>
        <pc:sldMkLst>
          <pc:docMk/>
          <pc:sldMk cId="425504374" sldId="278"/>
        </pc:sldMkLst>
        <pc:spChg chg="mod">
          <ac:chgData name="Duyên Lương" userId="3a9e482f-ceb4-484a-8eab-f708ff3e9a36" providerId="ADAL" clId="{07E9C2AF-FFA6-4304-82D1-751FFB1E2AC3}" dt="2023-07-06T12:40:08.619" v="1096" actId="2711"/>
          <ac:spMkLst>
            <pc:docMk/>
            <pc:sldMk cId="425504374" sldId="278"/>
            <ac:spMk id="13" creationId="{45619F00-BB4E-1D76-82FF-F99519C5A951}"/>
          </ac:spMkLst>
        </pc:spChg>
        <pc:spChg chg="mod">
          <ac:chgData name="Duyên Lương" userId="3a9e482f-ceb4-484a-8eab-f708ff3e9a36" providerId="ADAL" clId="{07E9C2AF-FFA6-4304-82D1-751FFB1E2AC3}" dt="2023-07-06T12:40:04.995" v="1095" actId="1076"/>
          <ac:spMkLst>
            <pc:docMk/>
            <pc:sldMk cId="425504374" sldId="278"/>
            <ac:spMk id="14" creationId="{28685DDF-A0D1-1745-25D2-0600E1FD29F8}"/>
          </ac:spMkLst>
        </pc:spChg>
        <pc:spChg chg="del mod">
          <ac:chgData name="Duyên Lương" userId="3a9e482f-ceb4-484a-8eab-f708ff3e9a36" providerId="ADAL" clId="{07E9C2AF-FFA6-4304-82D1-751FFB1E2AC3}" dt="2023-07-06T12:26:02.873" v="845" actId="478"/>
          <ac:spMkLst>
            <pc:docMk/>
            <pc:sldMk cId="425504374" sldId="278"/>
            <ac:spMk id="15" creationId="{6C102DF4-DF75-0DBD-435C-FAB249319335}"/>
          </ac:spMkLst>
        </pc:spChg>
        <pc:spChg chg="mod">
          <ac:chgData name="Duyên Lương" userId="3a9e482f-ceb4-484a-8eab-f708ff3e9a36" providerId="ADAL" clId="{07E9C2AF-FFA6-4304-82D1-751FFB1E2AC3}" dt="2023-07-06T12:26:22.236" v="854" actId="1076"/>
          <ac:spMkLst>
            <pc:docMk/>
            <pc:sldMk cId="425504374" sldId="278"/>
            <ac:spMk id="16" creationId="{BE212155-C466-8F89-F1AF-CD54F9FA7055}"/>
          </ac:spMkLst>
        </pc:spChg>
        <pc:spChg chg="del">
          <ac:chgData name="Duyên Lương" userId="3a9e482f-ceb4-484a-8eab-f708ff3e9a36" providerId="ADAL" clId="{07E9C2AF-FFA6-4304-82D1-751FFB1E2AC3}" dt="2023-07-06T12:25:37.379" v="833" actId="478"/>
          <ac:spMkLst>
            <pc:docMk/>
            <pc:sldMk cId="425504374" sldId="278"/>
            <ac:spMk id="17" creationId="{3A383B6D-9E41-2867-EC7D-2D18C580E2CB}"/>
          </ac:spMkLst>
        </pc:spChg>
        <pc:picChg chg="del">
          <ac:chgData name="Duyên Lương" userId="3a9e482f-ceb4-484a-8eab-f708ff3e9a36" providerId="ADAL" clId="{07E9C2AF-FFA6-4304-82D1-751FFB1E2AC3}" dt="2023-07-06T12:26:34.214" v="858" actId="478"/>
          <ac:picMkLst>
            <pc:docMk/>
            <pc:sldMk cId="425504374" sldId="278"/>
            <ac:picMk id="1026" creationId="{C5E7D065-706A-28AE-2773-365E28D17587}"/>
          </ac:picMkLst>
        </pc:picChg>
        <pc:picChg chg="add mod">
          <ac:chgData name="Duyên Lương" userId="3a9e482f-ceb4-484a-8eab-f708ff3e9a36" providerId="ADAL" clId="{07E9C2AF-FFA6-4304-82D1-751FFB1E2AC3}" dt="2023-07-06T12:27:01.252" v="862" actId="1076"/>
          <ac:picMkLst>
            <pc:docMk/>
            <pc:sldMk cId="425504374" sldId="278"/>
            <ac:picMk id="2050" creationId="{211A71EB-FC9F-3219-7397-6D4C09813E5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D2D175-2C90-4F4B-9BFD-F9B47F2F3C23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BC1FF-CD67-4A01-A4F7-BC9A2752B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23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BC1FF-CD67-4A01-A4F7-BC9A2752B8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9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BC1FF-CD67-4A01-A4F7-BC9A2752B81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08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BC1FF-CD67-4A01-A4F7-BC9A2752B8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34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BC1FF-CD67-4A01-A4F7-BC9A2752B8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900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PLAY ĐỂ QUAY, CLICK VÒNG QUAY ĐỂ DỪNG QUAY.</a:t>
            </a:r>
          </a:p>
          <a:p>
            <a:r>
              <a:rPr lang="en-US" dirty="0"/>
              <a:t>CLICK TRÁI TIM VÀNG ĐỂ CHUYỂN SLIDE XEM CÂU TL.</a:t>
            </a:r>
          </a:p>
        </p:txBody>
      </p:sp>
    </p:spTree>
    <p:extLst>
      <p:ext uri="{BB962C8B-B14F-4D97-AF65-F5344CB8AC3E}">
        <p14:creationId xmlns:p14="http://schemas.microsoft.com/office/powerpoint/2010/main" val="3549067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BC1FF-CD67-4A01-A4F7-BC9A2752B8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91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BC1FF-CD67-4A01-A4F7-BC9A2752B8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158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BC1FF-CD67-4A01-A4F7-BC9A2752B8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94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BC1FF-CD67-4A01-A4F7-BC9A2752B8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123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BC1FF-CD67-4A01-A4F7-BC9A2752B8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75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-231099" y="-112923"/>
            <a:ext cx="18750198" cy="1054699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67100" y="2887450"/>
            <a:ext cx="14353800" cy="277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500"/>
              <a:buFont typeface="Loved by the King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10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10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10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10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10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10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10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10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962900" y="6770650"/>
            <a:ext cx="143622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273300" y="390101"/>
            <a:ext cx="17741400" cy="9540926"/>
            <a:chOff x="136960" y="195050"/>
            <a:chExt cx="8870700" cy="4770463"/>
          </a:xfrm>
        </p:grpSpPr>
        <p:sp>
          <p:nvSpPr>
            <p:cNvPr id="13" name="Google Shape;13;p2"/>
            <p:cNvSpPr/>
            <p:nvPr/>
          </p:nvSpPr>
          <p:spPr>
            <a:xfrm>
              <a:off x="136960" y="195050"/>
              <a:ext cx="1153750" cy="1106475"/>
            </a:xfrm>
            <a:custGeom>
              <a:avLst/>
              <a:gdLst/>
              <a:ahLst/>
              <a:cxnLst/>
              <a:rect l="l" t="t" r="r" b="b"/>
              <a:pathLst>
                <a:path w="46150" h="44259" extrusionOk="0">
                  <a:moveTo>
                    <a:pt x="15076" y="4466"/>
                  </a:moveTo>
                  <a:lnTo>
                    <a:pt x="15076" y="8270"/>
                  </a:lnTo>
                  <a:lnTo>
                    <a:pt x="11957" y="8270"/>
                  </a:lnTo>
                  <a:lnTo>
                    <a:pt x="11957" y="4466"/>
                  </a:lnTo>
                  <a:close/>
                  <a:moveTo>
                    <a:pt x="7869" y="19566"/>
                  </a:moveTo>
                  <a:lnTo>
                    <a:pt x="7869" y="22708"/>
                  </a:lnTo>
                  <a:lnTo>
                    <a:pt x="3757" y="22708"/>
                  </a:lnTo>
                  <a:lnTo>
                    <a:pt x="3757" y="19566"/>
                  </a:lnTo>
                  <a:close/>
                  <a:moveTo>
                    <a:pt x="11484" y="0"/>
                  </a:moveTo>
                  <a:lnTo>
                    <a:pt x="11484" y="3993"/>
                  </a:lnTo>
                  <a:lnTo>
                    <a:pt x="0" y="3993"/>
                  </a:lnTo>
                  <a:lnTo>
                    <a:pt x="0" y="13658"/>
                  </a:lnTo>
                  <a:lnTo>
                    <a:pt x="7869" y="13658"/>
                  </a:lnTo>
                  <a:lnTo>
                    <a:pt x="7869" y="19093"/>
                  </a:lnTo>
                  <a:lnTo>
                    <a:pt x="3285" y="19093"/>
                  </a:lnTo>
                  <a:lnTo>
                    <a:pt x="3285" y="23181"/>
                  </a:lnTo>
                  <a:lnTo>
                    <a:pt x="8341" y="23181"/>
                  </a:lnTo>
                  <a:lnTo>
                    <a:pt x="8341" y="19566"/>
                  </a:lnTo>
                  <a:lnTo>
                    <a:pt x="11153" y="19566"/>
                  </a:lnTo>
                  <a:lnTo>
                    <a:pt x="11153" y="44259"/>
                  </a:lnTo>
                  <a:lnTo>
                    <a:pt x="11626" y="44259"/>
                  </a:lnTo>
                  <a:lnTo>
                    <a:pt x="11626" y="19093"/>
                  </a:lnTo>
                  <a:lnTo>
                    <a:pt x="8341" y="19093"/>
                  </a:lnTo>
                  <a:lnTo>
                    <a:pt x="8341" y="13185"/>
                  </a:lnTo>
                  <a:lnTo>
                    <a:pt x="473" y="13185"/>
                  </a:lnTo>
                  <a:lnTo>
                    <a:pt x="473" y="4466"/>
                  </a:lnTo>
                  <a:lnTo>
                    <a:pt x="11484" y="4466"/>
                  </a:lnTo>
                  <a:lnTo>
                    <a:pt x="11484" y="8743"/>
                  </a:lnTo>
                  <a:lnTo>
                    <a:pt x="15548" y="8743"/>
                  </a:lnTo>
                  <a:lnTo>
                    <a:pt x="15548" y="3993"/>
                  </a:lnTo>
                  <a:lnTo>
                    <a:pt x="11957" y="3993"/>
                  </a:lnTo>
                  <a:lnTo>
                    <a:pt x="11957" y="473"/>
                  </a:lnTo>
                  <a:lnTo>
                    <a:pt x="46149" y="473"/>
                  </a:lnTo>
                  <a:lnTo>
                    <a:pt x="461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7853910" y="3859038"/>
              <a:ext cx="1153750" cy="1106475"/>
            </a:xfrm>
            <a:custGeom>
              <a:avLst/>
              <a:gdLst/>
              <a:ahLst/>
              <a:cxnLst/>
              <a:rect l="l" t="t" r="r" b="b"/>
              <a:pathLst>
                <a:path w="46150" h="44259" extrusionOk="0">
                  <a:moveTo>
                    <a:pt x="15076" y="4466"/>
                  </a:moveTo>
                  <a:lnTo>
                    <a:pt x="15076" y="8270"/>
                  </a:lnTo>
                  <a:lnTo>
                    <a:pt x="11957" y="8270"/>
                  </a:lnTo>
                  <a:lnTo>
                    <a:pt x="11957" y="4466"/>
                  </a:lnTo>
                  <a:close/>
                  <a:moveTo>
                    <a:pt x="7869" y="19566"/>
                  </a:moveTo>
                  <a:lnTo>
                    <a:pt x="7869" y="22708"/>
                  </a:lnTo>
                  <a:lnTo>
                    <a:pt x="3757" y="22708"/>
                  </a:lnTo>
                  <a:lnTo>
                    <a:pt x="3757" y="19566"/>
                  </a:lnTo>
                  <a:close/>
                  <a:moveTo>
                    <a:pt x="11484" y="0"/>
                  </a:moveTo>
                  <a:lnTo>
                    <a:pt x="11484" y="3993"/>
                  </a:lnTo>
                  <a:lnTo>
                    <a:pt x="0" y="3993"/>
                  </a:lnTo>
                  <a:lnTo>
                    <a:pt x="0" y="13658"/>
                  </a:lnTo>
                  <a:lnTo>
                    <a:pt x="7869" y="13658"/>
                  </a:lnTo>
                  <a:lnTo>
                    <a:pt x="7869" y="19093"/>
                  </a:lnTo>
                  <a:lnTo>
                    <a:pt x="3285" y="19093"/>
                  </a:lnTo>
                  <a:lnTo>
                    <a:pt x="3285" y="23181"/>
                  </a:lnTo>
                  <a:lnTo>
                    <a:pt x="8341" y="23181"/>
                  </a:lnTo>
                  <a:lnTo>
                    <a:pt x="8341" y="19566"/>
                  </a:lnTo>
                  <a:lnTo>
                    <a:pt x="11153" y="19566"/>
                  </a:lnTo>
                  <a:lnTo>
                    <a:pt x="11153" y="44259"/>
                  </a:lnTo>
                  <a:lnTo>
                    <a:pt x="11626" y="44259"/>
                  </a:lnTo>
                  <a:lnTo>
                    <a:pt x="11626" y="19093"/>
                  </a:lnTo>
                  <a:lnTo>
                    <a:pt x="8341" y="19093"/>
                  </a:lnTo>
                  <a:lnTo>
                    <a:pt x="8341" y="13185"/>
                  </a:lnTo>
                  <a:lnTo>
                    <a:pt x="473" y="13185"/>
                  </a:lnTo>
                  <a:lnTo>
                    <a:pt x="473" y="4466"/>
                  </a:lnTo>
                  <a:lnTo>
                    <a:pt x="11484" y="4466"/>
                  </a:lnTo>
                  <a:lnTo>
                    <a:pt x="11484" y="8743"/>
                  </a:lnTo>
                  <a:lnTo>
                    <a:pt x="15548" y="8743"/>
                  </a:lnTo>
                  <a:lnTo>
                    <a:pt x="15548" y="3993"/>
                  </a:lnTo>
                  <a:lnTo>
                    <a:pt x="11957" y="3993"/>
                  </a:lnTo>
                  <a:lnTo>
                    <a:pt x="11957" y="473"/>
                  </a:lnTo>
                  <a:lnTo>
                    <a:pt x="46149" y="473"/>
                  </a:lnTo>
                  <a:lnTo>
                    <a:pt x="461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 r="6672"/>
          <a:stretch/>
        </p:blipFill>
        <p:spPr>
          <a:xfrm>
            <a:off x="16692650" y="5042908"/>
            <a:ext cx="1595352" cy="1016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3">
            <a:alphaModFix/>
          </a:blip>
          <a:srcRect r="6550"/>
          <a:stretch/>
        </p:blipFill>
        <p:spPr>
          <a:xfrm flipH="1">
            <a:off x="2" y="7971750"/>
            <a:ext cx="2400348" cy="15275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oogle Shape;17;p2"/>
          <p:cNvGrpSpPr/>
          <p:nvPr/>
        </p:nvGrpSpPr>
        <p:grpSpPr>
          <a:xfrm>
            <a:off x="17178803" y="238873"/>
            <a:ext cx="775010" cy="1680278"/>
            <a:chOff x="578900" y="360375"/>
            <a:chExt cx="1406550" cy="3048400"/>
          </a:xfrm>
        </p:grpSpPr>
        <p:sp>
          <p:nvSpPr>
            <p:cNvPr id="18" name="Google Shape;18;p2"/>
            <p:cNvSpPr/>
            <p:nvPr/>
          </p:nvSpPr>
          <p:spPr>
            <a:xfrm>
              <a:off x="579625" y="360375"/>
              <a:ext cx="1405825" cy="1459225"/>
            </a:xfrm>
            <a:custGeom>
              <a:avLst/>
              <a:gdLst/>
              <a:ahLst/>
              <a:cxnLst/>
              <a:rect l="l" t="t" r="r" b="b"/>
              <a:pathLst>
                <a:path w="56233" h="58369" extrusionOk="0">
                  <a:moveTo>
                    <a:pt x="19380" y="0"/>
                  </a:moveTo>
                  <a:lnTo>
                    <a:pt x="19178" y="29"/>
                  </a:lnTo>
                  <a:lnTo>
                    <a:pt x="19005" y="87"/>
                  </a:lnTo>
                  <a:lnTo>
                    <a:pt x="18918" y="173"/>
                  </a:lnTo>
                  <a:lnTo>
                    <a:pt x="18889" y="231"/>
                  </a:lnTo>
                  <a:lnTo>
                    <a:pt x="18889" y="318"/>
                  </a:lnTo>
                  <a:lnTo>
                    <a:pt x="18889" y="375"/>
                  </a:lnTo>
                  <a:lnTo>
                    <a:pt x="18918" y="462"/>
                  </a:lnTo>
                  <a:lnTo>
                    <a:pt x="19062" y="635"/>
                  </a:lnTo>
                  <a:lnTo>
                    <a:pt x="19265" y="866"/>
                  </a:lnTo>
                  <a:lnTo>
                    <a:pt x="19524" y="1155"/>
                  </a:lnTo>
                  <a:lnTo>
                    <a:pt x="20246" y="1733"/>
                  </a:lnTo>
                  <a:lnTo>
                    <a:pt x="21084" y="2368"/>
                  </a:lnTo>
                  <a:lnTo>
                    <a:pt x="22008" y="3004"/>
                  </a:lnTo>
                  <a:lnTo>
                    <a:pt x="22470" y="3264"/>
                  </a:lnTo>
                  <a:lnTo>
                    <a:pt x="22904" y="3523"/>
                  </a:lnTo>
                  <a:lnTo>
                    <a:pt x="23337" y="3755"/>
                  </a:lnTo>
                  <a:lnTo>
                    <a:pt x="23741" y="3899"/>
                  </a:lnTo>
                  <a:lnTo>
                    <a:pt x="24088" y="4014"/>
                  </a:lnTo>
                  <a:lnTo>
                    <a:pt x="24405" y="4072"/>
                  </a:lnTo>
                  <a:lnTo>
                    <a:pt x="26745" y="4217"/>
                  </a:lnTo>
                  <a:lnTo>
                    <a:pt x="28824" y="4217"/>
                  </a:lnTo>
                  <a:lnTo>
                    <a:pt x="30730" y="4188"/>
                  </a:lnTo>
                  <a:lnTo>
                    <a:pt x="32492" y="4101"/>
                  </a:lnTo>
                  <a:lnTo>
                    <a:pt x="34109" y="4014"/>
                  </a:lnTo>
                  <a:lnTo>
                    <a:pt x="34369" y="3986"/>
                  </a:lnTo>
                  <a:lnTo>
                    <a:pt x="34600" y="3899"/>
                  </a:lnTo>
                  <a:lnTo>
                    <a:pt x="34831" y="3755"/>
                  </a:lnTo>
                  <a:lnTo>
                    <a:pt x="35034" y="3610"/>
                  </a:lnTo>
                  <a:lnTo>
                    <a:pt x="35178" y="3437"/>
                  </a:lnTo>
                  <a:lnTo>
                    <a:pt x="35322" y="3235"/>
                  </a:lnTo>
                  <a:lnTo>
                    <a:pt x="35380" y="3004"/>
                  </a:lnTo>
                  <a:lnTo>
                    <a:pt x="35409" y="2773"/>
                  </a:lnTo>
                  <a:lnTo>
                    <a:pt x="35380" y="2542"/>
                  </a:lnTo>
                  <a:lnTo>
                    <a:pt x="35294" y="2310"/>
                  </a:lnTo>
                  <a:lnTo>
                    <a:pt x="35120" y="2079"/>
                  </a:lnTo>
                  <a:lnTo>
                    <a:pt x="34889" y="1877"/>
                  </a:lnTo>
                  <a:lnTo>
                    <a:pt x="34572" y="1675"/>
                  </a:lnTo>
                  <a:lnTo>
                    <a:pt x="34167" y="1502"/>
                  </a:lnTo>
                  <a:lnTo>
                    <a:pt x="33676" y="1357"/>
                  </a:lnTo>
                  <a:lnTo>
                    <a:pt x="33070" y="1242"/>
                  </a:lnTo>
                  <a:lnTo>
                    <a:pt x="30182" y="1184"/>
                  </a:lnTo>
                  <a:lnTo>
                    <a:pt x="28478" y="1155"/>
                  </a:lnTo>
                  <a:lnTo>
                    <a:pt x="26716" y="1069"/>
                  </a:lnTo>
                  <a:lnTo>
                    <a:pt x="24954" y="953"/>
                  </a:lnTo>
                  <a:lnTo>
                    <a:pt x="24117" y="895"/>
                  </a:lnTo>
                  <a:lnTo>
                    <a:pt x="23308" y="809"/>
                  </a:lnTo>
                  <a:lnTo>
                    <a:pt x="22528" y="722"/>
                  </a:lnTo>
                  <a:lnTo>
                    <a:pt x="21835" y="607"/>
                  </a:lnTo>
                  <a:lnTo>
                    <a:pt x="21171" y="462"/>
                  </a:lnTo>
                  <a:lnTo>
                    <a:pt x="20622" y="318"/>
                  </a:lnTo>
                  <a:lnTo>
                    <a:pt x="19871" y="87"/>
                  </a:lnTo>
                  <a:lnTo>
                    <a:pt x="19611" y="29"/>
                  </a:lnTo>
                  <a:lnTo>
                    <a:pt x="19380" y="0"/>
                  </a:lnTo>
                  <a:close/>
                  <a:moveTo>
                    <a:pt x="38933" y="8607"/>
                  </a:moveTo>
                  <a:lnTo>
                    <a:pt x="38211" y="8635"/>
                  </a:lnTo>
                  <a:lnTo>
                    <a:pt x="37691" y="8664"/>
                  </a:lnTo>
                  <a:lnTo>
                    <a:pt x="37286" y="8751"/>
                  </a:lnTo>
                  <a:lnTo>
                    <a:pt x="36969" y="8838"/>
                  </a:lnTo>
                  <a:lnTo>
                    <a:pt x="36651" y="8924"/>
                  </a:lnTo>
                  <a:lnTo>
                    <a:pt x="36304" y="9011"/>
                  </a:lnTo>
                  <a:lnTo>
                    <a:pt x="35871" y="9098"/>
                  </a:lnTo>
                  <a:lnTo>
                    <a:pt x="35294" y="9155"/>
                  </a:lnTo>
                  <a:lnTo>
                    <a:pt x="29691" y="9444"/>
                  </a:lnTo>
                  <a:lnTo>
                    <a:pt x="24983" y="9675"/>
                  </a:lnTo>
                  <a:lnTo>
                    <a:pt x="21026" y="9791"/>
                  </a:lnTo>
                  <a:lnTo>
                    <a:pt x="19322" y="9820"/>
                  </a:lnTo>
                  <a:lnTo>
                    <a:pt x="17763" y="9848"/>
                  </a:lnTo>
                  <a:lnTo>
                    <a:pt x="16463" y="9820"/>
                  </a:lnTo>
                  <a:lnTo>
                    <a:pt x="15250" y="9820"/>
                  </a:lnTo>
                  <a:lnTo>
                    <a:pt x="14153" y="9762"/>
                  </a:lnTo>
                  <a:lnTo>
                    <a:pt x="13142" y="9704"/>
                  </a:lnTo>
                  <a:lnTo>
                    <a:pt x="12189" y="9617"/>
                  </a:lnTo>
                  <a:lnTo>
                    <a:pt x="11293" y="9531"/>
                  </a:lnTo>
                  <a:lnTo>
                    <a:pt x="10456" y="9415"/>
                  </a:lnTo>
                  <a:lnTo>
                    <a:pt x="9647" y="9271"/>
                  </a:lnTo>
                  <a:lnTo>
                    <a:pt x="9069" y="9242"/>
                  </a:lnTo>
                  <a:lnTo>
                    <a:pt x="8550" y="9213"/>
                  </a:lnTo>
                  <a:lnTo>
                    <a:pt x="8059" y="9242"/>
                  </a:lnTo>
                  <a:lnTo>
                    <a:pt x="7741" y="9300"/>
                  </a:lnTo>
                  <a:lnTo>
                    <a:pt x="7625" y="9357"/>
                  </a:lnTo>
                  <a:lnTo>
                    <a:pt x="7568" y="9415"/>
                  </a:lnTo>
                  <a:lnTo>
                    <a:pt x="7510" y="9473"/>
                  </a:lnTo>
                  <a:lnTo>
                    <a:pt x="7481" y="9531"/>
                  </a:lnTo>
                  <a:lnTo>
                    <a:pt x="7510" y="9617"/>
                  </a:lnTo>
                  <a:lnTo>
                    <a:pt x="7568" y="9704"/>
                  </a:lnTo>
                  <a:lnTo>
                    <a:pt x="7741" y="9906"/>
                  </a:lnTo>
                  <a:lnTo>
                    <a:pt x="8030" y="10137"/>
                  </a:lnTo>
                  <a:lnTo>
                    <a:pt x="8376" y="10368"/>
                  </a:lnTo>
                  <a:lnTo>
                    <a:pt x="8838" y="10628"/>
                  </a:lnTo>
                  <a:lnTo>
                    <a:pt x="9329" y="10888"/>
                  </a:lnTo>
                  <a:lnTo>
                    <a:pt x="10456" y="11408"/>
                  </a:lnTo>
                  <a:lnTo>
                    <a:pt x="11669" y="11899"/>
                  </a:lnTo>
                  <a:lnTo>
                    <a:pt x="12824" y="12303"/>
                  </a:lnTo>
                  <a:lnTo>
                    <a:pt x="13344" y="12477"/>
                  </a:lnTo>
                  <a:lnTo>
                    <a:pt x="13835" y="12592"/>
                  </a:lnTo>
                  <a:lnTo>
                    <a:pt x="14239" y="12650"/>
                  </a:lnTo>
                  <a:lnTo>
                    <a:pt x="14557" y="12679"/>
                  </a:lnTo>
                  <a:lnTo>
                    <a:pt x="14846" y="12679"/>
                  </a:lnTo>
                  <a:lnTo>
                    <a:pt x="15106" y="12621"/>
                  </a:lnTo>
                  <a:lnTo>
                    <a:pt x="15337" y="12534"/>
                  </a:lnTo>
                  <a:lnTo>
                    <a:pt x="15568" y="12448"/>
                  </a:lnTo>
                  <a:lnTo>
                    <a:pt x="16059" y="12246"/>
                  </a:lnTo>
                  <a:lnTo>
                    <a:pt x="16348" y="12159"/>
                  </a:lnTo>
                  <a:lnTo>
                    <a:pt x="16723" y="12072"/>
                  </a:lnTo>
                  <a:lnTo>
                    <a:pt x="18398" y="11870"/>
                  </a:lnTo>
                  <a:lnTo>
                    <a:pt x="20478" y="11668"/>
                  </a:lnTo>
                  <a:lnTo>
                    <a:pt x="22846" y="11466"/>
                  </a:lnTo>
                  <a:lnTo>
                    <a:pt x="25358" y="11264"/>
                  </a:lnTo>
                  <a:lnTo>
                    <a:pt x="27929" y="11090"/>
                  </a:lnTo>
                  <a:lnTo>
                    <a:pt x="30413" y="10946"/>
                  </a:lnTo>
                  <a:lnTo>
                    <a:pt x="32723" y="10859"/>
                  </a:lnTo>
                  <a:lnTo>
                    <a:pt x="34745" y="10830"/>
                  </a:lnTo>
                  <a:lnTo>
                    <a:pt x="33965" y="11524"/>
                  </a:lnTo>
                  <a:lnTo>
                    <a:pt x="33156" y="12217"/>
                  </a:lnTo>
                  <a:lnTo>
                    <a:pt x="32319" y="12881"/>
                  </a:lnTo>
                  <a:lnTo>
                    <a:pt x="31481" y="13545"/>
                  </a:lnTo>
                  <a:lnTo>
                    <a:pt x="30615" y="14181"/>
                  </a:lnTo>
                  <a:lnTo>
                    <a:pt x="29719" y="14787"/>
                  </a:lnTo>
                  <a:lnTo>
                    <a:pt x="28795" y="15394"/>
                  </a:lnTo>
                  <a:lnTo>
                    <a:pt x="27871" y="16000"/>
                  </a:lnTo>
                  <a:lnTo>
                    <a:pt x="26947" y="16578"/>
                  </a:lnTo>
                  <a:lnTo>
                    <a:pt x="25994" y="17126"/>
                  </a:lnTo>
                  <a:lnTo>
                    <a:pt x="25012" y="17675"/>
                  </a:lnTo>
                  <a:lnTo>
                    <a:pt x="24059" y="18195"/>
                  </a:lnTo>
                  <a:lnTo>
                    <a:pt x="22095" y="19235"/>
                  </a:lnTo>
                  <a:lnTo>
                    <a:pt x="20102" y="20188"/>
                  </a:lnTo>
                  <a:lnTo>
                    <a:pt x="18080" y="21083"/>
                  </a:lnTo>
                  <a:lnTo>
                    <a:pt x="16088" y="21921"/>
                  </a:lnTo>
                  <a:lnTo>
                    <a:pt x="14124" y="22700"/>
                  </a:lnTo>
                  <a:lnTo>
                    <a:pt x="12160" y="23451"/>
                  </a:lnTo>
                  <a:lnTo>
                    <a:pt x="10254" y="24116"/>
                  </a:lnTo>
                  <a:lnTo>
                    <a:pt x="8405" y="24722"/>
                  </a:lnTo>
                  <a:lnTo>
                    <a:pt x="6615" y="25300"/>
                  </a:lnTo>
                  <a:lnTo>
                    <a:pt x="4882" y="25820"/>
                  </a:lnTo>
                  <a:lnTo>
                    <a:pt x="4131" y="26051"/>
                  </a:lnTo>
                  <a:lnTo>
                    <a:pt x="3813" y="26166"/>
                  </a:lnTo>
                  <a:lnTo>
                    <a:pt x="3582" y="26253"/>
                  </a:lnTo>
                  <a:lnTo>
                    <a:pt x="3409" y="26368"/>
                  </a:lnTo>
                  <a:lnTo>
                    <a:pt x="3264" y="26455"/>
                  </a:lnTo>
                  <a:lnTo>
                    <a:pt x="3178" y="26542"/>
                  </a:lnTo>
                  <a:lnTo>
                    <a:pt x="3149" y="26628"/>
                  </a:lnTo>
                  <a:lnTo>
                    <a:pt x="3178" y="26686"/>
                  </a:lnTo>
                  <a:lnTo>
                    <a:pt x="3207" y="26744"/>
                  </a:lnTo>
                  <a:lnTo>
                    <a:pt x="3293" y="26802"/>
                  </a:lnTo>
                  <a:lnTo>
                    <a:pt x="3380" y="26859"/>
                  </a:lnTo>
                  <a:lnTo>
                    <a:pt x="3669" y="26917"/>
                  </a:lnTo>
                  <a:lnTo>
                    <a:pt x="4015" y="26917"/>
                  </a:lnTo>
                  <a:lnTo>
                    <a:pt x="4448" y="26888"/>
                  </a:lnTo>
                  <a:lnTo>
                    <a:pt x="5084" y="26802"/>
                  </a:lnTo>
                  <a:lnTo>
                    <a:pt x="5921" y="26628"/>
                  </a:lnTo>
                  <a:lnTo>
                    <a:pt x="6961" y="26426"/>
                  </a:lnTo>
                  <a:lnTo>
                    <a:pt x="8174" y="26137"/>
                  </a:lnTo>
                  <a:lnTo>
                    <a:pt x="9560" y="25791"/>
                  </a:lnTo>
                  <a:lnTo>
                    <a:pt x="11062" y="25415"/>
                  </a:lnTo>
                  <a:lnTo>
                    <a:pt x="12680" y="24953"/>
                  </a:lnTo>
                  <a:lnTo>
                    <a:pt x="14384" y="24433"/>
                  </a:lnTo>
                  <a:lnTo>
                    <a:pt x="16174" y="23885"/>
                  </a:lnTo>
                  <a:lnTo>
                    <a:pt x="18023" y="23249"/>
                  </a:lnTo>
                  <a:lnTo>
                    <a:pt x="19929" y="22585"/>
                  </a:lnTo>
                  <a:lnTo>
                    <a:pt x="21835" y="21892"/>
                  </a:lnTo>
                  <a:lnTo>
                    <a:pt x="23741" y="21112"/>
                  </a:lnTo>
                  <a:lnTo>
                    <a:pt x="25647" y="20303"/>
                  </a:lnTo>
                  <a:lnTo>
                    <a:pt x="27496" y="19437"/>
                  </a:lnTo>
                  <a:lnTo>
                    <a:pt x="28911" y="19812"/>
                  </a:lnTo>
                  <a:lnTo>
                    <a:pt x="30355" y="20188"/>
                  </a:lnTo>
                  <a:lnTo>
                    <a:pt x="33330" y="20910"/>
                  </a:lnTo>
                  <a:lnTo>
                    <a:pt x="36362" y="21603"/>
                  </a:lnTo>
                  <a:lnTo>
                    <a:pt x="39337" y="22238"/>
                  </a:lnTo>
                  <a:lnTo>
                    <a:pt x="44709" y="23394"/>
                  </a:lnTo>
                  <a:lnTo>
                    <a:pt x="46904" y="23885"/>
                  </a:lnTo>
                  <a:lnTo>
                    <a:pt x="47857" y="24116"/>
                  </a:lnTo>
                  <a:lnTo>
                    <a:pt x="48666" y="24318"/>
                  </a:lnTo>
                  <a:lnTo>
                    <a:pt x="49012" y="24347"/>
                  </a:lnTo>
                  <a:lnTo>
                    <a:pt x="49272" y="24404"/>
                  </a:lnTo>
                  <a:lnTo>
                    <a:pt x="49705" y="24376"/>
                  </a:lnTo>
                  <a:lnTo>
                    <a:pt x="50081" y="24318"/>
                  </a:lnTo>
                  <a:lnTo>
                    <a:pt x="50398" y="24202"/>
                  </a:lnTo>
                  <a:lnTo>
                    <a:pt x="50658" y="24058"/>
                  </a:lnTo>
                  <a:lnTo>
                    <a:pt x="50860" y="23913"/>
                  </a:lnTo>
                  <a:lnTo>
                    <a:pt x="51005" y="23711"/>
                  </a:lnTo>
                  <a:lnTo>
                    <a:pt x="51120" y="23509"/>
                  </a:lnTo>
                  <a:lnTo>
                    <a:pt x="51149" y="23278"/>
                  </a:lnTo>
                  <a:lnTo>
                    <a:pt x="51120" y="23076"/>
                  </a:lnTo>
                  <a:lnTo>
                    <a:pt x="51063" y="22874"/>
                  </a:lnTo>
                  <a:lnTo>
                    <a:pt x="50947" y="22672"/>
                  </a:lnTo>
                  <a:lnTo>
                    <a:pt x="50803" y="22498"/>
                  </a:lnTo>
                  <a:lnTo>
                    <a:pt x="50629" y="22296"/>
                  </a:lnTo>
                  <a:lnTo>
                    <a:pt x="50398" y="22123"/>
                  </a:lnTo>
                  <a:lnTo>
                    <a:pt x="50167" y="21950"/>
                  </a:lnTo>
                  <a:lnTo>
                    <a:pt x="49907" y="21776"/>
                  </a:lnTo>
                  <a:lnTo>
                    <a:pt x="49272" y="21430"/>
                  </a:lnTo>
                  <a:lnTo>
                    <a:pt x="48579" y="21112"/>
                  </a:lnTo>
                  <a:lnTo>
                    <a:pt x="47828" y="20823"/>
                  </a:lnTo>
                  <a:lnTo>
                    <a:pt x="47048" y="20534"/>
                  </a:lnTo>
                  <a:lnTo>
                    <a:pt x="46239" y="20303"/>
                  </a:lnTo>
                  <a:lnTo>
                    <a:pt x="45460" y="20072"/>
                  </a:lnTo>
                  <a:lnTo>
                    <a:pt x="44680" y="19899"/>
                  </a:lnTo>
                  <a:lnTo>
                    <a:pt x="43958" y="19726"/>
                  </a:lnTo>
                  <a:lnTo>
                    <a:pt x="43322" y="19610"/>
                  </a:lnTo>
                  <a:lnTo>
                    <a:pt x="42745" y="19524"/>
                  </a:lnTo>
                  <a:lnTo>
                    <a:pt x="42312" y="19466"/>
                  </a:lnTo>
                  <a:lnTo>
                    <a:pt x="41994" y="19437"/>
                  </a:lnTo>
                  <a:lnTo>
                    <a:pt x="41561" y="19466"/>
                  </a:lnTo>
                  <a:lnTo>
                    <a:pt x="41185" y="19495"/>
                  </a:lnTo>
                  <a:lnTo>
                    <a:pt x="40521" y="19639"/>
                  </a:lnTo>
                  <a:lnTo>
                    <a:pt x="40146" y="19697"/>
                  </a:lnTo>
                  <a:lnTo>
                    <a:pt x="39741" y="19755"/>
                  </a:lnTo>
                  <a:lnTo>
                    <a:pt x="39308" y="19783"/>
                  </a:lnTo>
                  <a:lnTo>
                    <a:pt x="38759" y="19812"/>
                  </a:lnTo>
                  <a:lnTo>
                    <a:pt x="37084" y="19697"/>
                  </a:lnTo>
                  <a:lnTo>
                    <a:pt x="35525" y="19552"/>
                  </a:lnTo>
                  <a:lnTo>
                    <a:pt x="34081" y="19408"/>
                  </a:lnTo>
                  <a:lnTo>
                    <a:pt x="32839" y="19235"/>
                  </a:lnTo>
                  <a:lnTo>
                    <a:pt x="31770" y="19033"/>
                  </a:lnTo>
                  <a:lnTo>
                    <a:pt x="31308" y="18946"/>
                  </a:lnTo>
                  <a:lnTo>
                    <a:pt x="30904" y="18830"/>
                  </a:lnTo>
                  <a:lnTo>
                    <a:pt x="30557" y="18715"/>
                  </a:lnTo>
                  <a:lnTo>
                    <a:pt x="30239" y="18599"/>
                  </a:lnTo>
                  <a:lnTo>
                    <a:pt x="30008" y="18455"/>
                  </a:lnTo>
                  <a:lnTo>
                    <a:pt x="29835" y="18311"/>
                  </a:lnTo>
                  <a:lnTo>
                    <a:pt x="31626" y="17271"/>
                  </a:lnTo>
                  <a:lnTo>
                    <a:pt x="33214" y="16289"/>
                  </a:lnTo>
                  <a:lnTo>
                    <a:pt x="34687" y="15336"/>
                  </a:lnTo>
                  <a:lnTo>
                    <a:pt x="36044" y="14412"/>
                  </a:lnTo>
                  <a:lnTo>
                    <a:pt x="37315" y="13516"/>
                  </a:lnTo>
                  <a:lnTo>
                    <a:pt x="38470" y="12621"/>
                  </a:lnTo>
                  <a:lnTo>
                    <a:pt x="39597" y="11726"/>
                  </a:lnTo>
                  <a:lnTo>
                    <a:pt x="40665" y="10830"/>
                  </a:lnTo>
                  <a:lnTo>
                    <a:pt x="41474" y="10339"/>
                  </a:lnTo>
                  <a:lnTo>
                    <a:pt x="41821" y="10108"/>
                  </a:lnTo>
                  <a:lnTo>
                    <a:pt x="42109" y="9877"/>
                  </a:lnTo>
                  <a:lnTo>
                    <a:pt x="42341" y="9675"/>
                  </a:lnTo>
                  <a:lnTo>
                    <a:pt x="42514" y="9473"/>
                  </a:lnTo>
                  <a:lnTo>
                    <a:pt x="42629" y="9300"/>
                  </a:lnTo>
                  <a:lnTo>
                    <a:pt x="42658" y="9155"/>
                  </a:lnTo>
                  <a:lnTo>
                    <a:pt x="42629" y="9069"/>
                  </a:lnTo>
                  <a:lnTo>
                    <a:pt x="42543" y="8982"/>
                  </a:lnTo>
                  <a:lnTo>
                    <a:pt x="42427" y="8895"/>
                  </a:lnTo>
                  <a:lnTo>
                    <a:pt x="42225" y="8838"/>
                  </a:lnTo>
                  <a:lnTo>
                    <a:pt x="41792" y="8751"/>
                  </a:lnTo>
                  <a:lnTo>
                    <a:pt x="41214" y="8664"/>
                  </a:lnTo>
                  <a:lnTo>
                    <a:pt x="40608" y="8635"/>
                  </a:lnTo>
                  <a:lnTo>
                    <a:pt x="40001" y="8607"/>
                  </a:lnTo>
                  <a:close/>
                  <a:moveTo>
                    <a:pt x="48781" y="28968"/>
                  </a:moveTo>
                  <a:lnTo>
                    <a:pt x="48463" y="28997"/>
                  </a:lnTo>
                  <a:lnTo>
                    <a:pt x="48203" y="29054"/>
                  </a:lnTo>
                  <a:lnTo>
                    <a:pt x="47943" y="29083"/>
                  </a:lnTo>
                  <a:lnTo>
                    <a:pt x="47510" y="29228"/>
                  </a:lnTo>
                  <a:lnTo>
                    <a:pt x="47135" y="29372"/>
                  </a:lnTo>
                  <a:lnTo>
                    <a:pt x="46759" y="29545"/>
                  </a:lnTo>
                  <a:lnTo>
                    <a:pt x="46268" y="29719"/>
                  </a:lnTo>
                  <a:lnTo>
                    <a:pt x="45691" y="29892"/>
                  </a:lnTo>
                  <a:lnTo>
                    <a:pt x="45315" y="29950"/>
                  </a:lnTo>
                  <a:lnTo>
                    <a:pt x="44882" y="30036"/>
                  </a:lnTo>
                  <a:lnTo>
                    <a:pt x="41676" y="30296"/>
                  </a:lnTo>
                  <a:lnTo>
                    <a:pt x="37922" y="30556"/>
                  </a:lnTo>
                  <a:lnTo>
                    <a:pt x="33705" y="30787"/>
                  </a:lnTo>
                  <a:lnTo>
                    <a:pt x="29228" y="31018"/>
                  </a:lnTo>
                  <a:lnTo>
                    <a:pt x="24579" y="31220"/>
                  </a:lnTo>
                  <a:lnTo>
                    <a:pt x="19929" y="31365"/>
                  </a:lnTo>
                  <a:lnTo>
                    <a:pt x="15423" y="31480"/>
                  </a:lnTo>
                  <a:lnTo>
                    <a:pt x="11149" y="31509"/>
                  </a:lnTo>
                  <a:lnTo>
                    <a:pt x="8665" y="31509"/>
                  </a:lnTo>
                  <a:lnTo>
                    <a:pt x="6412" y="31451"/>
                  </a:lnTo>
                  <a:lnTo>
                    <a:pt x="4333" y="31394"/>
                  </a:lnTo>
                  <a:lnTo>
                    <a:pt x="2542" y="31278"/>
                  </a:lnTo>
                  <a:lnTo>
                    <a:pt x="1994" y="31134"/>
                  </a:lnTo>
                  <a:lnTo>
                    <a:pt x="1503" y="31076"/>
                  </a:lnTo>
                  <a:lnTo>
                    <a:pt x="1098" y="31018"/>
                  </a:lnTo>
                  <a:lnTo>
                    <a:pt x="752" y="31018"/>
                  </a:lnTo>
                  <a:lnTo>
                    <a:pt x="434" y="31047"/>
                  </a:lnTo>
                  <a:lnTo>
                    <a:pt x="174" y="31105"/>
                  </a:lnTo>
                  <a:lnTo>
                    <a:pt x="116" y="31134"/>
                  </a:lnTo>
                  <a:lnTo>
                    <a:pt x="59" y="31192"/>
                  </a:lnTo>
                  <a:lnTo>
                    <a:pt x="1" y="31249"/>
                  </a:lnTo>
                  <a:lnTo>
                    <a:pt x="1" y="31336"/>
                  </a:lnTo>
                  <a:lnTo>
                    <a:pt x="30" y="31451"/>
                  </a:lnTo>
                  <a:lnTo>
                    <a:pt x="87" y="31567"/>
                  </a:lnTo>
                  <a:lnTo>
                    <a:pt x="174" y="31682"/>
                  </a:lnTo>
                  <a:lnTo>
                    <a:pt x="318" y="31827"/>
                  </a:lnTo>
                  <a:lnTo>
                    <a:pt x="694" y="32116"/>
                  </a:lnTo>
                  <a:lnTo>
                    <a:pt x="1185" y="32405"/>
                  </a:lnTo>
                  <a:lnTo>
                    <a:pt x="1763" y="32722"/>
                  </a:lnTo>
                  <a:lnTo>
                    <a:pt x="2398" y="33040"/>
                  </a:lnTo>
                  <a:lnTo>
                    <a:pt x="3120" y="33358"/>
                  </a:lnTo>
                  <a:lnTo>
                    <a:pt x="3842" y="33646"/>
                  </a:lnTo>
                  <a:lnTo>
                    <a:pt x="4622" y="33935"/>
                  </a:lnTo>
                  <a:lnTo>
                    <a:pt x="5373" y="34224"/>
                  </a:lnTo>
                  <a:lnTo>
                    <a:pt x="6788" y="34686"/>
                  </a:lnTo>
                  <a:lnTo>
                    <a:pt x="7423" y="34859"/>
                  </a:lnTo>
                  <a:lnTo>
                    <a:pt x="7972" y="34975"/>
                  </a:lnTo>
                  <a:lnTo>
                    <a:pt x="8405" y="35062"/>
                  </a:lnTo>
                  <a:lnTo>
                    <a:pt x="8723" y="35090"/>
                  </a:lnTo>
                  <a:lnTo>
                    <a:pt x="9098" y="35062"/>
                  </a:lnTo>
                  <a:lnTo>
                    <a:pt x="9416" y="35004"/>
                  </a:lnTo>
                  <a:lnTo>
                    <a:pt x="9676" y="34859"/>
                  </a:lnTo>
                  <a:lnTo>
                    <a:pt x="9965" y="34715"/>
                  </a:lnTo>
                  <a:lnTo>
                    <a:pt x="10254" y="34571"/>
                  </a:lnTo>
                  <a:lnTo>
                    <a:pt x="10600" y="34397"/>
                  </a:lnTo>
                  <a:lnTo>
                    <a:pt x="11062" y="34253"/>
                  </a:lnTo>
                  <a:lnTo>
                    <a:pt x="11640" y="34108"/>
                  </a:lnTo>
                  <a:lnTo>
                    <a:pt x="12535" y="33935"/>
                  </a:lnTo>
                  <a:lnTo>
                    <a:pt x="13459" y="33791"/>
                  </a:lnTo>
                  <a:lnTo>
                    <a:pt x="14412" y="33675"/>
                  </a:lnTo>
                  <a:lnTo>
                    <a:pt x="15394" y="33560"/>
                  </a:lnTo>
                  <a:lnTo>
                    <a:pt x="17387" y="33358"/>
                  </a:lnTo>
                  <a:lnTo>
                    <a:pt x="19409" y="33213"/>
                  </a:lnTo>
                  <a:lnTo>
                    <a:pt x="21402" y="33098"/>
                  </a:lnTo>
                  <a:lnTo>
                    <a:pt x="23366" y="33011"/>
                  </a:lnTo>
                  <a:lnTo>
                    <a:pt x="26947" y="32867"/>
                  </a:lnTo>
                  <a:lnTo>
                    <a:pt x="26947" y="55336"/>
                  </a:lnTo>
                  <a:lnTo>
                    <a:pt x="27005" y="56058"/>
                  </a:lnTo>
                  <a:lnTo>
                    <a:pt x="27091" y="56693"/>
                  </a:lnTo>
                  <a:lnTo>
                    <a:pt x="27207" y="57213"/>
                  </a:lnTo>
                  <a:lnTo>
                    <a:pt x="27322" y="57618"/>
                  </a:lnTo>
                  <a:lnTo>
                    <a:pt x="27496" y="57964"/>
                  </a:lnTo>
                  <a:lnTo>
                    <a:pt x="27582" y="58080"/>
                  </a:lnTo>
                  <a:lnTo>
                    <a:pt x="27669" y="58195"/>
                  </a:lnTo>
                  <a:lnTo>
                    <a:pt x="27756" y="58282"/>
                  </a:lnTo>
                  <a:lnTo>
                    <a:pt x="27842" y="58340"/>
                  </a:lnTo>
                  <a:lnTo>
                    <a:pt x="27958" y="58369"/>
                  </a:lnTo>
                  <a:lnTo>
                    <a:pt x="28044" y="58369"/>
                  </a:lnTo>
                  <a:lnTo>
                    <a:pt x="28247" y="58340"/>
                  </a:lnTo>
                  <a:lnTo>
                    <a:pt x="28420" y="58253"/>
                  </a:lnTo>
                  <a:lnTo>
                    <a:pt x="28622" y="58080"/>
                  </a:lnTo>
                  <a:lnTo>
                    <a:pt x="28824" y="57820"/>
                  </a:lnTo>
                  <a:lnTo>
                    <a:pt x="29026" y="57502"/>
                  </a:lnTo>
                  <a:lnTo>
                    <a:pt x="29228" y="57098"/>
                  </a:lnTo>
                  <a:lnTo>
                    <a:pt x="29460" y="56636"/>
                  </a:lnTo>
                  <a:lnTo>
                    <a:pt x="29662" y="56087"/>
                  </a:lnTo>
                  <a:lnTo>
                    <a:pt x="29777" y="55769"/>
                  </a:lnTo>
                  <a:lnTo>
                    <a:pt x="29864" y="55365"/>
                  </a:lnTo>
                  <a:lnTo>
                    <a:pt x="30037" y="54470"/>
                  </a:lnTo>
                  <a:lnTo>
                    <a:pt x="30210" y="53401"/>
                  </a:lnTo>
                  <a:lnTo>
                    <a:pt x="30326" y="52159"/>
                  </a:lnTo>
                  <a:lnTo>
                    <a:pt x="30442" y="50802"/>
                  </a:lnTo>
                  <a:lnTo>
                    <a:pt x="30528" y="49329"/>
                  </a:lnTo>
                  <a:lnTo>
                    <a:pt x="30615" y="47769"/>
                  </a:lnTo>
                  <a:lnTo>
                    <a:pt x="30673" y="46123"/>
                  </a:lnTo>
                  <a:lnTo>
                    <a:pt x="30759" y="42686"/>
                  </a:lnTo>
                  <a:lnTo>
                    <a:pt x="30788" y="39163"/>
                  </a:lnTo>
                  <a:lnTo>
                    <a:pt x="30846" y="32578"/>
                  </a:lnTo>
                  <a:lnTo>
                    <a:pt x="36362" y="32433"/>
                  </a:lnTo>
                  <a:lnTo>
                    <a:pt x="38730" y="32405"/>
                  </a:lnTo>
                  <a:lnTo>
                    <a:pt x="40868" y="32376"/>
                  </a:lnTo>
                  <a:lnTo>
                    <a:pt x="42745" y="32376"/>
                  </a:lnTo>
                  <a:lnTo>
                    <a:pt x="44478" y="32405"/>
                  </a:lnTo>
                  <a:lnTo>
                    <a:pt x="47684" y="32491"/>
                  </a:lnTo>
                  <a:lnTo>
                    <a:pt x="50745" y="32636"/>
                  </a:lnTo>
                  <a:lnTo>
                    <a:pt x="53864" y="32809"/>
                  </a:lnTo>
                  <a:lnTo>
                    <a:pt x="54124" y="32838"/>
                  </a:lnTo>
                  <a:lnTo>
                    <a:pt x="54355" y="32867"/>
                  </a:lnTo>
                  <a:lnTo>
                    <a:pt x="54586" y="32867"/>
                  </a:lnTo>
                  <a:lnTo>
                    <a:pt x="54788" y="32838"/>
                  </a:lnTo>
                  <a:lnTo>
                    <a:pt x="55135" y="32751"/>
                  </a:lnTo>
                  <a:lnTo>
                    <a:pt x="55481" y="32607"/>
                  </a:lnTo>
                  <a:lnTo>
                    <a:pt x="55741" y="32405"/>
                  </a:lnTo>
                  <a:lnTo>
                    <a:pt x="55944" y="32173"/>
                  </a:lnTo>
                  <a:lnTo>
                    <a:pt x="56088" y="31942"/>
                  </a:lnTo>
                  <a:lnTo>
                    <a:pt x="56175" y="31654"/>
                  </a:lnTo>
                  <a:lnTo>
                    <a:pt x="56232" y="31394"/>
                  </a:lnTo>
                  <a:lnTo>
                    <a:pt x="56203" y="31134"/>
                  </a:lnTo>
                  <a:lnTo>
                    <a:pt x="56117" y="30874"/>
                  </a:lnTo>
                  <a:lnTo>
                    <a:pt x="55972" y="30614"/>
                  </a:lnTo>
                  <a:lnTo>
                    <a:pt x="55770" y="30354"/>
                  </a:lnTo>
                  <a:lnTo>
                    <a:pt x="55510" y="30123"/>
                  </a:lnTo>
                  <a:lnTo>
                    <a:pt x="55193" y="29921"/>
                  </a:lnTo>
                  <a:lnTo>
                    <a:pt x="54817" y="29719"/>
                  </a:lnTo>
                  <a:lnTo>
                    <a:pt x="54355" y="29603"/>
                  </a:lnTo>
                  <a:lnTo>
                    <a:pt x="52564" y="29314"/>
                  </a:lnTo>
                  <a:lnTo>
                    <a:pt x="51149" y="29112"/>
                  </a:lnTo>
                  <a:lnTo>
                    <a:pt x="50023" y="28997"/>
                  </a:lnTo>
                  <a:lnTo>
                    <a:pt x="49156" y="289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78900" y="1952425"/>
              <a:ext cx="1176225" cy="1456350"/>
            </a:xfrm>
            <a:custGeom>
              <a:avLst/>
              <a:gdLst/>
              <a:ahLst/>
              <a:cxnLst/>
              <a:rect l="l" t="t" r="r" b="b"/>
              <a:pathLst>
                <a:path w="47049" h="58254" extrusionOk="0">
                  <a:moveTo>
                    <a:pt x="15741" y="4015"/>
                  </a:moveTo>
                  <a:lnTo>
                    <a:pt x="15452" y="4044"/>
                  </a:lnTo>
                  <a:lnTo>
                    <a:pt x="15221" y="4044"/>
                  </a:lnTo>
                  <a:lnTo>
                    <a:pt x="14990" y="4102"/>
                  </a:lnTo>
                  <a:lnTo>
                    <a:pt x="14817" y="4160"/>
                  </a:lnTo>
                  <a:lnTo>
                    <a:pt x="14644" y="4246"/>
                  </a:lnTo>
                  <a:lnTo>
                    <a:pt x="14528" y="4333"/>
                  </a:lnTo>
                  <a:lnTo>
                    <a:pt x="14470" y="4448"/>
                  </a:lnTo>
                  <a:lnTo>
                    <a:pt x="14441" y="4593"/>
                  </a:lnTo>
                  <a:lnTo>
                    <a:pt x="14441" y="4708"/>
                  </a:lnTo>
                  <a:lnTo>
                    <a:pt x="14499" y="4824"/>
                  </a:lnTo>
                  <a:lnTo>
                    <a:pt x="14586" y="4968"/>
                  </a:lnTo>
                  <a:lnTo>
                    <a:pt x="14701" y="5113"/>
                  </a:lnTo>
                  <a:lnTo>
                    <a:pt x="14875" y="5257"/>
                  </a:lnTo>
                  <a:lnTo>
                    <a:pt x="15077" y="5430"/>
                  </a:lnTo>
                  <a:lnTo>
                    <a:pt x="15683" y="5806"/>
                  </a:lnTo>
                  <a:lnTo>
                    <a:pt x="16434" y="6383"/>
                  </a:lnTo>
                  <a:lnTo>
                    <a:pt x="17127" y="6903"/>
                  </a:lnTo>
                  <a:lnTo>
                    <a:pt x="17676" y="7365"/>
                  </a:lnTo>
                  <a:lnTo>
                    <a:pt x="18109" y="7799"/>
                  </a:lnTo>
                  <a:lnTo>
                    <a:pt x="18456" y="8203"/>
                  </a:lnTo>
                  <a:lnTo>
                    <a:pt x="18687" y="8549"/>
                  </a:lnTo>
                  <a:lnTo>
                    <a:pt x="18831" y="8838"/>
                  </a:lnTo>
                  <a:lnTo>
                    <a:pt x="18889" y="8983"/>
                  </a:lnTo>
                  <a:lnTo>
                    <a:pt x="18889" y="9098"/>
                  </a:lnTo>
                  <a:lnTo>
                    <a:pt x="18687" y="9705"/>
                  </a:lnTo>
                  <a:lnTo>
                    <a:pt x="18456" y="10398"/>
                  </a:lnTo>
                  <a:lnTo>
                    <a:pt x="18080" y="11235"/>
                  </a:lnTo>
                  <a:lnTo>
                    <a:pt x="17676" y="12073"/>
                  </a:lnTo>
                  <a:lnTo>
                    <a:pt x="17243" y="12882"/>
                  </a:lnTo>
                  <a:lnTo>
                    <a:pt x="16810" y="13690"/>
                  </a:lnTo>
                  <a:lnTo>
                    <a:pt x="16348" y="14470"/>
                  </a:lnTo>
                  <a:lnTo>
                    <a:pt x="15886" y="15250"/>
                  </a:lnTo>
                  <a:lnTo>
                    <a:pt x="15423" y="16001"/>
                  </a:lnTo>
                  <a:lnTo>
                    <a:pt x="14932" y="16752"/>
                  </a:lnTo>
                  <a:lnTo>
                    <a:pt x="14413" y="17503"/>
                  </a:lnTo>
                  <a:lnTo>
                    <a:pt x="13893" y="18196"/>
                  </a:lnTo>
                  <a:lnTo>
                    <a:pt x="12824" y="19611"/>
                  </a:lnTo>
                  <a:lnTo>
                    <a:pt x="11727" y="20939"/>
                  </a:lnTo>
                  <a:lnTo>
                    <a:pt x="10571" y="22239"/>
                  </a:lnTo>
                  <a:lnTo>
                    <a:pt x="9416" y="23481"/>
                  </a:lnTo>
                  <a:lnTo>
                    <a:pt x="8232" y="24665"/>
                  </a:lnTo>
                  <a:lnTo>
                    <a:pt x="7048" y="25820"/>
                  </a:lnTo>
                  <a:lnTo>
                    <a:pt x="5835" y="26918"/>
                  </a:lnTo>
                  <a:lnTo>
                    <a:pt x="4622" y="27957"/>
                  </a:lnTo>
                  <a:lnTo>
                    <a:pt x="3409" y="28968"/>
                  </a:lnTo>
                  <a:lnTo>
                    <a:pt x="2196" y="29921"/>
                  </a:lnTo>
                  <a:lnTo>
                    <a:pt x="983" y="30817"/>
                  </a:lnTo>
                  <a:lnTo>
                    <a:pt x="752" y="31019"/>
                  </a:lnTo>
                  <a:lnTo>
                    <a:pt x="550" y="31192"/>
                  </a:lnTo>
                  <a:lnTo>
                    <a:pt x="376" y="31365"/>
                  </a:lnTo>
                  <a:lnTo>
                    <a:pt x="232" y="31539"/>
                  </a:lnTo>
                  <a:lnTo>
                    <a:pt x="145" y="31712"/>
                  </a:lnTo>
                  <a:lnTo>
                    <a:pt x="59" y="31828"/>
                  </a:lnTo>
                  <a:lnTo>
                    <a:pt x="30" y="31972"/>
                  </a:lnTo>
                  <a:lnTo>
                    <a:pt x="1" y="32059"/>
                  </a:lnTo>
                  <a:lnTo>
                    <a:pt x="30" y="32145"/>
                  </a:lnTo>
                  <a:lnTo>
                    <a:pt x="59" y="32203"/>
                  </a:lnTo>
                  <a:lnTo>
                    <a:pt x="145" y="32232"/>
                  </a:lnTo>
                  <a:lnTo>
                    <a:pt x="261" y="32261"/>
                  </a:lnTo>
                  <a:lnTo>
                    <a:pt x="376" y="32232"/>
                  </a:lnTo>
                  <a:lnTo>
                    <a:pt x="550" y="32174"/>
                  </a:lnTo>
                  <a:lnTo>
                    <a:pt x="1070" y="31972"/>
                  </a:lnTo>
                  <a:lnTo>
                    <a:pt x="1792" y="31625"/>
                  </a:lnTo>
                  <a:lnTo>
                    <a:pt x="2658" y="31134"/>
                  </a:lnTo>
                  <a:lnTo>
                    <a:pt x="3698" y="30528"/>
                  </a:lnTo>
                  <a:lnTo>
                    <a:pt x="4853" y="29806"/>
                  </a:lnTo>
                  <a:lnTo>
                    <a:pt x="6095" y="28997"/>
                  </a:lnTo>
                  <a:lnTo>
                    <a:pt x="7423" y="28073"/>
                  </a:lnTo>
                  <a:lnTo>
                    <a:pt x="8810" y="27033"/>
                  </a:lnTo>
                  <a:lnTo>
                    <a:pt x="10254" y="25936"/>
                  </a:lnTo>
                  <a:lnTo>
                    <a:pt x="11698" y="24752"/>
                  </a:lnTo>
                  <a:lnTo>
                    <a:pt x="13142" y="23481"/>
                  </a:lnTo>
                  <a:lnTo>
                    <a:pt x="13864" y="22817"/>
                  </a:lnTo>
                  <a:lnTo>
                    <a:pt x="14557" y="22152"/>
                  </a:lnTo>
                  <a:lnTo>
                    <a:pt x="15250" y="21459"/>
                  </a:lnTo>
                  <a:lnTo>
                    <a:pt x="15943" y="20766"/>
                  </a:lnTo>
                  <a:lnTo>
                    <a:pt x="16608" y="20044"/>
                  </a:lnTo>
                  <a:lnTo>
                    <a:pt x="17243" y="19322"/>
                  </a:lnTo>
                  <a:lnTo>
                    <a:pt x="17849" y="18571"/>
                  </a:lnTo>
                  <a:lnTo>
                    <a:pt x="18456" y="17820"/>
                  </a:lnTo>
                  <a:lnTo>
                    <a:pt x="20449" y="20593"/>
                  </a:lnTo>
                  <a:lnTo>
                    <a:pt x="22673" y="23654"/>
                  </a:lnTo>
                  <a:lnTo>
                    <a:pt x="27236" y="29835"/>
                  </a:lnTo>
                  <a:lnTo>
                    <a:pt x="27438" y="30095"/>
                  </a:lnTo>
                  <a:lnTo>
                    <a:pt x="27640" y="30326"/>
                  </a:lnTo>
                  <a:lnTo>
                    <a:pt x="27871" y="30528"/>
                  </a:lnTo>
                  <a:lnTo>
                    <a:pt x="28102" y="30672"/>
                  </a:lnTo>
                  <a:lnTo>
                    <a:pt x="28333" y="30788"/>
                  </a:lnTo>
                  <a:lnTo>
                    <a:pt x="28564" y="30874"/>
                  </a:lnTo>
                  <a:lnTo>
                    <a:pt x="28795" y="30932"/>
                  </a:lnTo>
                  <a:lnTo>
                    <a:pt x="29055" y="30961"/>
                  </a:lnTo>
                  <a:lnTo>
                    <a:pt x="29315" y="30932"/>
                  </a:lnTo>
                  <a:lnTo>
                    <a:pt x="29575" y="30846"/>
                  </a:lnTo>
                  <a:lnTo>
                    <a:pt x="29806" y="30730"/>
                  </a:lnTo>
                  <a:lnTo>
                    <a:pt x="30008" y="30557"/>
                  </a:lnTo>
                  <a:lnTo>
                    <a:pt x="30182" y="30355"/>
                  </a:lnTo>
                  <a:lnTo>
                    <a:pt x="30297" y="30124"/>
                  </a:lnTo>
                  <a:lnTo>
                    <a:pt x="30384" y="29835"/>
                  </a:lnTo>
                  <a:lnTo>
                    <a:pt x="30413" y="29517"/>
                  </a:lnTo>
                  <a:lnTo>
                    <a:pt x="30384" y="29170"/>
                  </a:lnTo>
                  <a:lnTo>
                    <a:pt x="30297" y="28766"/>
                  </a:lnTo>
                  <a:lnTo>
                    <a:pt x="30153" y="28362"/>
                  </a:lnTo>
                  <a:lnTo>
                    <a:pt x="29922" y="27929"/>
                  </a:lnTo>
                  <a:lnTo>
                    <a:pt x="29344" y="26802"/>
                  </a:lnTo>
                  <a:lnTo>
                    <a:pt x="28824" y="25849"/>
                  </a:lnTo>
                  <a:lnTo>
                    <a:pt x="28362" y="25069"/>
                  </a:lnTo>
                  <a:lnTo>
                    <a:pt x="27929" y="24405"/>
                  </a:lnTo>
                  <a:lnTo>
                    <a:pt x="27554" y="23885"/>
                  </a:lnTo>
                  <a:lnTo>
                    <a:pt x="27207" y="23481"/>
                  </a:lnTo>
                  <a:lnTo>
                    <a:pt x="26860" y="23163"/>
                  </a:lnTo>
                  <a:lnTo>
                    <a:pt x="26572" y="22903"/>
                  </a:lnTo>
                  <a:lnTo>
                    <a:pt x="26283" y="22730"/>
                  </a:lnTo>
                  <a:lnTo>
                    <a:pt x="25994" y="22586"/>
                  </a:lnTo>
                  <a:lnTo>
                    <a:pt x="25474" y="22355"/>
                  </a:lnTo>
                  <a:lnTo>
                    <a:pt x="25214" y="22239"/>
                  </a:lnTo>
                  <a:lnTo>
                    <a:pt x="24925" y="22095"/>
                  </a:lnTo>
                  <a:lnTo>
                    <a:pt x="24637" y="21921"/>
                  </a:lnTo>
                  <a:lnTo>
                    <a:pt x="24348" y="21661"/>
                  </a:lnTo>
                  <a:lnTo>
                    <a:pt x="24030" y="21430"/>
                  </a:lnTo>
                  <a:lnTo>
                    <a:pt x="23712" y="21142"/>
                  </a:lnTo>
                  <a:lnTo>
                    <a:pt x="23048" y="20506"/>
                  </a:lnTo>
                  <a:lnTo>
                    <a:pt x="22355" y="19784"/>
                  </a:lnTo>
                  <a:lnTo>
                    <a:pt x="21662" y="19004"/>
                  </a:lnTo>
                  <a:lnTo>
                    <a:pt x="21055" y="18225"/>
                  </a:lnTo>
                  <a:lnTo>
                    <a:pt x="20478" y="17503"/>
                  </a:lnTo>
                  <a:lnTo>
                    <a:pt x="20044" y="16867"/>
                  </a:lnTo>
                  <a:lnTo>
                    <a:pt x="19871" y="16578"/>
                  </a:lnTo>
                  <a:lnTo>
                    <a:pt x="19756" y="16347"/>
                  </a:lnTo>
                  <a:lnTo>
                    <a:pt x="21142" y="14152"/>
                  </a:lnTo>
                  <a:lnTo>
                    <a:pt x="21864" y="12997"/>
                  </a:lnTo>
                  <a:lnTo>
                    <a:pt x="22499" y="11871"/>
                  </a:lnTo>
                  <a:lnTo>
                    <a:pt x="23106" y="10831"/>
                  </a:lnTo>
                  <a:lnTo>
                    <a:pt x="23539" y="9907"/>
                  </a:lnTo>
                  <a:lnTo>
                    <a:pt x="23712" y="9503"/>
                  </a:lnTo>
                  <a:lnTo>
                    <a:pt x="23857" y="9156"/>
                  </a:lnTo>
                  <a:lnTo>
                    <a:pt x="23943" y="8896"/>
                  </a:lnTo>
                  <a:lnTo>
                    <a:pt x="23972" y="8665"/>
                  </a:lnTo>
                  <a:lnTo>
                    <a:pt x="23943" y="8521"/>
                  </a:lnTo>
                  <a:lnTo>
                    <a:pt x="23914" y="8376"/>
                  </a:lnTo>
                  <a:lnTo>
                    <a:pt x="23828" y="8203"/>
                  </a:lnTo>
                  <a:lnTo>
                    <a:pt x="23712" y="8058"/>
                  </a:lnTo>
                  <a:lnTo>
                    <a:pt x="23452" y="7712"/>
                  </a:lnTo>
                  <a:lnTo>
                    <a:pt x="23077" y="7365"/>
                  </a:lnTo>
                  <a:lnTo>
                    <a:pt x="22615" y="7048"/>
                  </a:lnTo>
                  <a:lnTo>
                    <a:pt x="22124" y="6701"/>
                  </a:lnTo>
                  <a:lnTo>
                    <a:pt x="21575" y="6354"/>
                  </a:lnTo>
                  <a:lnTo>
                    <a:pt x="20997" y="6037"/>
                  </a:lnTo>
                  <a:lnTo>
                    <a:pt x="19842" y="5401"/>
                  </a:lnTo>
                  <a:lnTo>
                    <a:pt x="18745" y="4882"/>
                  </a:lnTo>
                  <a:lnTo>
                    <a:pt x="17821" y="4506"/>
                  </a:lnTo>
                  <a:lnTo>
                    <a:pt x="17214" y="4275"/>
                  </a:lnTo>
                  <a:lnTo>
                    <a:pt x="16867" y="4188"/>
                  </a:lnTo>
                  <a:lnTo>
                    <a:pt x="16492" y="4102"/>
                  </a:lnTo>
                  <a:lnTo>
                    <a:pt x="16117" y="4044"/>
                  </a:lnTo>
                  <a:lnTo>
                    <a:pt x="15741" y="4015"/>
                  </a:lnTo>
                  <a:close/>
                  <a:moveTo>
                    <a:pt x="38153" y="1"/>
                  </a:moveTo>
                  <a:lnTo>
                    <a:pt x="37604" y="58"/>
                  </a:lnTo>
                  <a:lnTo>
                    <a:pt x="37171" y="116"/>
                  </a:lnTo>
                  <a:lnTo>
                    <a:pt x="36795" y="203"/>
                  </a:lnTo>
                  <a:lnTo>
                    <a:pt x="36507" y="289"/>
                  </a:lnTo>
                  <a:lnTo>
                    <a:pt x="36304" y="405"/>
                  </a:lnTo>
                  <a:lnTo>
                    <a:pt x="36160" y="521"/>
                  </a:lnTo>
                  <a:lnTo>
                    <a:pt x="36073" y="636"/>
                  </a:lnTo>
                  <a:lnTo>
                    <a:pt x="36045" y="752"/>
                  </a:lnTo>
                  <a:lnTo>
                    <a:pt x="36073" y="867"/>
                  </a:lnTo>
                  <a:lnTo>
                    <a:pt x="36160" y="1011"/>
                  </a:lnTo>
                  <a:lnTo>
                    <a:pt x="36276" y="1156"/>
                  </a:lnTo>
                  <a:lnTo>
                    <a:pt x="36478" y="1300"/>
                  </a:lnTo>
                  <a:lnTo>
                    <a:pt x="36680" y="1416"/>
                  </a:lnTo>
                  <a:lnTo>
                    <a:pt x="36969" y="1560"/>
                  </a:lnTo>
                  <a:lnTo>
                    <a:pt x="37575" y="1791"/>
                  </a:lnTo>
                  <a:lnTo>
                    <a:pt x="38442" y="2167"/>
                  </a:lnTo>
                  <a:lnTo>
                    <a:pt x="39366" y="2600"/>
                  </a:lnTo>
                  <a:lnTo>
                    <a:pt x="40232" y="3062"/>
                  </a:lnTo>
                  <a:lnTo>
                    <a:pt x="41070" y="3553"/>
                  </a:lnTo>
                  <a:lnTo>
                    <a:pt x="41445" y="3813"/>
                  </a:lnTo>
                  <a:lnTo>
                    <a:pt x="41792" y="4073"/>
                  </a:lnTo>
                  <a:lnTo>
                    <a:pt x="42110" y="4333"/>
                  </a:lnTo>
                  <a:lnTo>
                    <a:pt x="42398" y="4593"/>
                  </a:lnTo>
                  <a:lnTo>
                    <a:pt x="42629" y="4853"/>
                  </a:lnTo>
                  <a:lnTo>
                    <a:pt x="42803" y="5113"/>
                  </a:lnTo>
                  <a:lnTo>
                    <a:pt x="42918" y="5373"/>
                  </a:lnTo>
                  <a:lnTo>
                    <a:pt x="42976" y="5632"/>
                  </a:lnTo>
                  <a:lnTo>
                    <a:pt x="42976" y="15972"/>
                  </a:lnTo>
                  <a:lnTo>
                    <a:pt x="41821" y="16087"/>
                  </a:lnTo>
                  <a:lnTo>
                    <a:pt x="40521" y="16174"/>
                  </a:lnTo>
                  <a:lnTo>
                    <a:pt x="37720" y="16347"/>
                  </a:lnTo>
                  <a:lnTo>
                    <a:pt x="34860" y="16434"/>
                  </a:lnTo>
                  <a:lnTo>
                    <a:pt x="32261" y="16463"/>
                  </a:lnTo>
                  <a:lnTo>
                    <a:pt x="29229" y="16405"/>
                  </a:lnTo>
                  <a:lnTo>
                    <a:pt x="28767" y="16434"/>
                  </a:lnTo>
                  <a:lnTo>
                    <a:pt x="28420" y="16492"/>
                  </a:lnTo>
                  <a:lnTo>
                    <a:pt x="28276" y="16549"/>
                  </a:lnTo>
                  <a:lnTo>
                    <a:pt x="28189" y="16607"/>
                  </a:lnTo>
                  <a:lnTo>
                    <a:pt x="28131" y="16694"/>
                  </a:lnTo>
                  <a:lnTo>
                    <a:pt x="28102" y="16781"/>
                  </a:lnTo>
                  <a:lnTo>
                    <a:pt x="28131" y="16838"/>
                  </a:lnTo>
                  <a:lnTo>
                    <a:pt x="28160" y="16925"/>
                  </a:lnTo>
                  <a:lnTo>
                    <a:pt x="28276" y="17069"/>
                  </a:lnTo>
                  <a:lnTo>
                    <a:pt x="28478" y="17243"/>
                  </a:lnTo>
                  <a:lnTo>
                    <a:pt x="28709" y="17416"/>
                  </a:lnTo>
                  <a:lnTo>
                    <a:pt x="29026" y="17618"/>
                  </a:lnTo>
                  <a:lnTo>
                    <a:pt x="29373" y="17791"/>
                  </a:lnTo>
                  <a:lnTo>
                    <a:pt x="30153" y="18167"/>
                  </a:lnTo>
                  <a:lnTo>
                    <a:pt x="30990" y="18513"/>
                  </a:lnTo>
                  <a:lnTo>
                    <a:pt x="31828" y="18802"/>
                  </a:lnTo>
                  <a:lnTo>
                    <a:pt x="32203" y="18918"/>
                  </a:lnTo>
                  <a:lnTo>
                    <a:pt x="32579" y="19004"/>
                  </a:lnTo>
                  <a:lnTo>
                    <a:pt x="32897" y="19033"/>
                  </a:lnTo>
                  <a:lnTo>
                    <a:pt x="33185" y="19062"/>
                  </a:lnTo>
                  <a:lnTo>
                    <a:pt x="33561" y="19033"/>
                  </a:lnTo>
                  <a:lnTo>
                    <a:pt x="33878" y="18975"/>
                  </a:lnTo>
                  <a:lnTo>
                    <a:pt x="34196" y="18860"/>
                  </a:lnTo>
                  <a:lnTo>
                    <a:pt x="34514" y="18744"/>
                  </a:lnTo>
                  <a:lnTo>
                    <a:pt x="34860" y="18600"/>
                  </a:lnTo>
                  <a:lnTo>
                    <a:pt x="35236" y="18484"/>
                  </a:lnTo>
                  <a:lnTo>
                    <a:pt x="35698" y="18398"/>
                  </a:lnTo>
                  <a:lnTo>
                    <a:pt x="36218" y="18311"/>
                  </a:lnTo>
                  <a:lnTo>
                    <a:pt x="37518" y="18225"/>
                  </a:lnTo>
                  <a:lnTo>
                    <a:pt x="39019" y="18109"/>
                  </a:lnTo>
                  <a:lnTo>
                    <a:pt x="40810" y="17936"/>
                  </a:lnTo>
                  <a:lnTo>
                    <a:pt x="41850" y="17878"/>
                  </a:lnTo>
                  <a:lnTo>
                    <a:pt x="42976" y="17820"/>
                  </a:lnTo>
                  <a:lnTo>
                    <a:pt x="42976" y="30037"/>
                  </a:lnTo>
                  <a:lnTo>
                    <a:pt x="43005" y="31106"/>
                  </a:lnTo>
                  <a:lnTo>
                    <a:pt x="43063" y="32001"/>
                  </a:lnTo>
                  <a:lnTo>
                    <a:pt x="43178" y="32752"/>
                  </a:lnTo>
                  <a:lnTo>
                    <a:pt x="43294" y="33329"/>
                  </a:lnTo>
                  <a:lnTo>
                    <a:pt x="43380" y="33560"/>
                  </a:lnTo>
                  <a:lnTo>
                    <a:pt x="43467" y="33763"/>
                  </a:lnTo>
                  <a:lnTo>
                    <a:pt x="43554" y="33936"/>
                  </a:lnTo>
                  <a:lnTo>
                    <a:pt x="43640" y="34080"/>
                  </a:lnTo>
                  <a:lnTo>
                    <a:pt x="43756" y="34167"/>
                  </a:lnTo>
                  <a:lnTo>
                    <a:pt x="43871" y="34254"/>
                  </a:lnTo>
                  <a:lnTo>
                    <a:pt x="43987" y="34282"/>
                  </a:lnTo>
                  <a:lnTo>
                    <a:pt x="44102" y="34311"/>
                  </a:lnTo>
                  <a:lnTo>
                    <a:pt x="44218" y="34282"/>
                  </a:lnTo>
                  <a:lnTo>
                    <a:pt x="44362" y="34225"/>
                  </a:lnTo>
                  <a:lnTo>
                    <a:pt x="44507" y="34138"/>
                  </a:lnTo>
                  <a:lnTo>
                    <a:pt x="44651" y="33994"/>
                  </a:lnTo>
                  <a:lnTo>
                    <a:pt x="44796" y="33849"/>
                  </a:lnTo>
                  <a:lnTo>
                    <a:pt x="44911" y="33676"/>
                  </a:lnTo>
                  <a:lnTo>
                    <a:pt x="45200" y="33243"/>
                  </a:lnTo>
                  <a:lnTo>
                    <a:pt x="45431" y="32867"/>
                  </a:lnTo>
                  <a:lnTo>
                    <a:pt x="45633" y="32434"/>
                  </a:lnTo>
                  <a:lnTo>
                    <a:pt x="45806" y="32001"/>
                  </a:lnTo>
                  <a:lnTo>
                    <a:pt x="45980" y="31510"/>
                  </a:lnTo>
                  <a:lnTo>
                    <a:pt x="46124" y="31019"/>
                  </a:lnTo>
                  <a:lnTo>
                    <a:pt x="46240" y="30499"/>
                  </a:lnTo>
                  <a:lnTo>
                    <a:pt x="46355" y="29979"/>
                  </a:lnTo>
                  <a:lnTo>
                    <a:pt x="46442" y="29402"/>
                  </a:lnTo>
                  <a:lnTo>
                    <a:pt x="46615" y="28275"/>
                  </a:lnTo>
                  <a:lnTo>
                    <a:pt x="46702" y="27091"/>
                  </a:lnTo>
                  <a:lnTo>
                    <a:pt x="46788" y="25907"/>
                  </a:lnTo>
                  <a:lnTo>
                    <a:pt x="46817" y="24694"/>
                  </a:lnTo>
                  <a:lnTo>
                    <a:pt x="46875" y="4650"/>
                  </a:lnTo>
                  <a:lnTo>
                    <a:pt x="46904" y="4131"/>
                  </a:lnTo>
                  <a:lnTo>
                    <a:pt x="46962" y="3726"/>
                  </a:lnTo>
                  <a:lnTo>
                    <a:pt x="47019" y="3380"/>
                  </a:lnTo>
                  <a:lnTo>
                    <a:pt x="47048" y="3091"/>
                  </a:lnTo>
                  <a:lnTo>
                    <a:pt x="47048" y="2947"/>
                  </a:lnTo>
                  <a:lnTo>
                    <a:pt x="46962" y="2773"/>
                  </a:lnTo>
                  <a:lnTo>
                    <a:pt x="46846" y="2629"/>
                  </a:lnTo>
                  <a:lnTo>
                    <a:pt x="46702" y="2484"/>
                  </a:lnTo>
                  <a:lnTo>
                    <a:pt x="46528" y="2340"/>
                  </a:lnTo>
                  <a:lnTo>
                    <a:pt x="46297" y="2196"/>
                  </a:lnTo>
                  <a:lnTo>
                    <a:pt x="45778" y="1907"/>
                  </a:lnTo>
                  <a:lnTo>
                    <a:pt x="45142" y="1647"/>
                  </a:lnTo>
                  <a:lnTo>
                    <a:pt x="44420" y="1387"/>
                  </a:lnTo>
                  <a:lnTo>
                    <a:pt x="43640" y="1127"/>
                  </a:lnTo>
                  <a:lnTo>
                    <a:pt x="42861" y="925"/>
                  </a:lnTo>
                  <a:lnTo>
                    <a:pt x="42052" y="723"/>
                  </a:lnTo>
                  <a:lnTo>
                    <a:pt x="41272" y="549"/>
                  </a:lnTo>
                  <a:lnTo>
                    <a:pt x="39828" y="232"/>
                  </a:lnTo>
                  <a:lnTo>
                    <a:pt x="38731" y="58"/>
                  </a:lnTo>
                  <a:lnTo>
                    <a:pt x="38153" y="1"/>
                  </a:lnTo>
                  <a:close/>
                  <a:moveTo>
                    <a:pt x="42861" y="36477"/>
                  </a:moveTo>
                  <a:lnTo>
                    <a:pt x="42254" y="36506"/>
                  </a:lnTo>
                  <a:lnTo>
                    <a:pt x="41763" y="36564"/>
                  </a:lnTo>
                  <a:lnTo>
                    <a:pt x="41416" y="36680"/>
                  </a:lnTo>
                  <a:lnTo>
                    <a:pt x="41099" y="36795"/>
                  </a:lnTo>
                  <a:lnTo>
                    <a:pt x="40810" y="36939"/>
                  </a:lnTo>
                  <a:lnTo>
                    <a:pt x="40463" y="37026"/>
                  </a:lnTo>
                  <a:lnTo>
                    <a:pt x="40088" y="37113"/>
                  </a:lnTo>
                  <a:lnTo>
                    <a:pt x="39568" y="37142"/>
                  </a:lnTo>
                  <a:lnTo>
                    <a:pt x="35496" y="37344"/>
                  </a:lnTo>
                  <a:lnTo>
                    <a:pt x="30933" y="37517"/>
                  </a:lnTo>
                  <a:lnTo>
                    <a:pt x="28564" y="37604"/>
                  </a:lnTo>
                  <a:lnTo>
                    <a:pt x="26167" y="37661"/>
                  </a:lnTo>
                  <a:lnTo>
                    <a:pt x="23799" y="37690"/>
                  </a:lnTo>
                  <a:lnTo>
                    <a:pt x="18716" y="37690"/>
                  </a:lnTo>
                  <a:lnTo>
                    <a:pt x="17416" y="37633"/>
                  </a:lnTo>
                  <a:lnTo>
                    <a:pt x="16174" y="37604"/>
                  </a:lnTo>
                  <a:lnTo>
                    <a:pt x="14990" y="37517"/>
                  </a:lnTo>
                  <a:lnTo>
                    <a:pt x="13893" y="37430"/>
                  </a:lnTo>
                  <a:lnTo>
                    <a:pt x="12882" y="37344"/>
                  </a:lnTo>
                  <a:lnTo>
                    <a:pt x="11958" y="37199"/>
                  </a:lnTo>
                  <a:lnTo>
                    <a:pt x="11467" y="37142"/>
                  </a:lnTo>
                  <a:lnTo>
                    <a:pt x="11091" y="37142"/>
                  </a:lnTo>
                  <a:lnTo>
                    <a:pt x="10716" y="37171"/>
                  </a:lnTo>
                  <a:lnTo>
                    <a:pt x="10485" y="37228"/>
                  </a:lnTo>
                  <a:lnTo>
                    <a:pt x="10398" y="37286"/>
                  </a:lnTo>
                  <a:lnTo>
                    <a:pt x="10340" y="37315"/>
                  </a:lnTo>
                  <a:lnTo>
                    <a:pt x="10283" y="37402"/>
                  </a:lnTo>
                  <a:lnTo>
                    <a:pt x="10283" y="37459"/>
                  </a:lnTo>
                  <a:lnTo>
                    <a:pt x="10311" y="37517"/>
                  </a:lnTo>
                  <a:lnTo>
                    <a:pt x="10340" y="37604"/>
                  </a:lnTo>
                  <a:lnTo>
                    <a:pt x="10485" y="37777"/>
                  </a:lnTo>
                  <a:lnTo>
                    <a:pt x="10716" y="37979"/>
                  </a:lnTo>
                  <a:lnTo>
                    <a:pt x="11033" y="38210"/>
                  </a:lnTo>
                  <a:lnTo>
                    <a:pt x="11438" y="38470"/>
                  </a:lnTo>
                  <a:lnTo>
                    <a:pt x="11871" y="38701"/>
                  </a:lnTo>
                  <a:lnTo>
                    <a:pt x="12824" y="39221"/>
                  </a:lnTo>
                  <a:lnTo>
                    <a:pt x="13893" y="39712"/>
                  </a:lnTo>
                  <a:lnTo>
                    <a:pt x="14413" y="39914"/>
                  </a:lnTo>
                  <a:lnTo>
                    <a:pt x="14932" y="40116"/>
                  </a:lnTo>
                  <a:lnTo>
                    <a:pt x="15423" y="40261"/>
                  </a:lnTo>
                  <a:lnTo>
                    <a:pt x="15857" y="40376"/>
                  </a:lnTo>
                  <a:lnTo>
                    <a:pt x="16261" y="40463"/>
                  </a:lnTo>
                  <a:lnTo>
                    <a:pt x="16608" y="40492"/>
                  </a:lnTo>
                  <a:lnTo>
                    <a:pt x="16839" y="40492"/>
                  </a:lnTo>
                  <a:lnTo>
                    <a:pt x="17041" y="40434"/>
                  </a:lnTo>
                  <a:lnTo>
                    <a:pt x="17445" y="40347"/>
                  </a:lnTo>
                  <a:lnTo>
                    <a:pt x="17821" y="40174"/>
                  </a:lnTo>
                  <a:lnTo>
                    <a:pt x="18225" y="40001"/>
                  </a:lnTo>
                  <a:lnTo>
                    <a:pt x="18658" y="39828"/>
                  </a:lnTo>
                  <a:lnTo>
                    <a:pt x="19178" y="39654"/>
                  </a:lnTo>
                  <a:lnTo>
                    <a:pt x="19496" y="39568"/>
                  </a:lnTo>
                  <a:lnTo>
                    <a:pt x="19842" y="39510"/>
                  </a:lnTo>
                  <a:lnTo>
                    <a:pt x="20218" y="39481"/>
                  </a:lnTo>
                  <a:lnTo>
                    <a:pt x="20622" y="39423"/>
                  </a:lnTo>
                  <a:lnTo>
                    <a:pt x="32839" y="39019"/>
                  </a:lnTo>
                  <a:lnTo>
                    <a:pt x="38211" y="38788"/>
                  </a:lnTo>
                  <a:lnTo>
                    <a:pt x="42110" y="38643"/>
                  </a:lnTo>
                  <a:lnTo>
                    <a:pt x="42110" y="56030"/>
                  </a:lnTo>
                  <a:lnTo>
                    <a:pt x="42138" y="56579"/>
                  </a:lnTo>
                  <a:lnTo>
                    <a:pt x="42196" y="57041"/>
                  </a:lnTo>
                  <a:lnTo>
                    <a:pt x="42283" y="57416"/>
                  </a:lnTo>
                  <a:lnTo>
                    <a:pt x="42398" y="57734"/>
                  </a:lnTo>
                  <a:lnTo>
                    <a:pt x="42543" y="57965"/>
                  </a:lnTo>
                  <a:lnTo>
                    <a:pt x="42716" y="58138"/>
                  </a:lnTo>
                  <a:lnTo>
                    <a:pt x="42889" y="58225"/>
                  </a:lnTo>
                  <a:lnTo>
                    <a:pt x="43092" y="58254"/>
                  </a:lnTo>
                  <a:lnTo>
                    <a:pt x="43236" y="58254"/>
                  </a:lnTo>
                  <a:lnTo>
                    <a:pt x="43351" y="58196"/>
                  </a:lnTo>
                  <a:lnTo>
                    <a:pt x="43496" y="58138"/>
                  </a:lnTo>
                  <a:lnTo>
                    <a:pt x="43640" y="58080"/>
                  </a:lnTo>
                  <a:lnTo>
                    <a:pt x="43900" y="57820"/>
                  </a:lnTo>
                  <a:lnTo>
                    <a:pt x="44189" y="57503"/>
                  </a:lnTo>
                  <a:lnTo>
                    <a:pt x="44449" y="57127"/>
                  </a:lnTo>
                  <a:lnTo>
                    <a:pt x="44680" y="56636"/>
                  </a:lnTo>
                  <a:lnTo>
                    <a:pt x="44911" y="56088"/>
                  </a:lnTo>
                  <a:lnTo>
                    <a:pt x="45084" y="55481"/>
                  </a:lnTo>
                  <a:lnTo>
                    <a:pt x="45258" y="54759"/>
                  </a:lnTo>
                  <a:lnTo>
                    <a:pt x="45402" y="54037"/>
                  </a:lnTo>
                  <a:lnTo>
                    <a:pt x="45518" y="53315"/>
                  </a:lnTo>
                  <a:lnTo>
                    <a:pt x="45633" y="52564"/>
                  </a:lnTo>
                  <a:lnTo>
                    <a:pt x="45720" y="51784"/>
                  </a:lnTo>
                  <a:lnTo>
                    <a:pt x="45806" y="50976"/>
                  </a:lnTo>
                  <a:lnTo>
                    <a:pt x="45922" y="49243"/>
                  </a:lnTo>
                  <a:lnTo>
                    <a:pt x="46009" y="47279"/>
                  </a:lnTo>
                  <a:lnTo>
                    <a:pt x="46037" y="45026"/>
                  </a:lnTo>
                  <a:lnTo>
                    <a:pt x="46066" y="42427"/>
                  </a:lnTo>
                  <a:lnTo>
                    <a:pt x="46066" y="39423"/>
                  </a:lnTo>
                  <a:lnTo>
                    <a:pt x="46095" y="39134"/>
                  </a:lnTo>
                  <a:lnTo>
                    <a:pt x="46153" y="38846"/>
                  </a:lnTo>
                  <a:lnTo>
                    <a:pt x="46268" y="38586"/>
                  </a:lnTo>
                  <a:lnTo>
                    <a:pt x="46384" y="38326"/>
                  </a:lnTo>
                  <a:lnTo>
                    <a:pt x="46586" y="37864"/>
                  </a:lnTo>
                  <a:lnTo>
                    <a:pt x="46673" y="37661"/>
                  </a:lnTo>
                  <a:lnTo>
                    <a:pt x="46702" y="37459"/>
                  </a:lnTo>
                  <a:lnTo>
                    <a:pt x="46673" y="37286"/>
                  </a:lnTo>
                  <a:lnTo>
                    <a:pt x="46615" y="37228"/>
                  </a:lnTo>
                  <a:lnTo>
                    <a:pt x="46557" y="37142"/>
                  </a:lnTo>
                  <a:lnTo>
                    <a:pt x="46384" y="36997"/>
                  </a:lnTo>
                  <a:lnTo>
                    <a:pt x="46124" y="36882"/>
                  </a:lnTo>
                  <a:lnTo>
                    <a:pt x="45720" y="36766"/>
                  </a:lnTo>
                  <a:lnTo>
                    <a:pt x="45229" y="36651"/>
                  </a:lnTo>
                  <a:lnTo>
                    <a:pt x="44593" y="36593"/>
                  </a:lnTo>
                  <a:lnTo>
                    <a:pt x="43785" y="36535"/>
                  </a:lnTo>
                  <a:lnTo>
                    <a:pt x="43265" y="364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296161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6"/>
          <p:cNvPicPr preferRelativeResize="0"/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-231099" y="-112923"/>
            <a:ext cx="18750198" cy="10546998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6"/>
          <p:cNvSpPr txBox="1">
            <a:spLocks noGrp="1"/>
          </p:cNvSpPr>
          <p:nvPr>
            <p:ph type="title"/>
          </p:nvPr>
        </p:nvSpPr>
        <p:spPr>
          <a:xfrm>
            <a:off x="1440000" y="731520"/>
            <a:ext cx="15408000" cy="1097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6"/>
          <p:cNvSpPr/>
          <p:nvPr/>
        </p:nvSpPr>
        <p:spPr>
          <a:xfrm>
            <a:off x="273300" y="390101"/>
            <a:ext cx="2307500" cy="2212950"/>
          </a:xfrm>
          <a:custGeom>
            <a:avLst/>
            <a:gdLst/>
            <a:ahLst/>
            <a:cxnLst/>
            <a:rect l="l" t="t" r="r" b="b"/>
            <a:pathLst>
              <a:path w="46150" h="44259" extrusionOk="0">
                <a:moveTo>
                  <a:pt x="15076" y="4466"/>
                </a:moveTo>
                <a:lnTo>
                  <a:pt x="15076" y="8270"/>
                </a:lnTo>
                <a:lnTo>
                  <a:pt x="11957" y="8270"/>
                </a:lnTo>
                <a:lnTo>
                  <a:pt x="11957" y="4466"/>
                </a:lnTo>
                <a:close/>
                <a:moveTo>
                  <a:pt x="7869" y="19566"/>
                </a:moveTo>
                <a:lnTo>
                  <a:pt x="7869" y="22708"/>
                </a:lnTo>
                <a:lnTo>
                  <a:pt x="3757" y="22708"/>
                </a:lnTo>
                <a:lnTo>
                  <a:pt x="3757" y="19566"/>
                </a:lnTo>
                <a:close/>
                <a:moveTo>
                  <a:pt x="11484" y="0"/>
                </a:moveTo>
                <a:lnTo>
                  <a:pt x="11484" y="3993"/>
                </a:lnTo>
                <a:lnTo>
                  <a:pt x="0" y="3993"/>
                </a:lnTo>
                <a:lnTo>
                  <a:pt x="0" y="13658"/>
                </a:lnTo>
                <a:lnTo>
                  <a:pt x="7869" y="13658"/>
                </a:lnTo>
                <a:lnTo>
                  <a:pt x="7869" y="19093"/>
                </a:lnTo>
                <a:lnTo>
                  <a:pt x="3285" y="19093"/>
                </a:lnTo>
                <a:lnTo>
                  <a:pt x="3285" y="23181"/>
                </a:lnTo>
                <a:lnTo>
                  <a:pt x="8341" y="23181"/>
                </a:lnTo>
                <a:lnTo>
                  <a:pt x="8341" y="19566"/>
                </a:lnTo>
                <a:lnTo>
                  <a:pt x="11153" y="19566"/>
                </a:lnTo>
                <a:lnTo>
                  <a:pt x="11153" y="44259"/>
                </a:lnTo>
                <a:lnTo>
                  <a:pt x="11626" y="44259"/>
                </a:lnTo>
                <a:lnTo>
                  <a:pt x="11626" y="19093"/>
                </a:lnTo>
                <a:lnTo>
                  <a:pt x="8341" y="19093"/>
                </a:lnTo>
                <a:lnTo>
                  <a:pt x="8341" y="13185"/>
                </a:lnTo>
                <a:lnTo>
                  <a:pt x="473" y="13185"/>
                </a:lnTo>
                <a:lnTo>
                  <a:pt x="473" y="4466"/>
                </a:lnTo>
                <a:lnTo>
                  <a:pt x="11484" y="4466"/>
                </a:lnTo>
                <a:lnTo>
                  <a:pt x="11484" y="8743"/>
                </a:lnTo>
                <a:lnTo>
                  <a:pt x="15548" y="8743"/>
                </a:lnTo>
                <a:lnTo>
                  <a:pt x="15548" y="3993"/>
                </a:lnTo>
                <a:lnTo>
                  <a:pt x="11957" y="3993"/>
                </a:lnTo>
                <a:lnTo>
                  <a:pt x="11957" y="473"/>
                </a:lnTo>
                <a:lnTo>
                  <a:pt x="46149" y="473"/>
                </a:lnTo>
                <a:lnTo>
                  <a:pt x="4614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6" name="Google Shape;56;p6"/>
          <p:cNvSpPr/>
          <p:nvPr/>
        </p:nvSpPr>
        <p:spPr>
          <a:xfrm rot="10800000">
            <a:off x="15707200" y="7718077"/>
            <a:ext cx="2307500" cy="2212950"/>
          </a:xfrm>
          <a:custGeom>
            <a:avLst/>
            <a:gdLst/>
            <a:ahLst/>
            <a:cxnLst/>
            <a:rect l="l" t="t" r="r" b="b"/>
            <a:pathLst>
              <a:path w="46150" h="44259" extrusionOk="0">
                <a:moveTo>
                  <a:pt x="15076" y="4466"/>
                </a:moveTo>
                <a:lnTo>
                  <a:pt x="15076" y="8270"/>
                </a:lnTo>
                <a:lnTo>
                  <a:pt x="11957" y="8270"/>
                </a:lnTo>
                <a:lnTo>
                  <a:pt x="11957" y="4466"/>
                </a:lnTo>
                <a:close/>
                <a:moveTo>
                  <a:pt x="7869" y="19566"/>
                </a:moveTo>
                <a:lnTo>
                  <a:pt x="7869" y="22708"/>
                </a:lnTo>
                <a:lnTo>
                  <a:pt x="3757" y="22708"/>
                </a:lnTo>
                <a:lnTo>
                  <a:pt x="3757" y="19566"/>
                </a:lnTo>
                <a:close/>
                <a:moveTo>
                  <a:pt x="11484" y="0"/>
                </a:moveTo>
                <a:lnTo>
                  <a:pt x="11484" y="3993"/>
                </a:lnTo>
                <a:lnTo>
                  <a:pt x="0" y="3993"/>
                </a:lnTo>
                <a:lnTo>
                  <a:pt x="0" y="13658"/>
                </a:lnTo>
                <a:lnTo>
                  <a:pt x="7869" y="13658"/>
                </a:lnTo>
                <a:lnTo>
                  <a:pt x="7869" y="19093"/>
                </a:lnTo>
                <a:lnTo>
                  <a:pt x="3285" y="19093"/>
                </a:lnTo>
                <a:lnTo>
                  <a:pt x="3285" y="23181"/>
                </a:lnTo>
                <a:lnTo>
                  <a:pt x="8341" y="23181"/>
                </a:lnTo>
                <a:lnTo>
                  <a:pt x="8341" y="19566"/>
                </a:lnTo>
                <a:lnTo>
                  <a:pt x="11153" y="19566"/>
                </a:lnTo>
                <a:lnTo>
                  <a:pt x="11153" y="44259"/>
                </a:lnTo>
                <a:lnTo>
                  <a:pt x="11626" y="44259"/>
                </a:lnTo>
                <a:lnTo>
                  <a:pt x="11626" y="19093"/>
                </a:lnTo>
                <a:lnTo>
                  <a:pt x="8341" y="19093"/>
                </a:lnTo>
                <a:lnTo>
                  <a:pt x="8341" y="13185"/>
                </a:lnTo>
                <a:lnTo>
                  <a:pt x="473" y="13185"/>
                </a:lnTo>
                <a:lnTo>
                  <a:pt x="473" y="4466"/>
                </a:lnTo>
                <a:lnTo>
                  <a:pt x="11484" y="4466"/>
                </a:lnTo>
                <a:lnTo>
                  <a:pt x="11484" y="8743"/>
                </a:lnTo>
                <a:lnTo>
                  <a:pt x="15548" y="8743"/>
                </a:lnTo>
                <a:lnTo>
                  <a:pt x="15548" y="3993"/>
                </a:lnTo>
                <a:lnTo>
                  <a:pt x="11957" y="3993"/>
                </a:lnTo>
                <a:lnTo>
                  <a:pt x="11957" y="473"/>
                </a:lnTo>
                <a:lnTo>
                  <a:pt x="46149" y="473"/>
                </a:lnTo>
                <a:lnTo>
                  <a:pt x="4614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57" name="Google Shape;57;p6"/>
          <p:cNvPicPr preferRelativeResize="0"/>
          <p:nvPr/>
        </p:nvPicPr>
        <p:blipFill rotWithShape="1">
          <a:blip r:embed="rId3">
            <a:alphaModFix/>
          </a:blip>
          <a:srcRect r="6672"/>
          <a:stretch/>
        </p:blipFill>
        <p:spPr>
          <a:xfrm>
            <a:off x="15890901" y="731501"/>
            <a:ext cx="2397102" cy="15275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" name="Google Shape;58;p6"/>
          <p:cNvGrpSpPr/>
          <p:nvPr/>
        </p:nvGrpSpPr>
        <p:grpSpPr>
          <a:xfrm>
            <a:off x="357653" y="8277973"/>
            <a:ext cx="775010" cy="1680278"/>
            <a:chOff x="578900" y="360375"/>
            <a:chExt cx="1406550" cy="3048400"/>
          </a:xfrm>
        </p:grpSpPr>
        <p:sp>
          <p:nvSpPr>
            <p:cNvPr id="59" name="Google Shape;59;p6"/>
            <p:cNvSpPr/>
            <p:nvPr/>
          </p:nvSpPr>
          <p:spPr>
            <a:xfrm>
              <a:off x="579625" y="360375"/>
              <a:ext cx="1405825" cy="1459225"/>
            </a:xfrm>
            <a:custGeom>
              <a:avLst/>
              <a:gdLst/>
              <a:ahLst/>
              <a:cxnLst/>
              <a:rect l="l" t="t" r="r" b="b"/>
              <a:pathLst>
                <a:path w="56233" h="58369" extrusionOk="0">
                  <a:moveTo>
                    <a:pt x="19380" y="0"/>
                  </a:moveTo>
                  <a:lnTo>
                    <a:pt x="19178" y="29"/>
                  </a:lnTo>
                  <a:lnTo>
                    <a:pt x="19005" y="87"/>
                  </a:lnTo>
                  <a:lnTo>
                    <a:pt x="18918" y="173"/>
                  </a:lnTo>
                  <a:lnTo>
                    <a:pt x="18889" y="231"/>
                  </a:lnTo>
                  <a:lnTo>
                    <a:pt x="18889" y="318"/>
                  </a:lnTo>
                  <a:lnTo>
                    <a:pt x="18889" y="375"/>
                  </a:lnTo>
                  <a:lnTo>
                    <a:pt x="18918" y="462"/>
                  </a:lnTo>
                  <a:lnTo>
                    <a:pt x="19062" y="635"/>
                  </a:lnTo>
                  <a:lnTo>
                    <a:pt x="19265" y="866"/>
                  </a:lnTo>
                  <a:lnTo>
                    <a:pt x="19524" y="1155"/>
                  </a:lnTo>
                  <a:lnTo>
                    <a:pt x="20246" y="1733"/>
                  </a:lnTo>
                  <a:lnTo>
                    <a:pt x="21084" y="2368"/>
                  </a:lnTo>
                  <a:lnTo>
                    <a:pt x="22008" y="3004"/>
                  </a:lnTo>
                  <a:lnTo>
                    <a:pt x="22470" y="3264"/>
                  </a:lnTo>
                  <a:lnTo>
                    <a:pt x="22904" y="3523"/>
                  </a:lnTo>
                  <a:lnTo>
                    <a:pt x="23337" y="3755"/>
                  </a:lnTo>
                  <a:lnTo>
                    <a:pt x="23741" y="3899"/>
                  </a:lnTo>
                  <a:lnTo>
                    <a:pt x="24088" y="4014"/>
                  </a:lnTo>
                  <a:lnTo>
                    <a:pt x="24405" y="4072"/>
                  </a:lnTo>
                  <a:lnTo>
                    <a:pt x="26745" y="4217"/>
                  </a:lnTo>
                  <a:lnTo>
                    <a:pt x="28824" y="4217"/>
                  </a:lnTo>
                  <a:lnTo>
                    <a:pt x="30730" y="4188"/>
                  </a:lnTo>
                  <a:lnTo>
                    <a:pt x="32492" y="4101"/>
                  </a:lnTo>
                  <a:lnTo>
                    <a:pt x="34109" y="4014"/>
                  </a:lnTo>
                  <a:lnTo>
                    <a:pt x="34369" y="3986"/>
                  </a:lnTo>
                  <a:lnTo>
                    <a:pt x="34600" y="3899"/>
                  </a:lnTo>
                  <a:lnTo>
                    <a:pt x="34831" y="3755"/>
                  </a:lnTo>
                  <a:lnTo>
                    <a:pt x="35034" y="3610"/>
                  </a:lnTo>
                  <a:lnTo>
                    <a:pt x="35178" y="3437"/>
                  </a:lnTo>
                  <a:lnTo>
                    <a:pt x="35322" y="3235"/>
                  </a:lnTo>
                  <a:lnTo>
                    <a:pt x="35380" y="3004"/>
                  </a:lnTo>
                  <a:lnTo>
                    <a:pt x="35409" y="2773"/>
                  </a:lnTo>
                  <a:lnTo>
                    <a:pt x="35380" y="2542"/>
                  </a:lnTo>
                  <a:lnTo>
                    <a:pt x="35294" y="2310"/>
                  </a:lnTo>
                  <a:lnTo>
                    <a:pt x="35120" y="2079"/>
                  </a:lnTo>
                  <a:lnTo>
                    <a:pt x="34889" y="1877"/>
                  </a:lnTo>
                  <a:lnTo>
                    <a:pt x="34572" y="1675"/>
                  </a:lnTo>
                  <a:lnTo>
                    <a:pt x="34167" y="1502"/>
                  </a:lnTo>
                  <a:lnTo>
                    <a:pt x="33676" y="1357"/>
                  </a:lnTo>
                  <a:lnTo>
                    <a:pt x="33070" y="1242"/>
                  </a:lnTo>
                  <a:lnTo>
                    <a:pt x="30182" y="1184"/>
                  </a:lnTo>
                  <a:lnTo>
                    <a:pt x="28478" y="1155"/>
                  </a:lnTo>
                  <a:lnTo>
                    <a:pt x="26716" y="1069"/>
                  </a:lnTo>
                  <a:lnTo>
                    <a:pt x="24954" y="953"/>
                  </a:lnTo>
                  <a:lnTo>
                    <a:pt x="24117" y="895"/>
                  </a:lnTo>
                  <a:lnTo>
                    <a:pt x="23308" y="809"/>
                  </a:lnTo>
                  <a:lnTo>
                    <a:pt x="22528" y="722"/>
                  </a:lnTo>
                  <a:lnTo>
                    <a:pt x="21835" y="607"/>
                  </a:lnTo>
                  <a:lnTo>
                    <a:pt x="21171" y="462"/>
                  </a:lnTo>
                  <a:lnTo>
                    <a:pt x="20622" y="318"/>
                  </a:lnTo>
                  <a:lnTo>
                    <a:pt x="19871" y="87"/>
                  </a:lnTo>
                  <a:lnTo>
                    <a:pt x="19611" y="29"/>
                  </a:lnTo>
                  <a:lnTo>
                    <a:pt x="19380" y="0"/>
                  </a:lnTo>
                  <a:close/>
                  <a:moveTo>
                    <a:pt x="38933" y="8607"/>
                  </a:moveTo>
                  <a:lnTo>
                    <a:pt x="38211" y="8635"/>
                  </a:lnTo>
                  <a:lnTo>
                    <a:pt x="37691" y="8664"/>
                  </a:lnTo>
                  <a:lnTo>
                    <a:pt x="37286" y="8751"/>
                  </a:lnTo>
                  <a:lnTo>
                    <a:pt x="36969" y="8838"/>
                  </a:lnTo>
                  <a:lnTo>
                    <a:pt x="36651" y="8924"/>
                  </a:lnTo>
                  <a:lnTo>
                    <a:pt x="36304" y="9011"/>
                  </a:lnTo>
                  <a:lnTo>
                    <a:pt x="35871" y="9098"/>
                  </a:lnTo>
                  <a:lnTo>
                    <a:pt x="35294" y="9155"/>
                  </a:lnTo>
                  <a:lnTo>
                    <a:pt x="29691" y="9444"/>
                  </a:lnTo>
                  <a:lnTo>
                    <a:pt x="24983" y="9675"/>
                  </a:lnTo>
                  <a:lnTo>
                    <a:pt x="21026" y="9791"/>
                  </a:lnTo>
                  <a:lnTo>
                    <a:pt x="19322" y="9820"/>
                  </a:lnTo>
                  <a:lnTo>
                    <a:pt x="17763" y="9848"/>
                  </a:lnTo>
                  <a:lnTo>
                    <a:pt x="16463" y="9820"/>
                  </a:lnTo>
                  <a:lnTo>
                    <a:pt x="15250" y="9820"/>
                  </a:lnTo>
                  <a:lnTo>
                    <a:pt x="14153" y="9762"/>
                  </a:lnTo>
                  <a:lnTo>
                    <a:pt x="13142" y="9704"/>
                  </a:lnTo>
                  <a:lnTo>
                    <a:pt x="12189" y="9617"/>
                  </a:lnTo>
                  <a:lnTo>
                    <a:pt x="11293" y="9531"/>
                  </a:lnTo>
                  <a:lnTo>
                    <a:pt x="10456" y="9415"/>
                  </a:lnTo>
                  <a:lnTo>
                    <a:pt x="9647" y="9271"/>
                  </a:lnTo>
                  <a:lnTo>
                    <a:pt x="9069" y="9242"/>
                  </a:lnTo>
                  <a:lnTo>
                    <a:pt x="8550" y="9213"/>
                  </a:lnTo>
                  <a:lnTo>
                    <a:pt x="8059" y="9242"/>
                  </a:lnTo>
                  <a:lnTo>
                    <a:pt x="7741" y="9300"/>
                  </a:lnTo>
                  <a:lnTo>
                    <a:pt x="7625" y="9357"/>
                  </a:lnTo>
                  <a:lnTo>
                    <a:pt x="7568" y="9415"/>
                  </a:lnTo>
                  <a:lnTo>
                    <a:pt x="7510" y="9473"/>
                  </a:lnTo>
                  <a:lnTo>
                    <a:pt x="7481" y="9531"/>
                  </a:lnTo>
                  <a:lnTo>
                    <a:pt x="7510" y="9617"/>
                  </a:lnTo>
                  <a:lnTo>
                    <a:pt x="7568" y="9704"/>
                  </a:lnTo>
                  <a:lnTo>
                    <a:pt x="7741" y="9906"/>
                  </a:lnTo>
                  <a:lnTo>
                    <a:pt x="8030" y="10137"/>
                  </a:lnTo>
                  <a:lnTo>
                    <a:pt x="8376" y="10368"/>
                  </a:lnTo>
                  <a:lnTo>
                    <a:pt x="8838" y="10628"/>
                  </a:lnTo>
                  <a:lnTo>
                    <a:pt x="9329" y="10888"/>
                  </a:lnTo>
                  <a:lnTo>
                    <a:pt x="10456" y="11408"/>
                  </a:lnTo>
                  <a:lnTo>
                    <a:pt x="11669" y="11899"/>
                  </a:lnTo>
                  <a:lnTo>
                    <a:pt x="12824" y="12303"/>
                  </a:lnTo>
                  <a:lnTo>
                    <a:pt x="13344" y="12477"/>
                  </a:lnTo>
                  <a:lnTo>
                    <a:pt x="13835" y="12592"/>
                  </a:lnTo>
                  <a:lnTo>
                    <a:pt x="14239" y="12650"/>
                  </a:lnTo>
                  <a:lnTo>
                    <a:pt x="14557" y="12679"/>
                  </a:lnTo>
                  <a:lnTo>
                    <a:pt x="14846" y="12679"/>
                  </a:lnTo>
                  <a:lnTo>
                    <a:pt x="15106" y="12621"/>
                  </a:lnTo>
                  <a:lnTo>
                    <a:pt x="15337" y="12534"/>
                  </a:lnTo>
                  <a:lnTo>
                    <a:pt x="15568" y="12448"/>
                  </a:lnTo>
                  <a:lnTo>
                    <a:pt x="16059" y="12246"/>
                  </a:lnTo>
                  <a:lnTo>
                    <a:pt x="16348" y="12159"/>
                  </a:lnTo>
                  <a:lnTo>
                    <a:pt x="16723" y="12072"/>
                  </a:lnTo>
                  <a:lnTo>
                    <a:pt x="18398" y="11870"/>
                  </a:lnTo>
                  <a:lnTo>
                    <a:pt x="20478" y="11668"/>
                  </a:lnTo>
                  <a:lnTo>
                    <a:pt x="22846" y="11466"/>
                  </a:lnTo>
                  <a:lnTo>
                    <a:pt x="25358" y="11264"/>
                  </a:lnTo>
                  <a:lnTo>
                    <a:pt x="27929" y="11090"/>
                  </a:lnTo>
                  <a:lnTo>
                    <a:pt x="30413" y="10946"/>
                  </a:lnTo>
                  <a:lnTo>
                    <a:pt x="32723" y="10859"/>
                  </a:lnTo>
                  <a:lnTo>
                    <a:pt x="34745" y="10830"/>
                  </a:lnTo>
                  <a:lnTo>
                    <a:pt x="33965" y="11524"/>
                  </a:lnTo>
                  <a:lnTo>
                    <a:pt x="33156" y="12217"/>
                  </a:lnTo>
                  <a:lnTo>
                    <a:pt x="32319" y="12881"/>
                  </a:lnTo>
                  <a:lnTo>
                    <a:pt x="31481" y="13545"/>
                  </a:lnTo>
                  <a:lnTo>
                    <a:pt x="30615" y="14181"/>
                  </a:lnTo>
                  <a:lnTo>
                    <a:pt x="29719" y="14787"/>
                  </a:lnTo>
                  <a:lnTo>
                    <a:pt x="28795" y="15394"/>
                  </a:lnTo>
                  <a:lnTo>
                    <a:pt x="27871" y="16000"/>
                  </a:lnTo>
                  <a:lnTo>
                    <a:pt x="26947" y="16578"/>
                  </a:lnTo>
                  <a:lnTo>
                    <a:pt x="25994" y="17126"/>
                  </a:lnTo>
                  <a:lnTo>
                    <a:pt x="25012" y="17675"/>
                  </a:lnTo>
                  <a:lnTo>
                    <a:pt x="24059" y="18195"/>
                  </a:lnTo>
                  <a:lnTo>
                    <a:pt x="22095" y="19235"/>
                  </a:lnTo>
                  <a:lnTo>
                    <a:pt x="20102" y="20188"/>
                  </a:lnTo>
                  <a:lnTo>
                    <a:pt x="18080" y="21083"/>
                  </a:lnTo>
                  <a:lnTo>
                    <a:pt x="16088" y="21921"/>
                  </a:lnTo>
                  <a:lnTo>
                    <a:pt x="14124" y="22700"/>
                  </a:lnTo>
                  <a:lnTo>
                    <a:pt x="12160" y="23451"/>
                  </a:lnTo>
                  <a:lnTo>
                    <a:pt x="10254" y="24116"/>
                  </a:lnTo>
                  <a:lnTo>
                    <a:pt x="8405" y="24722"/>
                  </a:lnTo>
                  <a:lnTo>
                    <a:pt x="6615" y="25300"/>
                  </a:lnTo>
                  <a:lnTo>
                    <a:pt x="4882" y="25820"/>
                  </a:lnTo>
                  <a:lnTo>
                    <a:pt x="4131" y="26051"/>
                  </a:lnTo>
                  <a:lnTo>
                    <a:pt x="3813" y="26166"/>
                  </a:lnTo>
                  <a:lnTo>
                    <a:pt x="3582" y="26253"/>
                  </a:lnTo>
                  <a:lnTo>
                    <a:pt x="3409" y="26368"/>
                  </a:lnTo>
                  <a:lnTo>
                    <a:pt x="3264" y="26455"/>
                  </a:lnTo>
                  <a:lnTo>
                    <a:pt x="3178" y="26542"/>
                  </a:lnTo>
                  <a:lnTo>
                    <a:pt x="3149" y="26628"/>
                  </a:lnTo>
                  <a:lnTo>
                    <a:pt x="3178" y="26686"/>
                  </a:lnTo>
                  <a:lnTo>
                    <a:pt x="3207" y="26744"/>
                  </a:lnTo>
                  <a:lnTo>
                    <a:pt x="3293" y="26802"/>
                  </a:lnTo>
                  <a:lnTo>
                    <a:pt x="3380" y="26859"/>
                  </a:lnTo>
                  <a:lnTo>
                    <a:pt x="3669" y="26917"/>
                  </a:lnTo>
                  <a:lnTo>
                    <a:pt x="4015" y="26917"/>
                  </a:lnTo>
                  <a:lnTo>
                    <a:pt x="4448" y="26888"/>
                  </a:lnTo>
                  <a:lnTo>
                    <a:pt x="5084" y="26802"/>
                  </a:lnTo>
                  <a:lnTo>
                    <a:pt x="5921" y="26628"/>
                  </a:lnTo>
                  <a:lnTo>
                    <a:pt x="6961" y="26426"/>
                  </a:lnTo>
                  <a:lnTo>
                    <a:pt x="8174" y="26137"/>
                  </a:lnTo>
                  <a:lnTo>
                    <a:pt x="9560" y="25791"/>
                  </a:lnTo>
                  <a:lnTo>
                    <a:pt x="11062" y="25415"/>
                  </a:lnTo>
                  <a:lnTo>
                    <a:pt x="12680" y="24953"/>
                  </a:lnTo>
                  <a:lnTo>
                    <a:pt x="14384" y="24433"/>
                  </a:lnTo>
                  <a:lnTo>
                    <a:pt x="16174" y="23885"/>
                  </a:lnTo>
                  <a:lnTo>
                    <a:pt x="18023" y="23249"/>
                  </a:lnTo>
                  <a:lnTo>
                    <a:pt x="19929" y="22585"/>
                  </a:lnTo>
                  <a:lnTo>
                    <a:pt x="21835" y="21892"/>
                  </a:lnTo>
                  <a:lnTo>
                    <a:pt x="23741" y="21112"/>
                  </a:lnTo>
                  <a:lnTo>
                    <a:pt x="25647" y="20303"/>
                  </a:lnTo>
                  <a:lnTo>
                    <a:pt x="27496" y="19437"/>
                  </a:lnTo>
                  <a:lnTo>
                    <a:pt x="28911" y="19812"/>
                  </a:lnTo>
                  <a:lnTo>
                    <a:pt x="30355" y="20188"/>
                  </a:lnTo>
                  <a:lnTo>
                    <a:pt x="33330" y="20910"/>
                  </a:lnTo>
                  <a:lnTo>
                    <a:pt x="36362" y="21603"/>
                  </a:lnTo>
                  <a:lnTo>
                    <a:pt x="39337" y="22238"/>
                  </a:lnTo>
                  <a:lnTo>
                    <a:pt x="44709" y="23394"/>
                  </a:lnTo>
                  <a:lnTo>
                    <a:pt x="46904" y="23885"/>
                  </a:lnTo>
                  <a:lnTo>
                    <a:pt x="47857" y="24116"/>
                  </a:lnTo>
                  <a:lnTo>
                    <a:pt x="48666" y="24318"/>
                  </a:lnTo>
                  <a:lnTo>
                    <a:pt x="49012" y="24347"/>
                  </a:lnTo>
                  <a:lnTo>
                    <a:pt x="49272" y="24404"/>
                  </a:lnTo>
                  <a:lnTo>
                    <a:pt x="49705" y="24376"/>
                  </a:lnTo>
                  <a:lnTo>
                    <a:pt x="50081" y="24318"/>
                  </a:lnTo>
                  <a:lnTo>
                    <a:pt x="50398" y="24202"/>
                  </a:lnTo>
                  <a:lnTo>
                    <a:pt x="50658" y="24058"/>
                  </a:lnTo>
                  <a:lnTo>
                    <a:pt x="50860" y="23913"/>
                  </a:lnTo>
                  <a:lnTo>
                    <a:pt x="51005" y="23711"/>
                  </a:lnTo>
                  <a:lnTo>
                    <a:pt x="51120" y="23509"/>
                  </a:lnTo>
                  <a:lnTo>
                    <a:pt x="51149" y="23278"/>
                  </a:lnTo>
                  <a:lnTo>
                    <a:pt x="51120" y="23076"/>
                  </a:lnTo>
                  <a:lnTo>
                    <a:pt x="51063" y="22874"/>
                  </a:lnTo>
                  <a:lnTo>
                    <a:pt x="50947" y="22672"/>
                  </a:lnTo>
                  <a:lnTo>
                    <a:pt x="50803" y="22498"/>
                  </a:lnTo>
                  <a:lnTo>
                    <a:pt x="50629" y="22296"/>
                  </a:lnTo>
                  <a:lnTo>
                    <a:pt x="50398" y="22123"/>
                  </a:lnTo>
                  <a:lnTo>
                    <a:pt x="50167" y="21950"/>
                  </a:lnTo>
                  <a:lnTo>
                    <a:pt x="49907" y="21776"/>
                  </a:lnTo>
                  <a:lnTo>
                    <a:pt x="49272" y="21430"/>
                  </a:lnTo>
                  <a:lnTo>
                    <a:pt x="48579" y="21112"/>
                  </a:lnTo>
                  <a:lnTo>
                    <a:pt x="47828" y="20823"/>
                  </a:lnTo>
                  <a:lnTo>
                    <a:pt x="47048" y="20534"/>
                  </a:lnTo>
                  <a:lnTo>
                    <a:pt x="46239" y="20303"/>
                  </a:lnTo>
                  <a:lnTo>
                    <a:pt x="45460" y="20072"/>
                  </a:lnTo>
                  <a:lnTo>
                    <a:pt x="44680" y="19899"/>
                  </a:lnTo>
                  <a:lnTo>
                    <a:pt x="43958" y="19726"/>
                  </a:lnTo>
                  <a:lnTo>
                    <a:pt x="43322" y="19610"/>
                  </a:lnTo>
                  <a:lnTo>
                    <a:pt x="42745" y="19524"/>
                  </a:lnTo>
                  <a:lnTo>
                    <a:pt x="42312" y="19466"/>
                  </a:lnTo>
                  <a:lnTo>
                    <a:pt x="41994" y="19437"/>
                  </a:lnTo>
                  <a:lnTo>
                    <a:pt x="41561" y="19466"/>
                  </a:lnTo>
                  <a:lnTo>
                    <a:pt x="41185" y="19495"/>
                  </a:lnTo>
                  <a:lnTo>
                    <a:pt x="40521" y="19639"/>
                  </a:lnTo>
                  <a:lnTo>
                    <a:pt x="40146" y="19697"/>
                  </a:lnTo>
                  <a:lnTo>
                    <a:pt x="39741" y="19755"/>
                  </a:lnTo>
                  <a:lnTo>
                    <a:pt x="39308" y="19783"/>
                  </a:lnTo>
                  <a:lnTo>
                    <a:pt x="38759" y="19812"/>
                  </a:lnTo>
                  <a:lnTo>
                    <a:pt x="37084" y="19697"/>
                  </a:lnTo>
                  <a:lnTo>
                    <a:pt x="35525" y="19552"/>
                  </a:lnTo>
                  <a:lnTo>
                    <a:pt x="34081" y="19408"/>
                  </a:lnTo>
                  <a:lnTo>
                    <a:pt x="32839" y="19235"/>
                  </a:lnTo>
                  <a:lnTo>
                    <a:pt x="31770" y="19033"/>
                  </a:lnTo>
                  <a:lnTo>
                    <a:pt x="31308" y="18946"/>
                  </a:lnTo>
                  <a:lnTo>
                    <a:pt x="30904" y="18830"/>
                  </a:lnTo>
                  <a:lnTo>
                    <a:pt x="30557" y="18715"/>
                  </a:lnTo>
                  <a:lnTo>
                    <a:pt x="30239" y="18599"/>
                  </a:lnTo>
                  <a:lnTo>
                    <a:pt x="30008" y="18455"/>
                  </a:lnTo>
                  <a:lnTo>
                    <a:pt x="29835" y="18311"/>
                  </a:lnTo>
                  <a:lnTo>
                    <a:pt x="31626" y="17271"/>
                  </a:lnTo>
                  <a:lnTo>
                    <a:pt x="33214" y="16289"/>
                  </a:lnTo>
                  <a:lnTo>
                    <a:pt x="34687" y="15336"/>
                  </a:lnTo>
                  <a:lnTo>
                    <a:pt x="36044" y="14412"/>
                  </a:lnTo>
                  <a:lnTo>
                    <a:pt x="37315" y="13516"/>
                  </a:lnTo>
                  <a:lnTo>
                    <a:pt x="38470" y="12621"/>
                  </a:lnTo>
                  <a:lnTo>
                    <a:pt x="39597" y="11726"/>
                  </a:lnTo>
                  <a:lnTo>
                    <a:pt x="40665" y="10830"/>
                  </a:lnTo>
                  <a:lnTo>
                    <a:pt x="41474" y="10339"/>
                  </a:lnTo>
                  <a:lnTo>
                    <a:pt x="41821" y="10108"/>
                  </a:lnTo>
                  <a:lnTo>
                    <a:pt x="42109" y="9877"/>
                  </a:lnTo>
                  <a:lnTo>
                    <a:pt x="42341" y="9675"/>
                  </a:lnTo>
                  <a:lnTo>
                    <a:pt x="42514" y="9473"/>
                  </a:lnTo>
                  <a:lnTo>
                    <a:pt x="42629" y="9300"/>
                  </a:lnTo>
                  <a:lnTo>
                    <a:pt x="42658" y="9155"/>
                  </a:lnTo>
                  <a:lnTo>
                    <a:pt x="42629" y="9069"/>
                  </a:lnTo>
                  <a:lnTo>
                    <a:pt x="42543" y="8982"/>
                  </a:lnTo>
                  <a:lnTo>
                    <a:pt x="42427" y="8895"/>
                  </a:lnTo>
                  <a:lnTo>
                    <a:pt x="42225" y="8838"/>
                  </a:lnTo>
                  <a:lnTo>
                    <a:pt x="41792" y="8751"/>
                  </a:lnTo>
                  <a:lnTo>
                    <a:pt x="41214" y="8664"/>
                  </a:lnTo>
                  <a:lnTo>
                    <a:pt x="40608" y="8635"/>
                  </a:lnTo>
                  <a:lnTo>
                    <a:pt x="40001" y="8607"/>
                  </a:lnTo>
                  <a:close/>
                  <a:moveTo>
                    <a:pt x="48781" y="28968"/>
                  </a:moveTo>
                  <a:lnTo>
                    <a:pt x="48463" y="28997"/>
                  </a:lnTo>
                  <a:lnTo>
                    <a:pt x="48203" y="29054"/>
                  </a:lnTo>
                  <a:lnTo>
                    <a:pt x="47943" y="29083"/>
                  </a:lnTo>
                  <a:lnTo>
                    <a:pt x="47510" y="29228"/>
                  </a:lnTo>
                  <a:lnTo>
                    <a:pt x="47135" y="29372"/>
                  </a:lnTo>
                  <a:lnTo>
                    <a:pt x="46759" y="29545"/>
                  </a:lnTo>
                  <a:lnTo>
                    <a:pt x="46268" y="29719"/>
                  </a:lnTo>
                  <a:lnTo>
                    <a:pt x="45691" y="29892"/>
                  </a:lnTo>
                  <a:lnTo>
                    <a:pt x="45315" y="29950"/>
                  </a:lnTo>
                  <a:lnTo>
                    <a:pt x="44882" y="30036"/>
                  </a:lnTo>
                  <a:lnTo>
                    <a:pt x="41676" y="30296"/>
                  </a:lnTo>
                  <a:lnTo>
                    <a:pt x="37922" y="30556"/>
                  </a:lnTo>
                  <a:lnTo>
                    <a:pt x="33705" y="30787"/>
                  </a:lnTo>
                  <a:lnTo>
                    <a:pt x="29228" y="31018"/>
                  </a:lnTo>
                  <a:lnTo>
                    <a:pt x="24579" y="31220"/>
                  </a:lnTo>
                  <a:lnTo>
                    <a:pt x="19929" y="31365"/>
                  </a:lnTo>
                  <a:lnTo>
                    <a:pt x="15423" y="31480"/>
                  </a:lnTo>
                  <a:lnTo>
                    <a:pt x="11149" y="31509"/>
                  </a:lnTo>
                  <a:lnTo>
                    <a:pt x="8665" y="31509"/>
                  </a:lnTo>
                  <a:lnTo>
                    <a:pt x="6412" y="31451"/>
                  </a:lnTo>
                  <a:lnTo>
                    <a:pt x="4333" y="31394"/>
                  </a:lnTo>
                  <a:lnTo>
                    <a:pt x="2542" y="31278"/>
                  </a:lnTo>
                  <a:lnTo>
                    <a:pt x="1994" y="31134"/>
                  </a:lnTo>
                  <a:lnTo>
                    <a:pt x="1503" y="31076"/>
                  </a:lnTo>
                  <a:lnTo>
                    <a:pt x="1098" y="31018"/>
                  </a:lnTo>
                  <a:lnTo>
                    <a:pt x="752" y="31018"/>
                  </a:lnTo>
                  <a:lnTo>
                    <a:pt x="434" y="31047"/>
                  </a:lnTo>
                  <a:lnTo>
                    <a:pt x="174" y="31105"/>
                  </a:lnTo>
                  <a:lnTo>
                    <a:pt x="116" y="31134"/>
                  </a:lnTo>
                  <a:lnTo>
                    <a:pt x="59" y="31192"/>
                  </a:lnTo>
                  <a:lnTo>
                    <a:pt x="1" y="31249"/>
                  </a:lnTo>
                  <a:lnTo>
                    <a:pt x="1" y="31336"/>
                  </a:lnTo>
                  <a:lnTo>
                    <a:pt x="30" y="31451"/>
                  </a:lnTo>
                  <a:lnTo>
                    <a:pt x="87" y="31567"/>
                  </a:lnTo>
                  <a:lnTo>
                    <a:pt x="174" y="31682"/>
                  </a:lnTo>
                  <a:lnTo>
                    <a:pt x="318" y="31827"/>
                  </a:lnTo>
                  <a:lnTo>
                    <a:pt x="694" y="32116"/>
                  </a:lnTo>
                  <a:lnTo>
                    <a:pt x="1185" y="32405"/>
                  </a:lnTo>
                  <a:lnTo>
                    <a:pt x="1763" y="32722"/>
                  </a:lnTo>
                  <a:lnTo>
                    <a:pt x="2398" y="33040"/>
                  </a:lnTo>
                  <a:lnTo>
                    <a:pt x="3120" y="33358"/>
                  </a:lnTo>
                  <a:lnTo>
                    <a:pt x="3842" y="33646"/>
                  </a:lnTo>
                  <a:lnTo>
                    <a:pt x="4622" y="33935"/>
                  </a:lnTo>
                  <a:lnTo>
                    <a:pt x="5373" y="34224"/>
                  </a:lnTo>
                  <a:lnTo>
                    <a:pt x="6788" y="34686"/>
                  </a:lnTo>
                  <a:lnTo>
                    <a:pt x="7423" y="34859"/>
                  </a:lnTo>
                  <a:lnTo>
                    <a:pt x="7972" y="34975"/>
                  </a:lnTo>
                  <a:lnTo>
                    <a:pt x="8405" y="35062"/>
                  </a:lnTo>
                  <a:lnTo>
                    <a:pt x="8723" y="35090"/>
                  </a:lnTo>
                  <a:lnTo>
                    <a:pt x="9098" y="35062"/>
                  </a:lnTo>
                  <a:lnTo>
                    <a:pt x="9416" y="35004"/>
                  </a:lnTo>
                  <a:lnTo>
                    <a:pt x="9676" y="34859"/>
                  </a:lnTo>
                  <a:lnTo>
                    <a:pt x="9965" y="34715"/>
                  </a:lnTo>
                  <a:lnTo>
                    <a:pt x="10254" y="34571"/>
                  </a:lnTo>
                  <a:lnTo>
                    <a:pt x="10600" y="34397"/>
                  </a:lnTo>
                  <a:lnTo>
                    <a:pt x="11062" y="34253"/>
                  </a:lnTo>
                  <a:lnTo>
                    <a:pt x="11640" y="34108"/>
                  </a:lnTo>
                  <a:lnTo>
                    <a:pt x="12535" y="33935"/>
                  </a:lnTo>
                  <a:lnTo>
                    <a:pt x="13459" y="33791"/>
                  </a:lnTo>
                  <a:lnTo>
                    <a:pt x="14412" y="33675"/>
                  </a:lnTo>
                  <a:lnTo>
                    <a:pt x="15394" y="33560"/>
                  </a:lnTo>
                  <a:lnTo>
                    <a:pt x="17387" y="33358"/>
                  </a:lnTo>
                  <a:lnTo>
                    <a:pt x="19409" y="33213"/>
                  </a:lnTo>
                  <a:lnTo>
                    <a:pt x="21402" y="33098"/>
                  </a:lnTo>
                  <a:lnTo>
                    <a:pt x="23366" y="33011"/>
                  </a:lnTo>
                  <a:lnTo>
                    <a:pt x="26947" y="32867"/>
                  </a:lnTo>
                  <a:lnTo>
                    <a:pt x="26947" y="55336"/>
                  </a:lnTo>
                  <a:lnTo>
                    <a:pt x="27005" y="56058"/>
                  </a:lnTo>
                  <a:lnTo>
                    <a:pt x="27091" y="56693"/>
                  </a:lnTo>
                  <a:lnTo>
                    <a:pt x="27207" y="57213"/>
                  </a:lnTo>
                  <a:lnTo>
                    <a:pt x="27322" y="57618"/>
                  </a:lnTo>
                  <a:lnTo>
                    <a:pt x="27496" y="57964"/>
                  </a:lnTo>
                  <a:lnTo>
                    <a:pt x="27582" y="58080"/>
                  </a:lnTo>
                  <a:lnTo>
                    <a:pt x="27669" y="58195"/>
                  </a:lnTo>
                  <a:lnTo>
                    <a:pt x="27756" y="58282"/>
                  </a:lnTo>
                  <a:lnTo>
                    <a:pt x="27842" y="58340"/>
                  </a:lnTo>
                  <a:lnTo>
                    <a:pt x="27958" y="58369"/>
                  </a:lnTo>
                  <a:lnTo>
                    <a:pt x="28044" y="58369"/>
                  </a:lnTo>
                  <a:lnTo>
                    <a:pt x="28247" y="58340"/>
                  </a:lnTo>
                  <a:lnTo>
                    <a:pt x="28420" y="58253"/>
                  </a:lnTo>
                  <a:lnTo>
                    <a:pt x="28622" y="58080"/>
                  </a:lnTo>
                  <a:lnTo>
                    <a:pt x="28824" y="57820"/>
                  </a:lnTo>
                  <a:lnTo>
                    <a:pt x="29026" y="57502"/>
                  </a:lnTo>
                  <a:lnTo>
                    <a:pt x="29228" y="57098"/>
                  </a:lnTo>
                  <a:lnTo>
                    <a:pt x="29460" y="56636"/>
                  </a:lnTo>
                  <a:lnTo>
                    <a:pt x="29662" y="56087"/>
                  </a:lnTo>
                  <a:lnTo>
                    <a:pt x="29777" y="55769"/>
                  </a:lnTo>
                  <a:lnTo>
                    <a:pt x="29864" y="55365"/>
                  </a:lnTo>
                  <a:lnTo>
                    <a:pt x="30037" y="54470"/>
                  </a:lnTo>
                  <a:lnTo>
                    <a:pt x="30210" y="53401"/>
                  </a:lnTo>
                  <a:lnTo>
                    <a:pt x="30326" y="52159"/>
                  </a:lnTo>
                  <a:lnTo>
                    <a:pt x="30442" y="50802"/>
                  </a:lnTo>
                  <a:lnTo>
                    <a:pt x="30528" y="49329"/>
                  </a:lnTo>
                  <a:lnTo>
                    <a:pt x="30615" y="47769"/>
                  </a:lnTo>
                  <a:lnTo>
                    <a:pt x="30673" y="46123"/>
                  </a:lnTo>
                  <a:lnTo>
                    <a:pt x="30759" y="42686"/>
                  </a:lnTo>
                  <a:lnTo>
                    <a:pt x="30788" y="39163"/>
                  </a:lnTo>
                  <a:lnTo>
                    <a:pt x="30846" y="32578"/>
                  </a:lnTo>
                  <a:lnTo>
                    <a:pt x="36362" y="32433"/>
                  </a:lnTo>
                  <a:lnTo>
                    <a:pt x="38730" y="32405"/>
                  </a:lnTo>
                  <a:lnTo>
                    <a:pt x="40868" y="32376"/>
                  </a:lnTo>
                  <a:lnTo>
                    <a:pt x="42745" y="32376"/>
                  </a:lnTo>
                  <a:lnTo>
                    <a:pt x="44478" y="32405"/>
                  </a:lnTo>
                  <a:lnTo>
                    <a:pt x="47684" y="32491"/>
                  </a:lnTo>
                  <a:lnTo>
                    <a:pt x="50745" y="32636"/>
                  </a:lnTo>
                  <a:lnTo>
                    <a:pt x="53864" y="32809"/>
                  </a:lnTo>
                  <a:lnTo>
                    <a:pt x="54124" y="32838"/>
                  </a:lnTo>
                  <a:lnTo>
                    <a:pt x="54355" y="32867"/>
                  </a:lnTo>
                  <a:lnTo>
                    <a:pt x="54586" y="32867"/>
                  </a:lnTo>
                  <a:lnTo>
                    <a:pt x="54788" y="32838"/>
                  </a:lnTo>
                  <a:lnTo>
                    <a:pt x="55135" y="32751"/>
                  </a:lnTo>
                  <a:lnTo>
                    <a:pt x="55481" y="32607"/>
                  </a:lnTo>
                  <a:lnTo>
                    <a:pt x="55741" y="32405"/>
                  </a:lnTo>
                  <a:lnTo>
                    <a:pt x="55944" y="32173"/>
                  </a:lnTo>
                  <a:lnTo>
                    <a:pt x="56088" y="31942"/>
                  </a:lnTo>
                  <a:lnTo>
                    <a:pt x="56175" y="31654"/>
                  </a:lnTo>
                  <a:lnTo>
                    <a:pt x="56232" y="31394"/>
                  </a:lnTo>
                  <a:lnTo>
                    <a:pt x="56203" y="31134"/>
                  </a:lnTo>
                  <a:lnTo>
                    <a:pt x="56117" y="30874"/>
                  </a:lnTo>
                  <a:lnTo>
                    <a:pt x="55972" y="30614"/>
                  </a:lnTo>
                  <a:lnTo>
                    <a:pt x="55770" y="30354"/>
                  </a:lnTo>
                  <a:lnTo>
                    <a:pt x="55510" y="30123"/>
                  </a:lnTo>
                  <a:lnTo>
                    <a:pt x="55193" y="29921"/>
                  </a:lnTo>
                  <a:lnTo>
                    <a:pt x="54817" y="29719"/>
                  </a:lnTo>
                  <a:lnTo>
                    <a:pt x="54355" y="29603"/>
                  </a:lnTo>
                  <a:lnTo>
                    <a:pt x="52564" y="29314"/>
                  </a:lnTo>
                  <a:lnTo>
                    <a:pt x="51149" y="29112"/>
                  </a:lnTo>
                  <a:lnTo>
                    <a:pt x="50023" y="28997"/>
                  </a:lnTo>
                  <a:lnTo>
                    <a:pt x="49156" y="289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578900" y="1952425"/>
              <a:ext cx="1176225" cy="1456350"/>
            </a:xfrm>
            <a:custGeom>
              <a:avLst/>
              <a:gdLst/>
              <a:ahLst/>
              <a:cxnLst/>
              <a:rect l="l" t="t" r="r" b="b"/>
              <a:pathLst>
                <a:path w="47049" h="58254" extrusionOk="0">
                  <a:moveTo>
                    <a:pt x="15741" y="4015"/>
                  </a:moveTo>
                  <a:lnTo>
                    <a:pt x="15452" y="4044"/>
                  </a:lnTo>
                  <a:lnTo>
                    <a:pt x="15221" y="4044"/>
                  </a:lnTo>
                  <a:lnTo>
                    <a:pt x="14990" y="4102"/>
                  </a:lnTo>
                  <a:lnTo>
                    <a:pt x="14817" y="4160"/>
                  </a:lnTo>
                  <a:lnTo>
                    <a:pt x="14644" y="4246"/>
                  </a:lnTo>
                  <a:lnTo>
                    <a:pt x="14528" y="4333"/>
                  </a:lnTo>
                  <a:lnTo>
                    <a:pt x="14470" y="4448"/>
                  </a:lnTo>
                  <a:lnTo>
                    <a:pt x="14441" y="4593"/>
                  </a:lnTo>
                  <a:lnTo>
                    <a:pt x="14441" y="4708"/>
                  </a:lnTo>
                  <a:lnTo>
                    <a:pt x="14499" y="4824"/>
                  </a:lnTo>
                  <a:lnTo>
                    <a:pt x="14586" y="4968"/>
                  </a:lnTo>
                  <a:lnTo>
                    <a:pt x="14701" y="5113"/>
                  </a:lnTo>
                  <a:lnTo>
                    <a:pt x="14875" y="5257"/>
                  </a:lnTo>
                  <a:lnTo>
                    <a:pt x="15077" y="5430"/>
                  </a:lnTo>
                  <a:lnTo>
                    <a:pt x="15683" y="5806"/>
                  </a:lnTo>
                  <a:lnTo>
                    <a:pt x="16434" y="6383"/>
                  </a:lnTo>
                  <a:lnTo>
                    <a:pt x="17127" y="6903"/>
                  </a:lnTo>
                  <a:lnTo>
                    <a:pt x="17676" y="7365"/>
                  </a:lnTo>
                  <a:lnTo>
                    <a:pt x="18109" y="7799"/>
                  </a:lnTo>
                  <a:lnTo>
                    <a:pt x="18456" y="8203"/>
                  </a:lnTo>
                  <a:lnTo>
                    <a:pt x="18687" y="8549"/>
                  </a:lnTo>
                  <a:lnTo>
                    <a:pt x="18831" y="8838"/>
                  </a:lnTo>
                  <a:lnTo>
                    <a:pt x="18889" y="8983"/>
                  </a:lnTo>
                  <a:lnTo>
                    <a:pt x="18889" y="9098"/>
                  </a:lnTo>
                  <a:lnTo>
                    <a:pt x="18687" y="9705"/>
                  </a:lnTo>
                  <a:lnTo>
                    <a:pt x="18456" y="10398"/>
                  </a:lnTo>
                  <a:lnTo>
                    <a:pt x="18080" y="11235"/>
                  </a:lnTo>
                  <a:lnTo>
                    <a:pt x="17676" y="12073"/>
                  </a:lnTo>
                  <a:lnTo>
                    <a:pt x="17243" y="12882"/>
                  </a:lnTo>
                  <a:lnTo>
                    <a:pt x="16810" y="13690"/>
                  </a:lnTo>
                  <a:lnTo>
                    <a:pt x="16348" y="14470"/>
                  </a:lnTo>
                  <a:lnTo>
                    <a:pt x="15886" y="15250"/>
                  </a:lnTo>
                  <a:lnTo>
                    <a:pt x="15423" y="16001"/>
                  </a:lnTo>
                  <a:lnTo>
                    <a:pt x="14932" y="16752"/>
                  </a:lnTo>
                  <a:lnTo>
                    <a:pt x="14413" y="17503"/>
                  </a:lnTo>
                  <a:lnTo>
                    <a:pt x="13893" y="18196"/>
                  </a:lnTo>
                  <a:lnTo>
                    <a:pt x="12824" y="19611"/>
                  </a:lnTo>
                  <a:lnTo>
                    <a:pt x="11727" y="20939"/>
                  </a:lnTo>
                  <a:lnTo>
                    <a:pt x="10571" y="22239"/>
                  </a:lnTo>
                  <a:lnTo>
                    <a:pt x="9416" y="23481"/>
                  </a:lnTo>
                  <a:lnTo>
                    <a:pt x="8232" y="24665"/>
                  </a:lnTo>
                  <a:lnTo>
                    <a:pt x="7048" y="25820"/>
                  </a:lnTo>
                  <a:lnTo>
                    <a:pt x="5835" y="26918"/>
                  </a:lnTo>
                  <a:lnTo>
                    <a:pt x="4622" y="27957"/>
                  </a:lnTo>
                  <a:lnTo>
                    <a:pt x="3409" y="28968"/>
                  </a:lnTo>
                  <a:lnTo>
                    <a:pt x="2196" y="29921"/>
                  </a:lnTo>
                  <a:lnTo>
                    <a:pt x="983" y="30817"/>
                  </a:lnTo>
                  <a:lnTo>
                    <a:pt x="752" y="31019"/>
                  </a:lnTo>
                  <a:lnTo>
                    <a:pt x="550" y="31192"/>
                  </a:lnTo>
                  <a:lnTo>
                    <a:pt x="376" y="31365"/>
                  </a:lnTo>
                  <a:lnTo>
                    <a:pt x="232" y="31539"/>
                  </a:lnTo>
                  <a:lnTo>
                    <a:pt x="145" y="31712"/>
                  </a:lnTo>
                  <a:lnTo>
                    <a:pt x="59" y="31828"/>
                  </a:lnTo>
                  <a:lnTo>
                    <a:pt x="30" y="31972"/>
                  </a:lnTo>
                  <a:lnTo>
                    <a:pt x="1" y="32059"/>
                  </a:lnTo>
                  <a:lnTo>
                    <a:pt x="30" y="32145"/>
                  </a:lnTo>
                  <a:lnTo>
                    <a:pt x="59" y="32203"/>
                  </a:lnTo>
                  <a:lnTo>
                    <a:pt x="145" y="32232"/>
                  </a:lnTo>
                  <a:lnTo>
                    <a:pt x="261" y="32261"/>
                  </a:lnTo>
                  <a:lnTo>
                    <a:pt x="376" y="32232"/>
                  </a:lnTo>
                  <a:lnTo>
                    <a:pt x="550" y="32174"/>
                  </a:lnTo>
                  <a:lnTo>
                    <a:pt x="1070" y="31972"/>
                  </a:lnTo>
                  <a:lnTo>
                    <a:pt x="1792" y="31625"/>
                  </a:lnTo>
                  <a:lnTo>
                    <a:pt x="2658" y="31134"/>
                  </a:lnTo>
                  <a:lnTo>
                    <a:pt x="3698" y="30528"/>
                  </a:lnTo>
                  <a:lnTo>
                    <a:pt x="4853" y="29806"/>
                  </a:lnTo>
                  <a:lnTo>
                    <a:pt x="6095" y="28997"/>
                  </a:lnTo>
                  <a:lnTo>
                    <a:pt x="7423" y="28073"/>
                  </a:lnTo>
                  <a:lnTo>
                    <a:pt x="8810" y="27033"/>
                  </a:lnTo>
                  <a:lnTo>
                    <a:pt x="10254" y="25936"/>
                  </a:lnTo>
                  <a:lnTo>
                    <a:pt x="11698" y="24752"/>
                  </a:lnTo>
                  <a:lnTo>
                    <a:pt x="13142" y="23481"/>
                  </a:lnTo>
                  <a:lnTo>
                    <a:pt x="13864" y="22817"/>
                  </a:lnTo>
                  <a:lnTo>
                    <a:pt x="14557" y="22152"/>
                  </a:lnTo>
                  <a:lnTo>
                    <a:pt x="15250" y="21459"/>
                  </a:lnTo>
                  <a:lnTo>
                    <a:pt x="15943" y="20766"/>
                  </a:lnTo>
                  <a:lnTo>
                    <a:pt x="16608" y="20044"/>
                  </a:lnTo>
                  <a:lnTo>
                    <a:pt x="17243" y="19322"/>
                  </a:lnTo>
                  <a:lnTo>
                    <a:pt x="17849" y="18571"/>
                  </a:lnTo>
                  <a:lnTo>
                    <a:pt x="18456" y="17820"/>
                  </a:lnTo>
                  <a:lnTo>
                    <a:pt x="20449" y="20593"/>
                  </a:lnTo>
                  <a:lnTo>
                    <a:pt x="22673" y="23654"/>
                  </a:lnTo>
                  <a:lnTo>
                    <a:pt x="27236" y="29835"/>
                  </a:lnTo>
                  <a:lnTo>
                    <a:pt x="27438" y="30095"/>
                  </a:lnTo>
                  <a:lnTo>
                    <a:pt x="27640" y="30326"/>
                  </a:lnTo>
                  <a:lnTo>
                    <a:pt x="27871" y="30528"/>
                  </a:lnTo>
                  <a:lnTo>
                    <a:pt x="28102" y="30672"/>
                  </a:lnTo>
                  <a:lnTo>
                    <a:pt x="28333" y="30788"/>
                  </a:lnTo>
                  <a:lnTo>
                    <a:pt x="28564" y="30874"/>
                  </a:lnTo>
                  <a:lnTo>
                    <a:pt x="28795" y="30932"/>
                  </a:lnTo>
                  <a:lnTo>
                    <a:pt x="29055" y="30961"/>
                  </a:lnTo>
                  <a:lnTo>
                    <a:pt x="29315" y="30932"/>
                  </a:lnTo>
                  <a:lnTo>
                    <a:pt x="29575" y="30846"/>
                  </a:lnTo>
                  <a:lnTo>
                    <a:pt x="29806" y="30730"/>
                  </a:lnTo>
                  <a:lnTo>
                    <a:pt x="30008" y="30557"/>
                  </a:lnTo>
                  <a:lnTo>
                    <a:pt x="30182" y="30355"/>
                  </a:lnTo>
                  <a:lnTo>
                    <a:pt x="30297" y="30124"/>
                  </a:lnTo>
                  <a:lnTo>
                    <a:pt x="30384" y="29835"/>
                  </a:lnTo>
                  <a:lnTo>
                    <a:pt x="30413" y="29517"/>
                  </a:lnTo>
                  <a:lnTo>
                    <a:pt x="30384" y="29170"/>
                  </a:lnTo>
                  <a:lnTo>
                    <a:pt x="30297" y="28766"/>
                  </a:lnTo>
                  <a:lnTo>
                    <a:pt x="30153" y="28362"/>
                  </a:lnTo>
                  <a:lnTo>
                    <a:pt x="29922" y="27929"/>
                  </a:lnTo>
                  <a:lnTo>
                    <a:pt x="29344" y="26802"/>
                  </a:lnTo>
                  <a:lnTo>
                    <a:pt x="28824" y="25849"/>
                  </a:lnTo>
                  <a:lnTo>
                    <a:pt x="28362" y="25069"/>
                  </a:lnTo>
                  <a:lnTo>
                    <a:pt x="27929" y="24405"/>
                  </a:lnTo>
                  <a:lnTo>
                    <a:pt x="27554" y="23885"/>
                  </a:lnTo>
                  <a:lnTo>
                    <a:pt x="27207" y="23481"/>
                  </a:lnTo>
                  <a:lnTo>
                    <a:pt x="26860" y="23163"/>
                  </a:lnTo>
                  <a:lnTo>
                    <a:pt x="26572" y="22903"/>
                  </a:lnTo>
                  <a:lnTo>
                    <a:pt x="26283" y="22730"/>
                  </a:lnTo>
                  <a:lnTo>
                    <a:pt x="25994" y="22586"/>
                  </a:lnTo>
                  <a:lnTo>
                    <a:pt x="25474" y="22355"/>
                  </a:lnTo>
                  <a:lnTo>
                    <a:pt x="25214" y="22239"/>
                  </a:lnTo>
                  <a:lnTo>
                    <a:pt x="24925" y="22095"/>
                  </a:lnTo>
                  <a:lnTo>
                    <a:pt x="24637" y="21921"/>
                  </a:lnTo>
                  <a:lnTo>
                    <a:pt x="24348" y="21661"/>
                  </a:lnTo>
                  <a:lnTo>
                    <a:pt x="24030" y="21430"/>
                  </a:lnTo>
                  <a:lnTo>
                    <a:pt x="23712" y="21142"/>
                  </a:lnTo>
                  <a:lnTo>
                    <a:pt x="23048" y="20506"/>
                  </a:lnTo>
                  <a:lnTo>
                    <a:pt x="22355" y="19784"/>
                  </a:lnTo>
                  <a:lnTo>
                    <a:pt x="21662" y="19004"/>
                  </a:lnTo>
                  <a:lnTo>
                    <a:pt x="21055" y="18225"/>
                  </a:lnTo>
                  <a:lnTo>
                    <a:pt x="20478" y="17503"/>
                  </a:lnTo>
                  <a:lnTo>
                    <a:pt x="20044" y="16867"/>
                  </a:lnTo>
                  <a:lnTo>
                    <a:pt x="19871" y="16578"/>
                  </a:lnTo>
                  <a:lnTo>
                    <a:pt x="19756" y="16347"/>
                  </a:lnTo>
                  <a:lnTo>
                    <a:pt x="21142" y="14152"/>
                  </a:lnTo>
                  <a:lnTo>
                    <a:pt x="21864" y="12997"/>
                  </a:lnTo>
                  <a:lnTo>
                    <a:pt x="22499" y="11871"/>
                  </a:lnTo>
                  <a:lnTo>
                    <a:pt x="23106" y="10831"/>
                  </a:lnTo>
                  <a:lnTo>
                    <a:pt x="23539" y="9907"/>
                  </a:lnTo>
                  <a:lnTo>
                    <a:pt x="23712" y="9503"/>
                  </a:lnTo>
                  <a:lnTo>
                    <a:pt x="23857" y="9156"/>
                  </a:lnTo>
                  <a:lnTo>
                    <a:pt x="23943" y="8896"/>
                  </a:lnTo>
                  <a:lnTo>
                    <a:pt x="23972" y="8665"/>
                  </a:lnTo>
                  <a:lnTo>
                    <a:pt x="23943" y="8521"/>
                  </a:lnTo>
                  <a:lnTo>
                    <a:pt x="23914" y="8376"/>
                  </a:lnTo>
                  <a:lnTo>
                    <a:pt x="23828" y="8203"/>
                  </a:lnTo>
                  <a:lnTo>
                    <a:pt x="23712" y="8058"/>
                  </a:lnTo>
                  <a:lnTo>
                    <a:pt x="23452" y="7712"/>
                  </a:lnTo>
                  <a:lnTo>
                    <a:pt x="23077" y="7365"/>
                  </a:lnTo>
                  <a:lnTo>
                    <a:pt x="22615" y="7048"/>
                  </a:lnTo>
                  <a:lnTo>
                    <a:pt x="22124" y="6701"/>
                  </a:lnTo>
                  <a:lnTo>
                    <a:pt x="21575" y="6354"/>
                  </a:lnTo>
                  <a:lnTo>
                    <a:pt x="20997" y="6037"/>
                  </a:lnTo>
                  <a:lnTo>
                    <a:pt x="19842" y="5401"/>
                  </a:lnTo>
                  <a:lnTo>
                    <a:pt x="18745" y="4882"/>
                  </a:lnTo>
                  <a:lnTo>
                    <a:pt x="17821" y="4506"/>
                  </a:lnTo>
                  <a:lnTo>
                    <a:pt x="17214" y="4275"/>
                  </a:lnTo>
                  <a:lnTo>
                    <a:pt x="16867" y="4188"/>
                  </a:lnTo>
                  <a:lnTo>
                    <a:pt x="16492" y="4102"/>
                  </a:lnTo>
                  <a:lnTo>
                    <a:pt x="16117" y="4044"/>
                  </a:lnTo>
                  <a:lnTo>
                    <a:pt x="15741" y="4015"/>
                  </a:lnTo>
                  <a:close/>
                  <a:moveTo>
                    <a:pt x="38153" y="1"/>
                  </a:moveTo>
                  <a:lnTo>
                    <a:pt x="37604" y="58"/>
                  </a:lnTo>
                  <a:lnTo>
                    <a:pt x="37171" y="116"/>
                  </a:lnTo>
                  <a:lnTo>
                    <a:pt x="36795" y="203"/>
                  </a:lnTo>
                  <a:lnTo>
                    <a:pt x="36507" y="289"/>
                  </a:lnTo>
                  <a:lnTo>
                    <a:pt x="36304" y="405"/>
                  </a:lnTo>
                  <a:lnTo>
                    <a:pt x="36160" y="521"/>
                  </a:lnTo>
                  <a:lnTo>
                    <a:pt x="36073" y="636"/>
                  </a:lnTo>
                  <a:lnTo>
                    <a:pt x="36045" y="752"/>
                  </a:lnTo>
                  <a:lnTo>
                    <a:pt x="36073" y="867"/>
                  </a:lnTo>
                  <a:lnTo>
                    <a:pt x="36160" y="1011"/>
                  </a:lnTo>
                  <a:lnTo>
                    <a:pt x="36276" y="1156"/>
                  </a:lnTo>
                  <a:lnTo>
                    <a:pt x="36478" y="1300"/>
                  </a:lnTo>
                  <a:lnTo>
                    <a:pt x="36680" y="1416"/>
                  </a:lnTo>
                  <a:lnTo>
                    <a:pt x="36969" y="1560"/>
                  </a:lnTo>
                  <a:lnTo>
                    <a:pt x="37575" y="1791"/>
                  </a:lnTo>
                  <a:lnTo>
                    <a:pt x="38442" y="2167"/>
                  </a:lnTo>
                  <a:lnTo>
                    <a:pt x="39366" y="2600"/>
                  </a:lnTo>
                  <a:lnTo>
                    <a:pt x="40232" y="3062"/>
                  </a:lnTo>
                  <a:lnTo>
                    <a:pt x="41070" y="3553"/>
                  </a:lnTo>
                  <a:lnTo>
                    <a:pt x="41445" y="3813"/>
                  </a:lnTo>
                  <a:lnTo>
                    <a:pt x="41792" y="4073"/>
                  </a:lnTo>
                  <a:lnTo>
                    <a:pt x="42110" y="4333"/>
                  </a:lnTo>
                  <a:lnTo>
                    <a:pt x="42398" y="4593"/>
                  </a:lnTo>
                  <a:lnTo>
                    <a:pt x="42629" y="4853"/>
                  </a:lnTo>
                  <a:lnTo>
                    <a:pt x="42803" y="5113"/>
                  </a:lnTo>
                  <a:lnTo>
                    <a:pt x="42918" y="5373"/>
                  </a:lnTo>
                  <a:lnTo>
                    <a:pt x="42976" y="5632"/>
                  </a:lnTo>
                  <a:lnTo>
                    <a:pt x="42976" y="15972"/>
                  </a:lnTo>
                  <a:lnTo>
                    <a:pt x="41821" y="16087"/>
                  </a:lnTo>
                  <a:lnTo>
                    <a:pt x="40521" y="16174"/>
                  </a:lnTo>
                  <a:lnTo>
                    <a:pt x="37720" y="16347"/>
                  </a:lnTo>
                  <a:lnTo>
                    <a:pt x="34860" y="16434"/>
                  </a:lnTo>
                  <a:lnTo>
                    <a:pt x="32261" y="16463"/>
                  </a:lnTo>
                  <a:lnTo>
                    <a:pt x="29229" y="16405"/>
                  </a:lnTo>
                  <a:lnTo>
                    <a:pt x="28767" y="16434"/>
                  </a:lnTo>
                  <a:lnTo>
                    <a:pt x="28420" y="16492"/>
                  </a:lnTo>
                  <a:lnTo>
                    <a:pt x="28276" y="16549"/>
                  </a:lnTo>
                  <a:lnTo>
                    <a:pt x="28189" y="16607"/>
                  </a:lnTo>
                  <a:lnTo>
                    <a:pt x="28131" y="16694"/>
                  </a:lnTo>
                  <a:lnTo>
                    <a:pt x="28102" y="16781"/>
                  </a:lnTo>
                  <a:lnTo>
                    <a:pt x="28131" y="16838"/>
                  </a:lnTo>
                  <a:lnTo>
                    <a:pt x="28160" y="16925"/>
                  </a:lnTo>
                  <a:lnTo>
                    <a:pt x="28276" y="17069"/>
                  </a:lnTo>
                  <a:lnTo>
                    <a:pt x="28478" y="17243"/>
                  </a:lnTo>
                  <a:lnTo>
                    <a:pt x="28709" y="17416"/>
                  </a:lnTo>
                  <a:lnTo>
                    <a:pt x="29026" y="17618"/>
                  </a:lnTo>
                  <a:lnTo>
                    <a:pt x="29373" y="17791"/>
                  </a:lnTo>
                  <a:lnTo>
                    <a:pt x="30153" y="18167"/>
                  </a:lnTo>
                  <a:lnTo>
                    <a:pt x="30990" y="18513"/>
                  </a:lnTo>
                  <a:lnTo>
                    <a:pt x="31828" y="18802"/>
                  </a:lnTo>
                  <a:lnTo>
                    <a:pt x="32203" y="18918"/>
                  </a:lnTo>
                  <a:lnTo>
                    <a:pt x="32579" y="19004"/>
                  </a:lnTo>
                  <a:lnTo>
                    <a:pt x="32897" y="19033"/>
                  </a:lnTo>
                  <a:lnTo>
                    <a:pt x="33185" y="19062"/>
                  </a:lnTo>
                  <a:lnTo>
                    <a:pt x="33561" y="19033"/>
                  </a:lnTo>
                  <a:lnTo>
                    <a:pt x="33878" y="18975"/>
                  </a:lnTo>
                  <a:lnTo>
                    <a:pt x="34196" y="18860"/>
                  </a:lnTo>
                  <a:lnTo>
                    <a:pt x="34514" y="18744"/>
                  </a:lnTo>
                  <a:lnTo>
                    <a:pt x="34860" y="18600"/>
                  </a:lnTo>
                  <a:lnTo>
                    <a:pt x="35236" y="18484"/>
                  </a:lnTo>
                  <a:lnTo>
                    <a:pt x="35698" y="18398"/>
                  </a:lnTo>
                  <a:lnTo>
                    <a:pt x="36218" y="18311"/>
                  </a:lnTo>
                  <a:lnTo>
                    <a:pt x="37518" y="18225"/>
                  </a:lnTo>
                  <a:lnTo>
                    <a:pt x="39019" y="18109"/>
                  </a:lnTo>
                  <a:lnTo>
                    <a:pt x="40810" y="17936"/>
                  </a:lnTo>
                  <a:lnTo>
                    <a:pt x="41850" y="17878"/>
                  </a:lnTo>
                  <a:lnTo>
                    <a:pt x="42976" y="17820"/>
                  </a:lnTo>
                  <a:lnTo>
                    <a:pt x="42976" y="30037"/>
                  </a:lnTo>
                  <a:lnTo>
                    <a:pt x="43005" y="31106"/>
                  </a:lnTo>
                  <a:lnTo>
                    <a:pt x="43063" y="32001"/>
                  </a:lnTo>
                  <a:lnTo>
                    <a:pt x="43178" y="32752"/>
                  </a:lnTo>
                  <a:lnTo>
                    <a:pt x="43294" y="33329"/>
                  </a:lnTo>
                  <a:lnTo>
                    <a:pt x="43380" y="33560"/>
                  </a:lnTo>
                  <a:lnTo>
                    <a:pt x="43467" y="33763"/>
                  </a:lnTo>
                  <a:lnTo>
                    <a:pt x="43554" y="33936"/>
                  </a:lnTo>
                  <a:lnTo>
                    <a:pt x="43640" y="34080"/>
                  </a:lnTo>
                  <a:lnTo>
                    <a:pt x="43756" y="34167"/>
                  </a:lnTo>
                  <a:lnTo>
                    <a:pt x="43871" y="34254"/>
                  </a:lnTo>
                  <a:lnTo>
                    <a:pt x="43987" y="34282"/>
                  </a:lnTo>
                  <a:lnTo>
                    <a:pt x="44102" y="34311"/>
                  </a:lnTo>
                  <a:lnTo>
                    <a:pt x="44218" y="34282"/>
                  </a:lnTo>
                  <a:lnTo>
                    <a:pt x="44362" y="34225"/>
                  </a:lnTo>
                  <a:lnTo>
                    <a:pt x="44507" y="34138"/>
                  </a:lnTo>
                  <a:lnTo>
                    <a:pt x="44651" y="33994"/>
                  </a:lnTo>
                  <a:lnTo>
                    <a:pt x="44796" y="33849"/>
                  </a:lnTo>
                  <a:lnTo>
                    <a:pt x="44911" y="33676"/>
                  </a:lnTo>
                  <a:lnTo>
                    <a:pt x="45200" y="33243"/>
                  </a:lnTo>
                  <a:lnTo>
                    <a:pt x="45431" y="32867"/>
                  </a:lnTo>
                  <a:lnTo>
                    <a:pt x="45633" y="32434"/>
                  </a:lnTo>
                  <a:lnTo>
                    <a:pt x="45806" y="32001"/>
                  </a:lnTo>
                  <a:lnTo>
                    <a:pt x="45980" y="31510"/>
                  </a:lnTo>
                  <a:lnTo>
                    <a:pt x="46124" y="31019"/>
                  </a:lnTo>
                  <a:lnTo>
                    <a:pt x="46240" y="30499"/>
                  </a:lnTo>
                  <a:lnTo>
                    <a:pt x="46355" y="29979"/>
                  </a:lnTo>
                  <a:lnTo>
                    <a:pt x="46442" y="29402"/>
                  </a:lnTo>
                  <a:lnTo>
                    <a:pt x="46615" y="28275"/>
                  </a:lnTo>
                  <a:lnTo>
                    <a:pt x="46702" y="27091"/>
                  </a:lnTo>
                  <a:lnTo>
                    <a:pt x="46788" y="25907"/>
                  </a:lnTo>
                  <a:lnTo>
                    <a:pt x="46817" y="24694"/>
                  </a:lnTo>
                  <a:lnTo>
                    <a:pt x="46875" y="4650"/>
                  </a:lnTo>
                  <a:lnTo>
                    <a:pt x="46904" y="4131"/>
                  </a:lnTo>
                  <a:lnTo>
                    <a:pt x="46962" y="3726"/>
                  </a:lnTo>
                  <a:lnTo>
                    <a:pt x="47019" y="3380"/>
                  </a:lnTo>
                  <a:lnTo>
                    <a:pt x="47048" y="3091"/>
                  </a:lnTo>
                  <a:lnTo>
                    <a:pt x="47048" y="2947"/>
                  </a:lnTo>
                  <a:lnTo>
                    <a:pt x="46962" y="2773"/>
                  </a:lnTo>
                  <a:lnTo>
                    <a:pt x="46846" y="2629"/>
                  </a:lnTo>
                  <a:lnTo>
                    <a:pt x="46702" y="2484"/>
                  </a:lnTo>
                  <a:lnTo>
                    <a:pt x="46528" y="2340"/>
                  </a:lnTo>
                  <a:lnTo>
                    <a:pt x="46297" y="2196"/>
                  </a:lnTo>
                  <a:lnTo>
                    <a:pt x="45778" y="1907"/>
                  </a:lnTo>
                  <a:lnTo>
                    <a:pt x="45142" y="1647"/>
                  </a:lnTo>
                  <a:lnTo>
                    <a:pt x="44420" y="1387"/>
                  </a:lnTo>
                  <a:lnTo>
                    <a:pt x="43640" y="1127"/>
                  </a:lnTo>
                  <a:lnTo>
                    <a:pt x="42861" y="925"/>
                  </a:lnTo>
                  <a:lnTo>
                    <a:pt x="42052" y="723"/>
                  </a:lnTo>
                  <a:lnTo>
                    <a:pt x="41272" y="549"/>
                  </a:lnTo>
                  <a:lnTo>
                    <a:pt x="39828" y="232"/>
                  </a:lnTo>
                  <a:lnTo>
                    <a:pt x="38731" y="58"/>
                  </a:lnTo>
                  <a:lnTo>
                    <a:pt x="38153" y="1"/>
                  </a:lnTo>
                  <a:close/>
                  <a:moveTo>
                    <a:pt x="42861" y="36477"/>
                  </a:moveTo>
                  <a:lnTo>
                    <a:pt x="42254" y="36506"/>
                  </a:lnTo>
                  <a:lnTo>
                    <a:pt x="41763" y="36564"/>
                  </a:lnTo>
                  <a:lnTo>
                    <a:pt x="41416" y="36680"/>
                  </a:lnTo>
                  <a:lnTo>
                    <a:pt x="41099" y="36795"/>
                  </a:lnTo>
                  <a:lnTo>
                    <a:pt x="40810" y="36939"/>
                  </a:lnTo>
                  <a:lnTo>
                    <a:pt x="40463" y="37026"/>
                  </a:lnTo>
                  <a:lnTo>
                    <a:pt x="40088" y="37113"/>
                  </a:lnTo>
                  <a:lnTo>
                    <a:pt x="39568" y="37142"/>
                  </a:lnTo>
                  <a:lnTo>
                    <a:pt x="35496" y="37344"/>
                  </a:lnTo>
                  <a:lnTo>
                    <a:pt x="30933" y="37517"/>
                  </a:lnTo>
                  <a:lnTo>
                    <a:pt x="28564" y="37604"/>
                  </a:lnTo>
                  <a:lnTo>
                    <a:pt x="26167" y="37661"/>
                  </a:lnTo>
                  <a:lnTo>
                    <a:pt x="23799" y="37690"/>
                  </a:lnTo>
                  <a:lnTo>
                    <a:pt x="18716" y="37690"/>
                  </a:lnTo>
                  <a:lnTo>
                    <a:pt x="17416" y="37633"/>
                  </a:lnTo>
                  <a:lnTo>
                    <a:pt x="16174" y="37604"/>
                  </a:lnTo>
                  <a:lnTo>
                    <a:pt x="14990" y="37517"/>
                  </a:lnTo>
                  <a:lnTo>
                    <a:pt x="13893" y="37430"/>
                  </a:lnTo>
                  <a:lnTo>
                    <a:pt x="12882" y="37344"/>
                  </a:lnTo>
                  <a:lnTo>
                    <a:pt x="11958" y="37199"/>
                  </a:lnTo>
                  <a:lnTo>
                    <a:pt x="11467" y="37142"/>
                  </a:lnTo>
                  <a:lnTo>
                    <a:pt x="11091" y="37142"/>
                  </a:lnTo>
                  <a:lnTo>
                    <a:pt x="10716" y="37171"/>
                  </a:lnTo>
                  <a:lnTo>
                    <a:pt x="10485" y="37228"/>
                  </a:lnTo>
                  <a:lnTo>
                    <a:pt x="10398" y="37286"/>
                  </a:lnTo>
                  <a:lnTo>
                    <a:pt x="10340" y="37315"/>
                  </a:lnTo>
                  <a:lnTo>
                    <a:pt x="10283" y="37402"/>
                  </a:lnTo>
                  <a:lnTo>
                    <a:pt x="10283" y="37459"/>
                  </a:lnTo>
                  <a:lnTo>
                    <a:pt x="10311" y="37517"/>
                  </a:lnTo>
                  <a:lnTo>
                    <a:pt x="10340" y="37604"/>
                  </a:lnTo>
                  <a:lnTo>
                    <a:pt x="10485" y="37777"/>
                  </a:lnTo>
                  <a:lnTo>
                    <a:pt x="10716" y="37979"/>
                  </a:lnTo>
                  <a:lnTo>
                    <a:pt x="11033" y="38210"/>
                  </a:lnTo>
                  <a:lnTo>
                    <a:pt x="11438" y="38470"/>
                  </a:lnTo>
                  <a:lnTo>
                    <a:pt x="11871" y="38701"/>
                  </a:lnTo>
                  <a:lnTo>
                    <a:pt x="12824" y="39221"/>
                  </a:lnTo>
                  <a:lnTo>
                    <a:pt x="13893" y="39712"/>
                  </a:lnTo>
                  <a:lnTo>
                    <a:pt x="14413" y="39914"/>
                  </a:lnTo>
                  <a:lnTo>
                    <a:pt x="14932" y="40116"/>
                  </a:lnTo>
                  <a:lnTo>
                    <a:pt x="15423" y="40261"/>
                  </a:lnTo>
                  <a:lnTo>
                    <a:pt x="15857" y="40376"/>
                  </a:lnTo>
                  <a:lnTo>
                    <a:pt x="16261" y="40463"/>
                  </a:lnTo>
                  <a:lnTo>
                    <a:pt x="16608" y="40492"/>
                  </a:lnTo>
                  <a:lnTo>
                    <a:pt x="16839" y="40492"/>
                  </a:lnTo>
                  <a:lnTo>
                    <a:pt x="17041" y="40434"/>
                  </a:lnTo>
                  <a:lnTo>
                    <a:pt x="17445" y="40347"/>
                  </a:lnTo>
                  <a:lnTo>
                    <a:pt x="17821" y="40174"/>
                  </a:lnTo>
                  <a:lnTo>
                    <a:pt x="18225" y="40001"/>
                  </a:lnTo>
                  <a:lnTo>
                    <a:pt x="18658" y="39828"/>
                  </a:lnTo>
                  <a:lnTo>
                    <a:pt x="19178" y="39654"/>
                  </a:lnTo>
                  <a:lnTo>
                    <a:pt x="19496" y="39568"/>
                  </a:lnTo>
                  <a:lnTo>
                    <a:pt x="19842" y="39510"/>
                  </a:lnTo>
                  <a:lnTo>
                    <a:pt x="20218" y="39481"/>
                  </a:lnTo>
                  <a:lnTo>
                    <a:pt x="20622" y="39423"/>
                  </a:lnTo>
                  <a:lnTo>
                    <a:pt x="32839" y="39019"/>
                  </a:lnTo>
                  <a:lnTo>
                    <a:pt x="38211" y="38788"/>
                  </a:lnTo>
                  <a:lnTo>
                    <a:pt x="42110" y="38643"/>
                  </a:lnTo>
                  <a:lnTo>
                    <a:pt x="42110" y="56030"/>
                  </a:lnTo>
                  <a:lnTo>
                    <a:pt x="42138" y="56579"/>
                  </a:lnTo>
                  <a:lnTo>
                    <a:pt x="42196" y="57041"/>
                  </a:lnTo>
                  <a:lnTo>
                    <a:pt x="42283" y="57416"/>
                  </a:lnTo>
                  <a:lnTo>
                    <a:pt x="42398" y="57734"/>
                  </a:lnTo>
                  <a:lnTo>
                    <a:pt x="42543" y="57965"/>
                  </a:lnTo>
                  <a:lnTo>
                    <a:pt x="42716" y="58138"/>
                  </a:lnTo>
                  <a:lnTo>
                    <a:pt x="42889" y="58225"/>
                  </a:lnTo>
                  <a:lnTo>
                    <a:pt x="43092" y="58254"/>
                  </a:lnTo>
                  <a:lnTo>
                    <a:pt x="43236" y="58254"/>
                  </a:lnTo>
                  <a:lnTo>
                    <a:pt x="43351" y="58196"/>
                  </a:lnTo>
                  <a:lnTo>
                    <a:pt x="43496" y="58138"/>
                  </a:lnTo>
                  <a:lnTo>
                    <a:pt x="43640" y="58080"/>
                  </a:lnTo>
                  <a:lnTo>
                    <a:pt x="43900" y="57820"/>
                  </a:lnTo>
                  <a:lnTo>
                    <a:pt x="44189" y="57503"/>
                  </a:lnTo>
                  <a:lnTo>
                    <a:pt x="44449" y="57127"/>
                  </a:lnTo>
                  <a:lnTo>
                    <a:pt x="44680" y="56636"/>
                  </a:lnTo>
                  <a:lnTo>
                    <a:pt x="44911" y="56088"/>
                  </a:lnTo>
                  <a:lnTo>
                    <a:pt x="45084" y="55481"/>
                  </a:lnTo>
                  <a:lnTo>
                    <a:pt x="45258" y="54759"/>
                  </a:lnTo>
                  <a:lnTo>
                    <a:pt x="45402" y="54037"/>
                  </a:lnTo>
                  <a:lnTo>
                    <a:pt x="45518" y="53315"/>
                  </a:lnTo>
                  <a:lnTo>
                    <a:pt x="45633" y="52564"/>
                  </a:lnTo>
                  <a:lnTo>
                    <a:pt x="45720" y="51784"/>
                  </a:lnTo>
                  <a:lnTo>
                    <a:pt x="45806" y="50976"/>
                  </a:lnTo>
                  <a:lnTo>
                    <a:pt x="45922" y="49243"/>
                  </a:lnTo>
                  <a:lnTo>
                    <a:pt x="46009" y="47279"/>
                  </a:lnTo>
                  <a:lnTo>
                    <a:pt x="46037" y="45026"/>
                  </a:lnTo>
                  <a:lnTo>
                    <a:pt x="46066" y="42427"/>
                  </a:lnTo>
                  <a:lnTo>
                    <a:pt x="46066" y="39423"/>
                  </a:lnTo>
                  <a:lnTo>
                    <a:pt x="46095" y="39134"/>
                  </a:lnTo>
                  <a:lnTo>
                    <a:pt x="46153" y="38846"/>
                  </a:lnTo>
                  <a:lnTo>
                    <a:pt x="46268" y="38586"/>
                  </a:lnTo>
                  <a:lnTo>
                    <a:pt x="46384" y="38326"/>
                  </a:lnTo>
                  <a:lnTo>
                    <a:pt x="46586" y="37864"/>
                  </a:lnTo>
                  <a:lnTo>
                    <a:pt x="46673" y="37661"/>
                  </a:lnTo>
                  <a:lnTo>
                    <a:pt x="46702" y="37459"/>
                  </a:lnTo>
                  <a:lnTo>
                    <a:pt x="46673" y="37286"/>
                  </a:lnTo>
                  <a:lnTo>
                    <a:pt x="46615" y="37228"/>
                  </a:lnTo>
                  <a:lnTo>
                    <a:pt x="46557" y="37142"/>
                  </a:lnTo>
                  <a:lnTo>
                    <a:pt x="46384" y="36997"/>
                  </a:lnTo>
                  <a:lnTo>
                    <a:pt x="46124" y="36882"/>
                  </a:lnTo>
                  <a:lnTo>
                    <a:pt x="45720" y="36766"/>
                  </a:lnTo>
                  <a:lnTo>
                    <a:pt x="45229" y="36651"/>
                  </a:lnTo>
                  <a:lnTo>
                    <a:pt x="44593" y="36593"/>
                  </a:lnTo>
                  <a:lnTo>
                    <a:pt x="43785" y="36535"/>
                  </a:lnTo>
                  <a:lnTo>
                    <a:pt x="43265" y="364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549489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2003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4"/>
          <p:cNvPicPr preferRelativeResize="0"/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-231099" y="-112923"/>
            <a:ext cx="18750198" cy="10546998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4"/>
          <p:cNvSpPr txBox="1">
            <a:spLocks noGrp="1"/>
          </p:cNvSpPr>
          <p:nvPr>
            <p:ph type="title"/>
          </p:nvPr>
        </p:nvSpPr>
        <p:spPr>
          <a:xfrm>
            <a:off x="1440000" y="731520"/>
            <a:ext cx="15408000" cy="1097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4"/>
          <p:cNvSpPr/>
          <p:nvPr/>
        </p:nvSpPr>
        <p:spPr>
          <a:xfrm flipH="1">
            <a:off x="15707820" y="390101"/>
            <a:ext cx="2307500" cy="2212950"/>
          </a:xfrm>
          <a:custGeom>
            <a:avLst/>
            <a:gdLst/>
            <a:ahLst/>
            <a:cxnLst/>
            <a:rect l="l" t="t" r="r" b="b"/>
            <a:pathLst>
              <a:path w="46150" h="44259" extrusionOk="0">
                <a:moveTo>
                  <a:pt x="15076" y="4466"/>
                </a:moveTo>
                <a:lnTo>
                  <a:pt x="15076" y="8270"/>
                </a:lnTo>
                <a:lnTo>
                  <a:pt x="11957" y="8270"/>
                </a:lnTo>
                <a:lnTo>
                  <a:pt x="11957" y="4466"/>
                </a:lnTo>
                <a:close/>
                <a:moveTo>
                  <a:pt x="7869" y="19566"/>
                </a:moveTo>
                <a:lnTo>
                  <a:pt x="7869" y="22708"/>
                </a:lnTo>
                <a:lnTo>
                  <a:pt x="3757" y="22708"/>
                </a:lnTo>
                <a:lnTo>
                  <a:pt x="3757" y="19566"/>
                </a:lnTo>
                <a:close/>
                <a:moveTo>
                  <a:pt x="11484" y="0"/>
                </a:moveTo>
                <a:lnTo>
                  <a:pt x="11484" y="3993"/>
                </a:lnTo>
                <a:lnTo>
                  <a:pt x="0" y="3993"/>
                </a:lnTo>
                <a:lnTo>
                  <a:pt x="0" y="13658"/>
                </a:lnTo>
                <a:lnTo>
                  <a:pt x="7869" y="13658"/>
                </a:lnTo>
                <a:lnTo>
                  <a:pt x="7869" y="19093"/>
                </a:lnTo>
                <a:lnTo>
                  <a:pt x="3285" y="19093"/>
                </a:lnTo>
                <a:lnTo>
                  <a:pt x="3285" y="23181"/>
                </a:lnTo>
                <a:lnTo>
                  <a:pt x="8341" y="23181"/>
                </a:lnTo>
                <a:lnTo>
                  <a:pt x="8341" y="19566"/>
                </a:lnTo>
                <a:lnTo>
                  <a:pt x="11153" y="19566"/>
                </a:lnTo>
                <a:lnTo>
                  <a:pt x="11153" y="44259"/>
                </a:lnTo>
                <a:lnTo>
                  <a:pt x="11626" y="44259"/>
                </a:lnTo>
                <a:lnTo>
                  <a:pt x="11626" y="19093"/>
                </a:lnTo>
                <a:lnTo>
                  <a:pt x="8341" y="19093"/>
                </a:lnTo>
                <a:lnTo>
                  <a:pt x="8341" y="13185"/>
                </a:lnTo>
                <a:lnTo>
                  <a:pt x="473" y="13185"/>
                </a:lnTo>
                <a:lnTo>
                  <a:pt x="473" y="4466"/>
                </a:lnTo>
                <a:lnTo>
                  <a:pt x="11484" y="4466"/>
                </a:lnTo>
                <a:lnTo>
                  <a:pt x="11484" y="8743"/>
                </a:lnTo>
                <a:lnTo>
                  <a:pt x="15548" y="8743"/>
                </a:lnTo>
                <a:lnTo>
                  <a:pt x="15548" y="3993"/>
                </a:lnTo>
                <a:lnTo>
                  <a:pt x="11957" y="3993"/>
                </a:lnTo>
                <a:lnTo>
                  <a:pt x="11957" y="473"/>
                </a:lnTo>
                <a:lnTo>
                  <a:pt x="46149" y="473"/>
                </a:lnTo>
                <a:lnTo>
                  <a:pt x="4614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7" name="Google Shape;127;p14"/>
          <p:cNvSpPr/>
          <p:nvPr/>
        </p:nvSpPr>
        <p:spPr>
          <a:xfrm rot="10800000" flipH="1">
            <a:off x="273920" y="7718077"/>
            <a:ext cx="2307500" cy="2212950"/>
          </a:xfrm>
          <a:custGeom>
            <a:avLst/>
            <a:gdLst/>
            <a:ahLst/>
            <a:cxnLst/>
            <a:rect l="l" t="t" r="r" b="b"/>
            <a:pathLst>
              <a:path w="46150" h="44259" extrusionOk="0">
                <a:moveTo>
                  <a:pt x="15076" y="4466"/>
                </a:moveTo>
                <a:lnTo>
                  <a:pt x="15076" y="8270"/>
                </a:lnTo>
                <a:lnTo>
                  <a:pt x="11957" y="8270"/>
                </a:lnTo>
                <a:lnTo>
                  <a:pt x="11957" y="4466"/>
                </a:lnTo>
                <a:close/>
                <a:moveTo>
                  <a:pt x="7869" y="19566"/>
                </a:moveTo>
                <a:lnTo>
                  <a:pt x="7869" y="22708"/>
                </a:lnTo>
                <a:lnTo>
                  <a:pt x="3757" y="22708"/>
                </a:lnTo>
                <a:lnTo>
                  <a:pt x="3757" y="19566"/>
                </a:lnTo>
                <a:close/>
                <a:moveTo>
                  <a:pt x="11484" y="0"/>
                </a:moveTo>
                <a:lnTo>
                  <a:pt x="11484" y="3993"/>
                </a:lnTo>
                <a:lnTo>
                  <a:pt x="0" y="3993"/>
                </a:lnTo>
                <a:lnTo>
                  <a:pt x="0" y="13658"/>
                </a:lnTo>
                <a:lnTo>
                  <a:pt x="7869" y="13658"/>
                </a:lnTo>
                <a:lnTo>
                  <a:pt x="7869" y="19093"/>
                </a:lnTo>
                <a:lnTo>
                  <a:pt x="3285" y="19093"/>
                </a:lnTo>
                <a:lnTo>
                  <a:pt x="3285" y="23181"/>
                </a:lnTo>
                <a:lnTo>
                  <a:pt x="8341" y="23181"/>
                </a:lnTo>
                <a:lnTo>
                  <a:pt x="8341" y="19566"/>
                </a:lnTo>
                <a:lnTo>
                  <a:pt x="11153" y="19566"/>
                </a:lnTo>
                <a:lnTo>
                  <a:pt x="11153" y="44259"/>
                </a:lnTo>
                <a:lnTo>
                  <a:pt x="11626" y="44259"/>
                </a:lnTo>
                <a:lnTo>
                  <a:pt x="11626" y="19093"/>
                </a:lnTo>
                <a:lnTo>
                  <a:pt x="8341" y="19093"/>
                </a:lnTo>
                <a:lnTo>
                  <a:pt x="8341" y="13185"/>
                </a:lnTo>
                <a:lnTo>
                  <a:pt x="473" y="13185"/>
                </a:lnTo>
                <a:lnTo>
                  <a:pt x="473" y="4466"/>
                </a:lnTo>
                <a:lnTo>
                  <a:pt x="11484" y="4466"/>
                </a:lnTo>
                <a:lnTo>
                  <a:pt x="11484" y="8743"/>
                </a:lnTo>
                <a:lnTo>
                  <a:pt x="15548" y="8743"/>
                </a:lnTo>
                <a:lnTo>
                  <a:pt x="15548" y="3993"/>
                </a:lnTo>
                <a:lnTo>
                  <a:pt x="11957" y="3993"/>
                </a:lnTo>
                <a:lnTo>
                  <a:pt x="11957" y="473"/>
                </a:lnTo>
                <a:lnTo>
                  <a:pt x="46149" y="473"/>
                </a:lnTo>
                <a:lnTo>
                  <a:pt x="4614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128" name="Google Shape;128;p14"/>
          <p:cNvPicPr preferRelativeResize="0"/>
          <p:nvPr/>
        </p:nvPicPr>
        <p:blipFill rotWithShape="1">
          <a:blip r:embed="rId3">
            <a:alphaModFix/>
          </a:blip>
          <a:srcRect r="6550"/>
          <a:stretch/>
        </p:blipFill>
        <p:spPr>
          <a:xfrm flipH="1">
            <a:off x="2" y="516426"/>
            <a:ext cx="2400348" cy="15275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" name="Google Shape;129;p14"/>
          <p:cNvGrpSpPr/>
          <p:nvPr/>
        </p:nvGrpSpPr>
        <p:grpSpPr>
          <a:xfrm>
            <a:off x="17197853" y="8358723"/>
            <a:ext cx="775010" cy="1680278"/>
            <a:chOff x="578900" y="360375"/>
            <a:chExt cx="1406550" cy="3048400"/>
          </a:xfrm>
        </p:grpSpPr>
        <p:sp>
          <p:nvSpPr>
            <p:cNvPr id="130" name="Google Shape;130;p14"/>
            <p:cNvSpPr/>
            <p:nvPr/>
          </p:nvSpPr>
          <p:spPr>
            <a:xfrm>
              <a:off x="579625" y="360375"/>
              <a:ext cx="1405825" cy="1459225"/>
            </a:xfrm>
            <a:custGeom>
              <a:avLst/>
              <a:gdLst/>
              <a:ahLst/>
              <a:cxnLst/>
              <a:rect l="l" t="t" r="r" b="b"/>
              <a:pathLst>
                <a:path w="56233" h="58369" extrusionOk="0">
                  <a:moveTo>
                    <a:pt x="19380" y="0"/>
                  </a:moveTo>
                  <a:lnTo>
                    <a:pt x="19178" y="29"/>
                  </a:lnTo>
                  <a:lnTo>
                    <a:pt x="19005" y="87"/>
                  </a:lnTo>
                  <a:lnTo>
                    <a:pt x="18918" y="173"/>
                  </a:lnTo>
                  <a:lnTo>
                    <a:pt x="18889" y="231"/>
                  </a:lnTo>
                  <a:lnTo>
                    <a:pt x="18889" y="318"/>
                  </a:lnTo>
                  <a:lnTo>
                    <a:pt x="18889" y="375"/>
                  </a:lnTo>
                  <a:lnTo>
                    <a:pt x="18918" y="462"/>
                  </a:lnTo>
                  <a:lnTo>
                    <a:pt x="19062" y="635"/>
                  </a:lnTo>
                  <a:lnTo>
                    <a:pt x="19265" y="866"/>
                  </a:lnTo>
                  <a:lnTo>
                    <a:pt x="19524" y="1155"/>
                  </a:lnTo>
                  <a:lnTo>
                    <a:pt x="20246" y="1733"/>
                  </a:lnTo>
                  <a:lnTo>
                    <a:pt x="21084" y="2368"/>
                  </a:lnTo>
                  <a:lnTo>
                    <a:pt x="22008" y="3004"/>
                  </a:lnTo>
                  <a:lnTo>
                    <a:pt x="22470" y="3264"/>
                  </a:lnTo>
                  <a:lnTo>
                    <a:pt x="22904" y="3523"/>
                  </a:lnTo>
                  <a:lnTo>
                    <a:pt x="23337" y="3755"/>
                  </a:lnTo>
                  <a:lnTo>
                    <a:pt x="23741" y="3899"/>
                  </a:lnTo>
                  <a:lnTo>
                    <a:pt x="24088" y="4014"/>
                  </a:lnTo>
                  <a:lnTo>
                    <a:pt x="24405" y="4072"/>
                  </a:lnTo>
                  <a:lnTo>
                    <a:pt x="26745" y="4217"/>
                  </a:lnTo>
                  <a:lnTo>
                    <a:pt x="28824" y="4217"/>
                  </a:lnTo>
                  <a:lnTo>
                    <a:pt x="30730" y="4188"/>
                  </a:lnTo>
                  <a:lnTo>
                    <a:pt x="32492" y="4101"/>
                  </a:lnTo>
                  <a:lnTo>
                    <a:pt x="34109" y="4014"/>
                  </a:lnTo>
                  <a:lnTo>
                    <a:pt x="34369" y="3986"/>
                  </a:lnTo>
                  <a:lnTo>
                    <a:pt x="34600" y="3899"/>
                  </a:lnTo>
                  <a:lnTo>
                    <a:pt x="34831" y="3755"/>
                  </a:lnTo>
                  <a:lnTo>
                    <a:pt x="35034" y="3610"/>
                  </a:lnTo>
                  <a:lnTo>
                    <a:pt x="35178" y="3437"/>
                  </a:lnTo>
                  <a:lnTo>
                    <a:pt x="35322" y="3235"/>
                  </a:lnTo>
                  <a:lnTo>
                    <a:pt x="35380" y="3004"/>
                  </a:lnTo>
                  <a:lnTo>
                    <a:pt x="35409" y="2773"/>
                  </a:lnTo>
                  <a:lnTo>
                    <a:pt x="35380" y="2542"/>
                  </a:lnTo>
                  <a:lnTo>
                    <a:pt x="35294" y="2310"/>
                  </a:lnTo>
                  <a:lnTo>
                    <a:pt x="35120" y="2079"/>
                  </a:lnTo>
                  <a:lnTo>
                    <a:pt x="34889" y="1877"/>
                  </a:lnTo>
                  <a:lnTo>
                    <a:pt x="34572" y="1675"/>
                  </a:lnTo>
                  <a:lnTo>
                    <a:pt x="34167" y="1502"/>
                  </a:lnTo>
                  <a:lnTo>
                    <a:pt x="33676" y="1357"/>
                  </a:lnTo>
                  <a:lnTo>
                    <a:pt x="33070" y="1242"/>
                  </a:lnTo>
                  <a:lnTo>
                    <a:pt x="30182" y="1184"/>
                  </a:lnTo>
                  <a:lnTo>
                    <a:pt x="28478" y="1155"/>
                  </a:lnTo>
                  <a:lnTo>
                    <a:pt x="26716" y="1069"/>
                  </a:lnTo>
                  <a:lnTo>
                    <a:pt x="24954" y="953"/>
                  </a:lnTo>
                  <a:lnTo>
                    <a:pt x="24117" y="895"/>
                  </a:lnTo>
                  <a:lnTo>
                    <a:pt x="23308" y="809"/>
                  </a:lnTo>
                  <a:lnTo>
                    <a:pt x="22528" y="722"/>
                  </a:lnTo>
                  <a:lnTo>
                    <a:pt x="21835" y="607"/>
                  </a:lnTo>
                  <a:lnTo>
                    <a:pt x="21171" y="462"/>
                  </a:lnTo>
                  <a:lnTo>
                    <a:pt x="20622" y="318"/>
                  </a:lnTo>
                  <a:lnTo>
                    <a:pt x="19871" y="87"/>
                  </a:lnTo>
                  <a:lnTo>
                    <a:pt x="19611" y="29"/>
                  </a:lnTo>
                  <a:lnTo>
                    <a:pt x="19380" y="0"/>
                  </a:lnTo>
                  <a:close/>
                  <a:moveTo>
                    <a:pt x="38933" y="8607"/>
                  </a:moveTo>
                  <a:lnTo>
                    <a:pt x="38211" y="8635"/>
                  </a:lnTo>
                  <a:lnTo>
                    <a:pt x="37691" y="8664"/>
                  </a:lnTo>
                  <a:lnTo>
                    <a:pt x="37286" y="8751"/>
                  </a:lnTo>
                  <a:lnTo>
                    <a:pt x="36969" y="8838"/>
                  </a:lnTo>
                  <a:lnTo>
                    <a:pt x="36651" y="8924"/>
                  </a:lnTo>
                  <a:lnTo>
                    <a:pt x="36304" y="9011"/>
                  </a:lnTo>
                  <a:lnTo>
                    <a:pt x="35871" y="9098"/>
                  </a:lnTo>
                  <a:lnTo>
                    <a:pt x="35294" y="9155"/>
                  </a:lnTo>
                  <a:lnTo>
                    <a:pt x="29691" y="9444"/>
                  </a:lnTo>
                  <a:lnTo>
                    <a:pt x="24983" y="9675"/>
                  </a:lnTo>
                  <a:lnTo>
                    <a:pt x="21026" y="9791"/>
                  </a:lnTo>
                  <a:lnTo>
                    <a:pt x="19322" y="9820"/>
                  </a:lnTo>
                  <a:lnTo>
                    <a:pt x="17763" y="9848"/>
                  </a:lnTo>
                  <a:lnTo>
                    <a:pt x="16463" y="9820"/>
                  </a:lnTo>
                  <a:lnTo>
                    <a:pt x="15250" y="9820"/>
                  </a:lnTo>
                  <a:lnTo>
                    <a:pt x="14153" y="9762"/>
                  </a:lnTo>
                  <a:lnTo>
                    <a:pt x="13142" y="9704"/>
                  </a:lnTo>
                  <a:lnTo>
                    <a:pt x="12189" y="9617"/>
                  </a:lnTo>
                  <a:lnTo>
                    <a:pt x="11293" y="9531"/>
                  </a:lnTo>
                  <a:lnTo>
                    <a:pt x="10456" y="9415"/>
                  </a:lnTo>
                  <a:lnTo>
                    <a:pt x="9647" y="9271"/>
                  </a:lnTo>
                  <a:lnTo>
                    <a:pt x="9069" y="9242"/>
                  </a:lnTo>
                  <a:lnTo>
                    <a:pt x="8550" y="9213"/>
                  </a:lnTo>
                  <a:lnTo>
                    <a:pt x="8059" y="9242"/>
                  </a:lnTo>
                  <a:lnTo>
                    <a:pt x="7741" y="9300"/>
                  </a:lnTo>
                  <a:lnTo>
                    <a:pt x="7625" y="9357"/>
                  </a:lnTo>
                  <a:lnTo>
                    <a:pt x="7568" y="9415"/>
                  </a:lnTo>
                  <a:lnTo>
                    <a:pt x="7510" y="9473"/>
                  </a:lnTo>
                  <a:lnTo>
                    <a:pt x="7481" y="9531"/>
                  </a:lnTo>
                  <a:lnTo>
                    <a:pt x="7510" y="9617"/>
                  </a:lnTo>
                  <a:lnTo>
                    <a:pt x="7568" y="9704"/>
                  </a:lnTo>
                  <a:lnTo>
                    <a:pt x="7741" y="9906"/>
                  </a:lnTo>
                  <a:lnTo>
                    <a:pt x="8030" y="10137"/>
                  </a:lnTo>
                  <a:lnTo>
                    <a:pt x="8376" y="10368"/>
                  </a:lnTo>
                  <a:lnTo>
                    <a:pt x="8838" y="10628"/>
                  </a:lnTo>
                  <a:lnTo>
                    <a:pt x="9329" y="10888"/>
                  </a:lnTo>
                  <a:lnTo>
                    <a:pt x="10456" y="11408"/>
                  </a:lnTo>
                  <a:lnTo>
                    <a:pt x="11669" y="11899"/>
                  </a:lnTo>
                  <a:lnTo>
                    <a:pt x="12824" y="12303"/>
                  </a:lnTo>
                  <a:lnTo>
                    <a:pt x="13344" y="12477"/>
                  </a:lnTo>
                  <a:lnTo>
                    <a:pt x="13835" y="12592"/>
                  </a:lnTo>
                  <a:lnTo>
                    <a:pt x="14239" y="12650"/>
                  </a:lnTo>
                  <a:lnTo>
                    <a:pt x="14557" y="12679"/>
                  </a:lnTo>
                  <a:lnTo>
                    <a:pt x="14846" y="12679"/>
                  </a:lnTo>
                  <a:lnTo>
                    <a:pt x="15106" y="12621"/>
                  </a:lnTo>
                  <a:lnTo>
                    <a:pt x="15337" y="12534"/>
                  </a:lnTo>
                  <a:lnTo>
                    <a:pt x="15568" y="12448"/>
                  </a:lnTo>
                  <a:lnTo>
                    <a:pt x="16059" y="12246"/>
                  </a:lnTo>
                  <a:lnTo>
                    <a:pt x="16348" y="12159"/>
                  </a:lnTo>
                  <a:lnTo>
                    <a:pt x="16723" y="12072"/>
                  </a:lnTo>
                  <a:lnTo>
                    <a:pt x="18398" y="11870"/>
                  </a:lnTo>
                  <a:lnTo>
                    <a:pt x="20478" y="11668"/>
                  </a:lnTo>
                  <a:lnTo>
                    <a:pt x="22846" y="11466"/>
                  </a:lnTo>
                  <a:lnTo>
                    <a:pt x="25358" y="11264"/>
                  </a:lnTo>
                  <a:lnTo>
                    <a:pt x="27929" y="11090"/>
                  </a:lnTo>
                  <a:lnTo>
                    <a:pt x="30413" y="10946"/>
                  </a:lnTo>
                  <a:lnTo>
                    <a:pt x="32723" y="10859"/>
                  </a:lnTo>
                  <a:lnTo>
                    <a:pt x="34745" y="10830"/>
                  </a:lnTo>
                  <a:lnTo>
                    <a:pt x="33965" y="11524"/>
                  </a:lnTo>
                  <a:lnTo>
                    <a:pt x="33156" y="12217"/>
                  </a:lnTo>
                  <a:lnTo>
                    <a:pt x="32319" y="12881"/>
                  </a:lnTo>
                  <a:lnTo>
                    <a:pt x="31481" y="13545"/>
                  </a:lnTo>
                  <a:lnTo>
                    <a:pt x="30615" y="14181"/>
                  </a:lnTo>
                  <a:lnTo>
                    <a:pt x="29719" y="14787"/>
                  </a:lnTo>
                  <a:lnTo>
                    <a:pt x="28795" y="15394"/>
                  </a:lnTo>
                  <a:lnTo>
                    <a:pt x="27871" y="16000"/>
                  </a:lnTo>
                  <a:lnTo>
                    <a:pt x="26947" y="16578"/>
                  </a:lnTo>
                  <a:lnTo>
                    <a:pt x="25994" y="17126"/>
                  </a:lnTo>
                  <a:lnTo>
                    <a:pt x="25012" y="17675"/>
                  </a:lnTo>
                  <a:lnTo>
                    <a:pt x="24059" y="18195"/>
                  </a:lnTo>
                  <a:lnTo>
                    <a:pt x="22095" y="19235"/>
                  </a:lnTo>
                  <a:lnTo>
                    <a:pt x="20102" y="20188"/>
                  </a:lnTo>
                  <a:lnTo>
                    <a:pt x="18080" y="21083"/>
                  </a:lnTo>
                  <a:lnTo>
                    <a:pt x="16088" y="21921"/>
                  </a:lnTo>
                  <a:lnTo>
                    <a:pt x="14124" y="22700"/>
                  </a:lnTo>
                  <a:lnTo>
                    <a:pt x="12160" y="23451"/>
                  </a:lnTo>
                  <a:lnTo>
                    <a:pt x="10254" y="24116"/>
                  </a:lnTo>
                  <a:lnTo>
                    <a:pt x="8405" y="24722"/>
                  </a:lnTo>
                  <a:lnTo>
                    <a:pt x="6615" y="25300"/>
                  </a:lnTo>
                  <a:lnTo>
                    <a:pt x="4882" y="25820"/>
                  </a:lnTo>
                  <a:lnTo>
                    <a:pt x="4131" y="26051"/>
                  </a:lnTo>
                  <a:lnTo>
                    <a:pt x="3813" y="26166"/>
                  </a:lnTo>
                  <a:lnTo>
                    <a:pt x="3582" y="26253"/>
                  </a:lnTo>
                  <a:lnTo>
                    <a:pt x="3409" y="26368"/>
                  </a:lnTo>
                  <a:lnTo>
                    <a:pt x="3264" y="26455"/>
                  </a:lnTo>
                  <a:lnTo>
                    <a:pt x="3178" y="26542"/>
                  </a:lnTo>
                  <a:lnTo>
                    <a:pt x="3149" y="26628"/>
                  </a:lnTo>
                  <a:lnTo>
                    <a:pt x="3178" y="26686"/>
                  </a:lnTo>
                  <a:lnTo>
                    <a:pt x="3207" y="26744"/>
                  </a:lnTo>
                  <a:lnTo>
                    <a:pt x="3293" y="26802"/>
                  </a:lnTo>
                  <a:lnTo>
                    <a:pt x="3380" y="26859"/>
                  </a:lnTo>
                  <a:lnTo>
                    <a:pt x="3669" y="26917"/>
                  </a:lnTo>
                  <a:lnTo>
                    <a:pt x="4015" y="26917"/>
                  </a:lnTo>
                  <a:lnTo>
                    <a:pt x="4448" y="26888"/>
                  </a:lnTo>
                  <a:lnTo>
                    <a:pt x="5084" y="26802"/>
                  </a:lnTo>
                  <a:lnTo>
                    <a:pt x="5921" y="26628"/>
                  </a:lnTo>
                  <a:lnTo>
                    <a:pt x="6961" y="26426"/>
                  </a:lnTo>
                  <a:lnTo>
                    <a:pt x="8174" y="26137"/>
                  </a:lnTo>
                  <a:lnTo>
                    <a:pt x="9560" y="25791"/>
                  </a:lnTo>
                  <a:lnTo>
                    <a:pt x="11062" y="25415"/>
                  </a:lnTo>
                  <a:lnTo>
                    <a:pt x="12680" y="24953"/>
                  </a:lnTo>
                  <a:lnTo>
                    <a:pt x="14384" y="24433"/>
                  </a:lnTo>
                  <a:lnTo>
                    <a:pt x="16174" y="23885"/>
                  </a:lnTo>
                  <a:lnTo>
                    <a:pt x="18023" y="23249"/>
                  </a:lnTo>
                  <a:lnTo>
                    <a:pt x="19929" y="22585"/>
                  </a:lnTo>
                  <a:lnTo>
                    <a:pt x="21835" y="21892"/>
                  </a:lnTo>
                  <a:lnTo>
                    <a:pt x="23741" y="21112"/>
                  </a:lnTo>
                  <a:lnTo>
                    <a:pt x="25647" y="20303"/>
                  </a:lnTo>
                  <a:lnTo>
                    <a:pt x="27496" y="19437"/>
                  </a:lnTo>
                  <a:lnTo>
                    <a:pt x="28911" y="19812"/>
                  </a:lnTo>
                  <a:lnTo>
                    <a:pt x="30355" y="20188"/>
                  </a:lnTo>
                  <a:lnTo>
                    <a:pt x="33330" y="20910"/>
                  </a:lnTo>
                  <a:lnTo>
                    <a:pt x="36362" y="21603"/>
                  </a:lnTo>
                  <a:lnTo>
                    <a:pt x="39337" y="22238"/>
                  </a:lnTo>
                  <a:lnTo>
                    <a:pt x="44709" y="23394"/>
                  </a:lnTo>
                  <a:lnTo>
                    <a:pt x="46904" y="23885"/>
                  </a:lnTo>
                  <a:lnTo>
                    <a:pt x="47857" y="24116"/>
                  </a:lnTo>
                  <a:lnTo>
                    <a:pt x="48666" y="24318"/>
                  </a:lnTo>
                  <a:lnTo>
                    <a:pt x="49012" y="24347"/>
                  </a:lnTo>
                  <a:lnTo>
                    <a:pt x="49272" y="24404"/>
                  </a:lnTo>
                  <a:lnTo>
                    <a:pt x="49705" y="24376"/>
                  </a:lnTo>
                  <a:lnTo>
                    <a:pt x="50081" y="24318"/>
                  </a:lnTo>
                  <a:lnTo>
                    <a:pt x="50398" y="24202"/>
                  </a:lnTo>
                  <a:lnTo>
                    <a:pt x="50658" y="24058"/>
                  </a:lnTo>
                  <a:lnTo>
                    <a:pt x="50860" y="23913"/>
                  </a:lnTo>
                  <a:lnTo>
                    <a:pt x="51005" y="23711"/>
                  </a:lnTo>
                  <a:lnTo>
                    <a:pt x="51120" y="23509"/>
                  </a:lnTo>
                  <a:lnTo>
                    <a:pt x="51149" y="23278"/>
                  </a:lnTo>
                  <a:lnTo>
                    <a:pt x="51120" y="23076"/>
                  </a:lnTo>
                  <a:lnTo>
                    <a:pt x="51063" y="22874"/>
                  </a:lnTo>
                  <a:lnTo>
                    <a:pt x="50947" y="22672"/>
                  </a:lnTo>
                  <a:lnTo>
                    <a:pt x="50803" y="22498"/>
                  </a:lnTo>
                  <a:lnTo>
                    <a:pt x="50629" y="22296"/>
                  </a:lnTo>
                  <a:lnTo>
                    <a:pt x="50398" y="22123"/>
                  </a:lnTo>
                  <a:lnTo>
                    <a:pt x="50167" y="21950"/>
                  </a:lnTo>
                  <a:lnTo>
                    <a:pt x="49907" y="21776"/>
                  </a:lnTo>
                  <a:lnTo>
                    <a:pt x="49272" y="21430"/>
                  </a:lnTo>
                  <a:lnTo>
                    <a:pt x="48579" y="21112"/>
                  </a:lnTo>
                  <a:lnTo>
                    <a:pt x="47828" y="20823"/>
                  </a:lnTo>
                  <a:lnTo>
                    <a:pt x="47048" y="20534"/>
                  </a:lnTo>
                  <a:lnTo>
                    <a:pt x="46239" y="20303"/>
                  </a:lnTo>
                  <a:lnTo>
                    <a:pt x="45460" y="20072"/>
                  </a:lnTo>
                  <a:lnTo>
                    <a:pt x="44680" y="19899"/>
                  </a:lnTo>
                  <a:lnTo>
                    <a:pt x="43958" y="19726"/>
                  </a:lnTo>
                  <a:lnTo>
                    <a:pt x="43322" y="19610"/>
                  </a:lnTo>
                  <a:lnTo>
                    <a:pt x="42745" y="19524"/>
                  </a:lnTo>
                  <a:lnTo>
                    <a:pt x="42312" y="19466"/>
                  </a:lnTo>
                  <a:lnTo>
                    <a:pt x="41994" y="19437"/>
                  </a:lnTo>
                  <a:lnTo>
                    <a:pt x="41561" y="19466"/>
                  </a:lnTo>
                  <a:lnTo>
                    <a:pt x="41185" y="19495"/>
                  </a:lnTo>
                  <a:lnTo>
                    <a:pt x="40521" y="19639"/>
                  </a:lnTo>
                  <a:lnTo>
                    <a:pt x="40146" y="19697"/>
                  </a:lnTo>
                  <a:lnTo>
                    <a:pt x="39741" y="19755"/>
                  </a:lnTo>
                  <a:lnTo>
                    <a:pt x="39308" y="19783"/>
                  </a:lnTo>
                  <a:lnTo>
                    <a:pt x="38759" y="19812"/>
                  </a:lnTo>
                  <a:lnTo>
                    <a:pt x="37084" y="19697"/>
                  </a:lnTo>
                  <a:lnTo>
                    <a:pt x="35525" y="19552"/>
                  </a:lnTo>
                  <a:lnTo>
                    <a:pt x="34081" y="19408"/>
                  </a:lnTo>
                  <a:lnTo>
                    <a:pt x="32839" y="19235"/>
                  </a:lnTo>
                  <a:lnTo>
                    <a:pt x="31770" y="19033"/>
                  </a:lnTo>
                  <a:lnTo>
                    <a:pt x="31308" y="18946"/>
                  </a:lnTo>
                  <a:lnTo>
                    <a:pt x="30904" y="18830"/>
                  </a:lnTo>
                  <a:lnTo>
                    <a:pt x="30557" y="18715"/>
                  </a:lnTo>
                  <a:lnTo>
                    <a:pt x="30239" y="18599"/>
                  </a:lnTo>
                  <a:lnTo>
                    <a:pt x="30008" y="18455"/>
                  </a:lnTo>
                  <a:lnTo>
                    <a:pt x="29835" y="18311"/>
                  </a:lnTo>
                  <a:lnTo>
                    <a:pt x="31626" y="17271"/>
                  </a:lnTo>
                  <a:lnTo>
                    <a:pt x="33214" y="16289"/>
                  </a:lnTo>
                  <a:lnTo>
                    <a:pt x="34687" y="15336"/>
                  </a:lnTo>
                  <a:lnTo>
                    <a:pt x="36044" y="14412"/>
                  </a:lnTo>
                  <a:lnTo>
                    <a:pt x="37315" y="13516"/>
                  </a:lnTo>
                  <a:lnTo>
                    <a:pt x="38470" y="12621"/>
                  </a:lnTo>
                  <a:lnTo>
                    <a:pt x="39597" y="11726"/>
                  </a:lnTo>
                  <a:lnTo>
                    <a:pt x="40665" y="10830"/>
                  </a:lnTo>
                  <a:lnTo>
                    <a:pt x="41474" y="10339"/>
                  </a:lnTo>
                  <a:lnTo>
                    <a:pt x="41821" y="10108"/>
                  </a:lnTo>
                  <a:lnTo>
                    <a:pt x="42109" y="9877"/>
                  </a:lnTo>
                  <a:lnTo>
                    <a:pt x="42341" y="9675"/>
                  </a:lnTo>
                  <a:lnTo>
                    <a:pt x="42514" y="9473"/>
                  </a:lnTo>
                  <a:lnTo>
                    <a:pt x="42629" y="9300"/>
                  </a:lnTo>
                  <a:lnTo>
                    <a:pt x="42658" y="9155"/>
                  </a:lnTo>
                  <a:lnTo>
                    <a:pt x="42629" y="9069"/>
                  </a:lnTo>
                  <a:lnTo>
                    <a:pt x="42543" y="8982"/>
                  </a:lnTo>
                  <a:lnTo>
                    <a:pt x="42427" y="8895"/>
                  </a:lnTo>
                  <a:lnTo>
                    <a:pt x="42225" y="8838"/>
                  </a:lnTo>
                  <a:lnTo>
                    <a:pt x="41792" y="8751"/>
                  </a:lnTo>
                  <a:lnTo>
                    <a:pt x="41214" y="8664"/>
                  </a:lnTo>
                  <a:lnTo>
                    <a:pt x="40608" y="8635"/>
                  </a:lnTo>
                  <a:lnTo>
                    <a:pt x="40001" y="8607"/>
                  </a:lnTo>
                  <a:close/>
                  <a:moveTo>
                    <a:pt x="48781" y="28968"/>
                  </a:moveTo>
                  <a:lnTo>
                    <a:pt x="48463" y="28997"/>
                  </a:lnTo>
                  <a:lnTo>
                    <a:pt x="48203" y="29054"/>
                  </a:lnTo>
                  <a:lnTo>
                    <a:pt x="47943" y="29083"/>
                  </a:lnTo>
                  <a:lnTo>
                    <a:pt x="47510" y="29228"/>
                  </a:lnTo>
                  <a:lnTo>
                    <a:pt x="47135" y="29372"/>
                  </a:lnTo>
                  <a:lnTo>
                    <a:pt x="46759" y="29545"/>
                  </a:lnTo>
                  <a:lnTo>
                    <a:pt x="46268" y="29719"/>
                  </a:lnTo>
                  <a:lnTo>
                    <a:pt x="45691" y="29892"/>
                  </a:lnTo>
                  <a:lnTo>
                    <a:pt x="45315" y="29950"/>
                  </a:lnTo>
                  <a:lnTo>
                    <a:pt x="44882" y="30036"/>
                  </a:lnTo>
                  <a:lnTo>
                    <a:pt x="41676" y="30296"/>
                  </a:lnTo>
                  <a:lnTo>
                    <a:pt x="37922" y="30556"/>
                  </a:lnTo>
                  <a:lnTo>
                    <a:pt x="33705" y="30787"/>
                  </a:lnTo>
                  <a:lnTo>
                    <a:pt x="29228" y="31018"/>
                  </a:lnTo>
                  <a:lnTo>
                    <a:pt x="24579" y="31220"/>
                  </a:lnTo>
                  <a:lnTo>
                    <a:pt x="19929" y="31365"/>
                  </a:lnTo>
                  <a:lnTo>
                    <a:pt x="15423" y="31480"/>
                  </a:lnTo>
                  <a:lnTo>
                    <a:pt x="11149" y="31509"/>
                  </a:lnTo>
                  <a:lnTo>
                    <a:pt x="8665" y="31509"/>
                  </a:lnTo>
                  <a:lnTo>
                    <a:pt x="6412" y="31451"/>
                  </a:lnTo>
                  <a:lnTo>
                    <a:pt x="4333" y="31394"/>
                  </a:lnTo>
                  <a:lnTo>
                    <a:pt x="2542" y="31278"/>
                  </a:lnTo>
                  <a:lnTo>
                    <a:pt x="1994" y="31134"/>
                  </a:lnTo>
                  <a:lnTo>
                    <a:pt x="1503" y="31076"/>
                  </a:lnTo>
                  <a:lnTo>
                    <a:pt x="1098" y="31018"/>
                  </a:lnTo>
                  <a:lnTo>
                    <a:pt x="752" y="31018"/>
                  </a:lnTo>
                  <a:lnTo>
                    <a:pt x="434" y="31047"/>
                  </a:lnTo>
                  <a:lnTo>
                    <a:pt x="174" y="31105"/>
                  </a:lnTo>
                  <a:lnTo>
                    <a:pt x="116" y="31134"/>
                  </a:lnTo>
                  <a:lnTo>
                    <a:pt x="59" y="31192"/>
                  </a:lnTo>
                  <a:lnTo>
                    <a:pt x="1" y="31249"/>
                  </a:lnTo>
                  <a:lnTo>
                    <a:pt x="1" y="31336"/>
                  </a:lnTo>
                  <a:lnTo>
                    <a:pt x="30" y="31451"/>
                  </a:lnTo>
                  <a:lnTo>
                    <a:pt x="87" y="31567"/>
                  </a:lnTo>
                  <a:lnTo>
                    <a:pt x="174" y="31682"/>
                  </a:lnTo>
                  <a:lnTo>
                    <a:pt x="318" y="31827"/>
                  </a:lnTo>
                  <a:lnTo>
                    <a:pt x="694" y="32116"/>
                  </a:lnTo>
                  <a:lnTo>
                    <a:pt x="1185" y="32405"/>
                  </a:lnTo>
                  <a:lnTo>
                    <a:pt x="1763" y="32722"/>
                  </a:lnTo>
                  <a:lnTo>
                    <a:pt x="2398" y="33040"/>
                  </a:lnTo>
                  <a:lnTo>
                    <a:pt x="3120" y="33358"/>
                  </a:lnTo>
                  <a:lnTo>
                    <a:pt x="3842" y="33646"/>
                  </a:lnTo>
                  <a:lnTo>
                    <a:pt x="4622" y="33935"/>
                  </a:lnTo>
                  <a:lnTo>
                    <a:pt x="5373" y="34224"/>
                  </a:lnTo>
                  <a:lnTo>
                    <a:pt x="6788" y="34686"/>
                  </a:lnTo>
                  <a:lnTo>
                    <a:pt x="7423" y="34859"/>
                  </a:lnTo>
                  <a:lnTo>
                    <a:pt x="7972" y="34975"/>
                  </a:lnTo>
                  <a:lnTo>
                    <a:pt x="8405" y="35062"/>
                  </a:lnTo>
                  <a:lnTo>
                    <a:pt x="8723" y="35090"/>
                  </a:lnTo>
                  <a:lnTo>
                    <a:pt x="9098" y="35062"/>
                  </a:lnTo>
                  <a:lnTo>
                    <a:pt x="9416" y="35004"/>
                  </a:lnTo>
                  <a:lnTo>
                    <a:pt x="9676" y="34859"/>
                  </a:lnTo>
                  <a:lnTo>
                    <a:pt x="9965" y="34715"/>
                  </a:lnTo>
                  <a:lnTo>
                    <a:pt x="10254" y="34571"/>
                  </a:lnTo>
                  <a:lnTo>
                    <a:pt x="10600" y="34397"/>
                  </a:lnTo>
                  <a:lnTo>
                    <a:pt x="11062" y="34253"/>
                  </a:lnTo>
                  <a:lnTo>
                    <a:pt x="11640" y="34108"/>
                  </a:lnTo>
                  <a:lnTo>
                    <a:pt x="12535" y="33935"/>
                  </a:lnTo>
                  <a:lnTo>
                    <a:pt x="13459" y="33791"/>
                  </a:lnTo>
                  <a:lnTo>
                    <a:pt x="14412" y="33675"/>
                  </a:lnTo>
                  <a:lnTo>
                    <a:pt x="15394" y="33560"/>
                  </a:lnTo>
                  <a:lnTo>
                    <a:pt x="17387" y="33358"/>
                  </a:lnTo>
                  <a:lnTo>
                    <a:pt x="19409" y="33213"/>
                  </a:lnTo>
                  <a:lnTo>
                    <a:pt x="21402" y="33098"/>
                  </a:lnTo>
                  <a:lnTo>
                    <a:pt x="23366" y="33011"/>
                  </a:lnTo>
                  <a:lnTo>
                    <a:pt x="26947" y="32867"/>
                  </a:lnTo>
                  <a:lnTo>
                    <a:pt x="26947" y="55336"/>
                  </a:lnTo>
                  <a:lnTo>
                    <a:pt x="27005" y="56058"/>
                  </a:lnTo>
                  <a:lnTo>
                    <a:pt x="27091" y="56693"/>
                  </a:lnTo>
                  <a:lnTo>
                    <a:pt x="27207" y="57213"/>
                  </a:lnTo>
                  <a:lnTo>
                    <a:pt x="27322" y="57618"/>
                  </a:lnTo>
                  <a:lnTo>
                    <a:pt x="27496" y="57964"/>
                  </a:lnTo>
                  <a:lnTo>
                    <a:pt x="27582" y="58080"/>
                  </a:lnTo>
                  <a:lnTo>
                    <a:pt x="27669" y="58195"/>
                  </a:lnTo>
                  <a:lnTo>
                    <a:pt x="27756" y="58282"/>
                  </a:lnTo>
                  <a:lnTo>
                    <a:pt x="27842" y="58340"/>
                  </a:lnTo>
                  <a:lnTo>
                    <a:pt x="27958" y="58369"/>
                  </a:lnTo>
                  <a:lnTo>
                    <a:pt x="28044" y="58369"/>
                  </a:lnTo>
                  <a:lnTo>
                    <a:pt x="28247" y="58340"/>
                  </a:lnTo>
                  <a:lnTo>
                    <a:pt x="28420" y="58253"/>
                  </a:lnTo>
                  <a:lnTo>
                    <a:pt x="28622" y="58080"/>
                  </a:lnTo>
                  <a:lnTo>
                    <a:pt x="28824" y="57820"/>
                  </a:lnTo>
                  <a:lnTo>
                    <a:pt x="29026" y="57502"/>
                  </a:lnTo>
                  <a:lnTo>
                    <a:pt x="29228" y="57098"/>
                  </a:lnTo>
                  <a:lnTo>
                    <a:pt x="29460" y="56636"/>
                  </a:lnTo>
                  <a:lnTo>
                    <a:pt x="29662" y="56087"/>
                  </a:lnTo>
                  <a:lnTo>
                    <a:pt x="29777" y="55769"/>
                  </a:lnTo>
                  <a:lnTo>
                    <a:pt x="29864" y="55365"/>
                  </a:lnTo>
                  <a:lnTo>
                    <a:pt x="30037" y="54470"/>
                  </a:lnTo>
                  <a:lnTo>
                    <a:pt x="30210" y="53401"/>
                  </a:lnTo>
                  <a:lnTo>
                    <a:pt x="30326" y="52159"/>
                  </a:lnTo>
                  <a:lnTo>
                    <a:pt x="30442" y="50802"/>
                  </a:lnTo>
                  <a:lnTo>
                    <a:pt x="30528" y="49329"/>
                  </a:lnTo>
                  <a:lnTo>
                    <a:pt x="30615" y="47769"/>
                  </a:lnTo>
                  <a:lnTo>
                    <a:pt x="30673" y="46123"/>
                  </a:lnTo>
                  <a:lnTo>
                    <a:pt x="30759" y="42686"/>
                  </a:lnTo>
                  <a:lnTo>
                    <a:pt x="30788" y="39163"/>
                  </a:lnTo>
                  <a:lnTo>
                    <a:pt x="30846" y="32578"/>
                  </a:lnTo>
                  <a:lnTo>
                    <a:pt x="36362" y="32433"/>
                  </a:lnTo>
                  <a:lnTo>
                    <a:pt x="38730" y="32405"/>
                  </a:lnTo>
                  <a:lnTo>
                    <a:pt x="40868" y="32376"/>
                  </a:lnTo>
                  <a:lnTo>
                    <a:pt x="42745" y="32376"/>
                  </a:lnTo>
                  <a:lnTo>
                    <a:pt x="44478" y="32405"/>
                  </a:lnTo>
                  <a:lnTo>
                    <a:pt x="47684" y="32491"/>
                  </a:lnTo>
                  <a:lnTo>
                    <a:pt x="50745" y="32636"/>
                  </a:lnTo>
                  <a:lnTo>
                    <a:pt x="53864" y="32809"/>
                  </a:lnTo>
                  <a:lnTo>
                    <a:pt x="54124" y="32838"/>
                  </a:lnTo>
                  <a:lnTo>
                    <a:pt x="54355" y="32867"/>
                  </a:lnTo>
                  <a:lnTo>
                    <a:pt x="54586" y="32867"/>
                  </a:lnTo>
                  <a:lnTo>
                    <a:pt x="54788" y="32838"/>
                  </a:lnTo>
                  <a:lnTo>
                    <a:pt x="55135" y="32751"/>
                  </a:lnTo>
                  <a:lnTo>
                    <a:pt x="55481" y="32607"/>
                  </a:lnTo>
                  <a:lnTo>
                    <a:pt x="55741" y="32405"/>
                  </a:lnTo>
                  <a:lnTo>
                    <a:pt x="55944" y="32173"/>
                  </a:lnTo>
                  <a:lnTo>
                    <a:pt x="56088" y="31942"/>
                  </a:lnTo>
                  <a:lnTo>
                    <a:pt x="56175" y="31654"/>
                  </a:lnTo>
                  <a:lnTo>
                    <a:pt x="56232" y="31394"/>
                  </a:lnTo>
                  <a:lnTo>
                    <a:pt x="56203" y="31134"/>
                  </a:lnTo>
                  <a:lnTo>
                    <a:pt x="56117" y="30874"/>
                  </a:lnTo>
                  <a:lnTo>
                    <a:pt x="55972" y="30614"/>
                  </a:lnTo>
                  <a:lnTo>
                    <a:pt x="55770" y="30354"/>
                  </a:lnTo>
                  <a:lnTo>
                    <a:pt x="55510" y="30123"/>
                  </a:lnTo>
                  <a:lnTo>
                    <a:pt x="55193" y="29921"/>
                  </a:lnTo>
                  <a:lnTo>
                    <a:pt x="54817" y="29719"/>
                  </a:lnTo>
                  <a:lnTo>
                    <a:pt x="54355" y="29603"/>
                  </a:lnTo>
                  <a:lnTo>
                    <a:pt x="52564" y="29314"/>
                  </a:lnTo>
                  <a:lnTo>
                    <a:pt x="51149" y="29112"/>
                  </a:lnTo>
                  <a:lnTo>
                    <a:pt x="50023" y="28997"/>
                  </a:lnTo>
                  <a:lnTo>
                    <a:pt x="49156" y="289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578900" y="1952425"/>
              <a:ext cx="1176225" cy="1456350"/>
            </a:xfrm>
            <a:custGeom>
              <a:avLst/>
              <a:gdLst/>
              <a:ahLst/>
              <a:cxnLst/>
              <a:rect l="l" t="t" r="r" b="b"/>
              <a:pathLst>
                <a:path w="47049" h="58254" extrusionOk="0">
                  <a:moveTo>
                    <a:pt x="15741" y="4015"/>
                  </a:moveTo>
                  <a:lnTo>
                    <a:pt x="15452" y="4044"/>
                  </a:lnTo>
                  <a:lnTo>
                    <a:pt x="15221" y="4044"/>
                  </a:lnTo>
                  <a:lnTo>
                    <a:pt x="14990" y="4102"/>
                  </a:lnTo>
                  <a:lnTo>
                    <a:pt x="14817" y="4160"/>
                  </a:lnTo>
                  <a:lnTo>
                    <a:pt x="14644" y="4246"/>
                  </a:lnTo>
                  <a:lnTo>
                    <a:pt x="14528" y="4333"/>
                  </a:lnTo>
                  <a:lnTo>
                    <a:pt x="14470" y="4448"/>
                  </a:lnTo>
                  <a:lnTo>
                    <a:pt x="14441" y="4593"/>
                  </a:lnTo>
                  <a:lnTo>
                    <a:pt x="14441" y="4708"/>
                  </a:lnTo>
                  <a:lnTo>
                    <a:pt x="14499" y="4824"/>
                  </a:lnTo>
                  <a:lnTo>
                    <a:pt x="14586" y="4968"/>
                  </a:lnTo>
                  <a:lnTo>
                    <a:pt x="14701" y="5113"/>
                  </a:lnTo>
                  <a:lnTo>
                    <a:pt x="14875" y="5257"/>
                  </a:lnTo>
                  <a:lnTo>
                    <a:pt x="15077" y="5430"/>
                  </a:lnTo>
                  <a:lnTo>
                    <a:pt x="15683" y="5806"/>
                  </a:lnTo>
                  <a:lnTo>
                    <a:pt x="16434" y="6383"/>
                  </a:lnTo>
                  <a:lnTo>
                    <a:pt x="17127" y="6903"/>
                  </a:lnTo>
                  <a:lnTo>
                    <a:pt x="17676" y="7365"/>
                  </a:lnTo>
                  <a:lnTo>
                    <a:pt x="18109" y="7799"/>
                  </a:lnTo>
                  <a:lnTo>
                    <a:pt x="18456" y="8203"/>
                  </a:lnTo>
                  <a:lnTo>
                    <a:pt x="18687" y="8549"/>
                  </a:lnTo>
                  <a:lnTo>
                    <a:pt x="18831" y="8838"/>
                  </a:lnTo>
                  <a:lnTo>
                    <a:pt x="18889" y="8983"/>
                  </a:lnTo>
                  <a:lnTo>
                    <a:pt x="18889" y="9098"/>
                  </a:lnTo>
                  <a:lnTo>
                    <a:pt x="18687" y="9705"/>
                  </a:lnTo>
                  <a:lnTo>
                    <a:pt x="18456" y="10398"/>
                  </a:lnTo>
                  <a:lnTo>
                    <a:pt x="18080" y="11235"/>
                  </a:lnTo>
                  <a:lnTo>
                    <a:pt x="17676" y="12073"/>
                  </a:lnTo>
                  <a:lnTo>
                    <a:pt x="17243" y="12882"/>
                  </a:lnTo>
                  <a:lnTo>
                    <a:pt x="16810" y="13690"/>
                  </a:lnTo>
                  <a:lnTo>
                    <a:pt x="16348" y="14470"/>
                  </a:lnTo>
                  <a:lnTo>
                    <a:pt x="15886" y="15250"/>
                  </a:lnTo>
                  <a:lnTo>
                    <a:pt x="15423" y="16001"/>
                  </a:lnTo>
                  <a:lnTo>
                    <a:pt x="14932" y="16752"/>
                  </a:lnTo>
                  <a:lnTo>
                    <a:pt x="14413" y="17503"/>
                  </a:lnTo>
                  <a:lnTo>
                    <a:pt x="13893" y="18196"/>
                  </a:lnTo>
                  <a:lnTo>
                    <a:pt x="12824" y="19611"/>
                  </a:lnTo>
                  <a:lnTo>
                    <a:pt x="11727" y="20939"/>
                  </a:lnTo>
                  <a:lnTo>
                    <a:pt x="10571" y="22239"/>
                  </a:lnTo>
                  <a:lnTo>
                    <a:pt x="9416" y="23481"/>
                  </a:lnTo>
                  <a:lnTo>
                    <a:pt x="8232" y="24665"/>
                  </a:lnTo>
                  <a:lnTo>
                    <a:pt x="7048" y="25820"/>
                  </a:lnTo>
                  <a:lnTo>
                    <a:pt x="5835" y="26918"/>
                  </a:lnTo>
                  <a:lnTo>
                    <a:pt x="4622" y="27957"/>
                  </a:lnTo>
                  <a:lnTo>
                    <a:pt x="3409" y="28968"/>
                  </a:lnTo>
                  <a:lnTo>
                    <a:pt x="2196" y="29921"/>
                  </a:lnTo>
                  <a:lnTo>
                    <a:pt x="983" y="30817"/>
                  </a:lnTo>
                  <a:lnTo>
                    <a:pt x="752" y="31019"/>
                  </a:lnTo>
                  <a:lnTo>
                    <a:pt x="550" y="31192"/>
                  </a:lnTo>
                  <a:lnTo>
                    <a:pt x="376" y="31365"/>
                  </a:lnTo>
                  <a:lnTo>
                    <a:pt x="232" y="31539"/>
                  </a:lnTo>
                  <a:lnTo>
                    <a:pt x="145" y="31712"/>
                  </a:lnTo>
                  <a:lnTo>
                    <a:pt x="59" y="31828"/>
                  </a:lnTo>
                  <a:lnTo>
                    <a:pt x="30" y="31972"/>
                  </a:lnTo>
                  <a:lnTo>
                    <a:pt x="1" y="32059"/>
                  </a:lnTo>
                  <a:lnTo>
                    <a:pt x="30" y="32145"/>
                  </a:lnTo>
                  <a:lnTo>
                    <a:pt x="59" y="32203"/>
                  </a:lnTo>
                  <a:lnTo>
                    <a:pt x="145" y="32232"/>
                  </a:lnTo>
                  <a:lnTo>
                    <a:pt x="261" y="32261"/>
                  </a:lnTo>
                  <a:lnTo>
                    <a:pt x="376" y="32232"/>
                  </a:lnTo>
                  <a:lnTo>
                    <a:pt x="550" y="32174"/>
                  </a:lnTo>
                  <a:lnTo>
                    <a:pt x="1070" y="31972"/>
                  </a:lnTo>
                  <a:lnTo>
                    <a:pt x="1792" y="31625"/>
                  </a:lnTo>
                  <a:lnTo>
                    <a:pt x="2658" y="31134"/>
                  </a:lnTo>
                  <a:lnTo>
                    <a:pt x="3698" y="30528"/>
                  </a:lnTo>
                  <a:lnTo>
                    <a:pt x="4853" y="29806"/>
                  </a:lnTo>
                  <a:lnTo>
                    <a:pt x="6095" y="28997"/>
                  </a:lnTo>
                  <a:lnTo>
                    <a:pt x="7423" y="28073"/>
                  </a:lnTo>
                  <a:lnTo>
                    <a:pt x="8810" y="27033"/>
                  </a:lnTo>
                  <a:lnTo>
                    <a:pt x="10254" y="25936"/>
                  </a:lnTo>
                  <a:lnTo>
                    <a:pt x="11698" y="24752"/>
                  </a:lnTo>
                  <a:lnTo>
                    <a:pt x="13142" y="23481"/>
                  </a:lnTo>
                  <a:lnTo>
                    <a:pt x="13864" y="22817"/>
                  </a:lnTo>
                  <a:lnTo>
                    <a:pt x="14557" y="22152"/>
                  </a:lnTo>
                  <a:lnTo>
                    <a:pt x="15250" y="21459"/>
                  </a:lnTo>
                  <a:lnTo>
                    <a:pt x="15943" y="20766"/>
                  </a:lnTo>
                  <a:lnTo>
                    <a:pt x="16608" y="20044"/>
                  </a:lnTo>
                  <a:lnTo>
                    <a:pt x="17243" y="19322"/>
                  </a:lnTo>
                  <a:lnTo>
                    <a:pt x="17849" y="18571"/>
                  </a:lnTo>
                  <a:lnTo>
                    <a:pt x="18456" y="17820"/>
                  </a:lnTo>
                  <a:lnTo>
                    <a:pt x="20449" y="20593"/>
                  </a:lnTo>
                  <a:lnTo>
                    <a:pt x="22673" y="23654"/>
                  </a:lnTo>
                  <a:lnTo>
                    <a:pt x="27236" y="29835"/>
                  </a:lnTo>
                  <a:lnTo>
                    <a:pt x="27438" y="30095"/>
                  </a:lnTo>
                  <a:lnTo>
                    <a:pt x="27640" y="30326"/>
                  </a:lnTo>
                  <a:lnTo>
                    <a:pt x="27871" y="30528"/>
                  </a:lnTo>
                  <a:lnTo>
                    <a:pt x="28102" y="30672"/>
                  </a:lnTo>
                  <a:lnTo>
                    <a:pt x="28333" y="30788"/>
                  </a:lnTo>
                  <a:lnTo>
                    <a:pt x="28564" y="30874"/>
                  </a:lnTo>
                  <a:lnTo>
                    <a:pt x="28795" y="30932"/>
                  </a:lnTo>
                  <a:lnTo>
                    <a:pt x="29055" y="30961"/>
                  </a:lnTo>
                  <a:lnTo>
                    <a:pt x="29315" y="30932"/>
                  </a:lnTo>
                  <a:lnTo>
                    <a:pt x="29575" y="30846"/>
                  </a:lnTo>
                  <a:lnTo>
                    <a:pt x="29806" y="30730"/>
                  </a:lnTo>
                  <a:lnTo>
                    <a:pt x="30008" y="30557"/>
                  </a:lnTo>
                  <a:lnTo>
                    <a:pt x="30182" y="30355"/>
                  </a:lnTo>
                  <a:lnTo>
                    <a:pt x="30297" y="30124"/>
                  </a:lnTo>
                  <a:lnTo>
                    <a:pt x="30384" y="29835"/>
                  </a:lnTo>
                  <a:lnTo>
                    <a:pt x="30413" y="29517"/>
                  </a:lnTo>
                  <a:lnTo>
                    <a:pt x="30384" y="29170"/>
                  </a:lnTo>
                  <a:lnTo>
                    <a:pt x="30297" y="28766"/>
                  </a:lnTo>
                  <a:lnTo>
                    <a:pt x="30153" y="28362"/>
                  </a:lnTo>
                  <a:lnTo>
                    <a:pt x="29922" y="27929"/>
                  </a:lnTo>
                  <a:lnTo>
                    <a:pt x="29344" y="26802"/>
                  </a:lnTo>
                  <a:lnTo>
                    <a:pt x="28824" y="25849"/>
                  </a:lnTo>
                  <a:lnTo>
                    <a:pt x="28362" y="25069"/>
                  </a:lnTo>
                  <a:lnTo>
                    <a:pt x="27929" y="24405"/>
                  </a:lnTo>
                  <a:lnTo>
                    <a:pt x="27554" y="23885"/>
                  </a:lnTo>
                  <a:lnTo>
                    <a:pt x="27207" y="23481"/>
                  </a:lnTo>
                  <a:lnTo>
                    <a:pt x="26860" y="23163"/>
                  </a:lnTo>
                  <a:lnTo>
                    <a:pt x="26572" y="22903"/>
                  </a:lnTo>
                  <a:lnTo>
                    <a:pt x="26283" y="22730"/>
                  </a:lnTo>
                  <a:lnTo>
                    <a:pt x="25994" y="22586"/>
                  </a:lnTo>
                  <a:lnTo>
                    <a:pt x="25474" y="22355"/>
                  </a:lnTo>
                  <a:lnTo>
                    <a:pt x="25214" y="22239"/>
                  </a:lnTo>
                  <a:lnTo>
                    <a:pt x="24925" y="22095"/>
                  </a:lnTo>
                  <a:lnTo>
                    <a:pt x="24637" y="21921"/>
                  </a:lnTo>
                  <a:lnTo>
                    <a:pt x="24348" y="21661"/>
                  </a:lnTo>
                  <a:lnTo>
                    <a:pt x="24030" y="21430"/>
                  </a:lnTo>
                  <a:lnTo>
                    <a:pt x="23712" y="21142"/>
                  </a:lnTo>
                  <a:lnTo>
                    <a:pt x="23048" y="20506"/>
                  </a:lnTo>
                  <a:lnTo>
                    <a:pt x="22355" y="19784"/>
                  </a:lnTo>
                  <a:lnTo>
                    <a:pt x="21662" y="19004"/>
                  </a:lnTo>
                  <a:lnTo>
                    <a:pt x="21055" y="18225"/>
                  </a:lnTo>
                  <a:lnTo>
                    <a:pt x="20478" y="17503"/>
                  </a:lnTo>
                  <a:lnTo>
                    <a:pt x="20044" y="16867"/>
                  </a:lnTo>
                  <a:lnTo>
                    <a:pt x="19871" y="16578"/>
                  </a:lnTo>
                  <a:lnTo>
                    <a:pt x="19756" y="16347"/>
                  </a:lnTo>
                  <a:lnTo>
                    <a:pt x="21142" y="14152"/>
                  </a:lnTo>
                  <a:lnTo>
                    <a:pt x="21864" y="12997"/>
                  </a:lnTo>
                  <a:lnTo>
                    <a:pt x="22499" y="11871"/>
                  </a:lnTo>
                  <a:lnTo>
                    <a:pt x="23106" y="10831"/>
                  </a:lnTo>
                  <a:lnTo>
                    <a:pt x="23539" y="9907"/>
                  </a:lnTo>
                  <a:lnTo>
                    <a:pt x="23712" y="9503"/>
                  </a:lnTo>
                  <a:lnTo>
                    <a:pt x="23857" y="9156"/>
                  </a:lnTo>
                  <a:lnTo>
                    <a:pt x="23943" y="8896"/>
                  </a:lnTo>
                  <a:lnTo>
                    <a:pt x="23972" y="8665"/>
                  </a:lnTo>
                  <a:lnTo>
                    <a:pt x="23943" y="8521"/>
                  </a:lnTo>
                  <a:lnTo>
                    <a:pt x="23914" y="8376"/>
                  </a:lnTo>
                  <a:lnTo>
                    <a:pt x="23828" y="8203"/>
                  </a:lnTo>
                  <a:lnTo>
                    <a:pt x="23712" y="8058"/>
                  </a:lnTo>
                  <a:lnTo>
                    <a:pt x="23452" y="7712"/>
                  </a:lnTo>
                  <a:lnTo>
                    <a:pt x="23077" y="7365"/>
                  </a:lnTo>
                  <a:lnTo>
                    <a:pt x="22615" y="7048"/>
                  </a:lnTo>
                  <a:lnTo>
                    <a:pt x="22124" y="6701"/>
                  </a:lnTo>
                  <a:lnTo>
                    <a:pt x="21575" y="6354"/>
                  </a:lnTo>
                  <a:lnTo>
                    <a:pt x="20997" y="6037"/>
                  </a:lnTo>
                  <a:lnTo>
                    <a:pt x="19842" y="5401"/>
                  </a:lnTo>
                  <a:lnTo>
                    <a:pt x="18745" y="4882"/>
                  </a:lnTo>
                  <a:lnTo>
                    <a:pt x="17821" y="4506"/>
                  </a:lnTo>
                  <a:lnTo>
                    <a:pt x="17214" y="4275"/>
                  </a:lnTo>
                  <a:lnTo>
                    <a:pt x="16867" y="4188"/>
                  </a:lnTo>
                  <a:lnTo>
                    <a:pt x="16492" y="4102"/>
                  </a:lnTo>
                  <a:lnTo>
                    <a:pt x="16117" y="4044"/>
                  </a:lnTo>
                  <a:lnTo>
                    <a:pt x="15741" y="4015"/>
                  </a:lnTo>
                  <a:close/>
                  <a:moveTo>
                    <a:pt x="38153" y="1"/>
                  </a:moveTo>
                  <a:lnTo>
                    <a:pt x="37604" y="58"/>
                  </a:lnTo>
                  <a:lnTo>
                    <a:pt x="37171" y="116"/>
                  </a:lnTo>
                  <a:lnTo>
                    <a:pt x="36795" y="203"/>
                  </a:lnTo>
                  <a:lnTo>
                    <a:pt x="36507" y="289"/>
                  </a:lnTo>
                  <a:lnTo>
                    <a:pt x="36304" y="405"/>
                  </a:lnTo>
                  <a:lnTo>
                    <a:pt x="36160" y="521"/>
                  </a:lnTo>
                  <a:lnTo>
                    <a:pt x="36073" y="636"/>
                  </a:lnTo>
                  <a:lnTo>
                    <a:pt x="36045" y="752"/>
                  </a:lnTo>
                  <a:lnTo>
                    <a:pt x="36073" y="867"/>
                  </a:lnTo>
                  <a:lnTo>
                    <a:pt x="36160" y="1011"/>
                  </a:lnTo>
                  <a:lnTo>
                    <a:pt x="36276" y="1156"/>
                  </a:lnTo>
                  <a:lnTo>
                    <a:pt x="36478" y="1300"/>
                  </a:lnTo>
                  <a:lnTo>
                    <a:pt x="36680" y="1416"/>
                  </a:lnTo>
                  <a:lnTo>
                    <a:pt x="36969" y="1560"/>
                  </a:lnTo>
                  <a:lnTo>
                    <a:pt x="37575" y="1791"/>
                  </a:lnTo>
                  <a:lnTo>
                    <a:pt x="38442" y="2167"/>
                  </a:lnTo>
                  <a:lnTo>
                    <a:pt x="39366" y="2600"/>
                  </a:lnTo>
                  <a:lnTo>
                    <a:pt x="40232" y="3062"/>
                  </a:lnTo>
                  <a:lnTo>
                    <a:pt x="41070" y="3553"/>
                  </a:lnTo>
                  <a:lnTo>
                    <a:pt x="41445" y="3813"/>
                  </a:lnTo>
                  <a:lnTo>
                    <a:pt x="41792" y="4073"/>
                  </a:lnTo>
                  <a:lnTo>
                    <a:pt x="42110" y="4333"/>
                  </a:lnTo>
                  <a:lnTo>
                    <a:pt x="42398" y="4593"/>
                  </a:lnTo>
                  <a:lnTo>
                    <a:pt x="42629" y="4853"/>
                  </a:lnTo>
                  <a:lnTo>
                    <a:pt x="42803" y="5113"/>
                  </a:lnTo>
                  <a:lnTo>
                    <a:pt x="42918" y="5373"/>
                  </a:lnTo>
                  <a:lnTo>
                    <a:pt x="42976" y="5632"/>
                  </a:lnTo>
                  <a:lnTo>
                    <a:pt x="42976" y="15972"/>
                  </a:lnTo>
                  <a:lnTo>
                    <a:pt x="41821" y="16087"/>
                  </a:lnTo>
                  <a:lnTo>
                    <a:pt x="40521" y="16174"/>
                  </a:lnTo>
                  <a:lnTo>
                    <a:pt x="37720" y="16347"/>
                  </a:lnTo>
                  <a:lnTo>
                    <a:pt x="34860" y="16434"/>
                  </a:lnTo>
                  <a:lnTo>
                    <a:pt x="32261" y="16463"/>
                  </a:lnTo>
                  <a:lnTo>
                    <a:pt x="29229" y="16405"/>
                  </a:lnTo>
                  <a:lnTo>
                    <a:pt x="28767" y="16434"/>
                  </a:lnTo>
                  <a:lnTo>
                    <a:pt x="28420" y="16492"/>
                  </a:lnTo>
                  <a:lnTo>
                    <a:pt x="28276" y="16549"/>
                  </a:lnTo>
                  <a:lnTo>
                    <a:pt x="28189" y="16607"/>
                  </a:lnTo>
                  <a:lnTo>
                    <a:pt x="28131" y="16694"/>
                  </a:lnTo>
                  <a:lnTo>
                    <a:pt x="28102" y="16781"/>
                  </a:lnTo>
                  <a:lnTo>
                    <a:pt x="28131" y="16838"/>
                  </a:lnTo>
                  <a:lnTo>
                    <a:pt x="28160" y="16925"/>
                  </a:lnTo>
                  <a:lnTo>
                    <a:pt x="28276" y="17069"/>
                  </a:lnTo>
                  <a:lnTo>
                    <a:pt x="28478" y="17243"/>
                  </a:lnTo>
                  <a:lnTo>
                    <a:pt x="28709" y="17416"/>
                  </a:lnTo>
                  <a:lnTo>
                    <a:pt x="29026" y="17618"/>
                  </a:lnTo>
                  <a:lnTo>
                    <a:pt x="29373" y="17791"/>
                  </a:lnTo>
                  <a:lnTo>
                    <a:pt x="30153" y="18167"/>
                  </a:lnTo>
                  <a:lnTo>
                    <a:pt x="30990" y="18513"/>
                  </a:lnTo>
                  <a:lnTo>
                    <a:pt x="31828" y="18802"/>
                  </a:lnTo>
                  <a:lnTo>
                    <a:pt x="32203" y="18918"/>
                  </a:lnTo>
                  <a:lnTo>
                    <a:pt x="32579" y="19004"/>
                  </a:lnTo>
                  <a:lnTo>
                    <a:pt x="32897" y="19033"/>
                  </a:lnTo>
                  <a:lnTo>
                    <a:pt x="33185" y="19062"/>
                  </a:lnTo>
                  <a:lnTo>
                    <a:pt x="33561" y="19033"/>
                  </a:lnTo>
                  <a:lnTo>
                    <a:pt x="33878" y="18975"/>
                  </a:lnTo>
                  <a:lnTo>
                    <a:pt x="34196" y="18860"/>
                  </a:lnTo>
                  <a:lnTo>
                    <a:pt x="34514" y="18744"/>
                  </a:lnTo>
                  <a:lnTo>
                    <a:pt x="34860" y="18600"/>
                  </a:lnTo>
                  <a:lnTo>
                    <a:pt x="35236" y="18484"/>
                  </a:lnTo>
                  <a:lnTo>
                    <a:pt x="35698" y="18398"/>
                  </a:lnTo>
                  <a:lnTo>
                    <a:pt x="36218" y="18311"/>
                  </a:lnTo>
                  <a:lnTo>
                    <a:pt x="37518" y="18225"/>
                  </a:lnTo>
                  <a:lnTo>
                    <a:pt x="39019" y="18109"/>
                  </a:lnTo>
                  <a:lnTo>
                    <a:pt x="40810" y="17936"/>
                  </a:lnTo>
                  <a:lnTo>
                    <a:pt x="41850" y="17878"/>
                  </a:lnTo>
                  <a:lnTo>
                    <a:pt x="42976" y="17820"/>
                  </a:lnTo>
                  <a:lnTo>
                    <a:pt x="42976" y="30037"/>
                  </a:lnTo>
                  <a:lnTo>
                    <a:pt x="43005" y="31106"/>
                  </a:lnTo>
                  <a:lnTo>
                    <a:pt x="43063" y="32001"/>
                  </a:lnTo>
                  <a:lnTo>
                    <a:pt x="43178" y="32752"/>
                  </a:lnTo>
                  <a:lnTo>
                    <a:pt x="43294" y="33329"/>
                  </a:lnTo>
                  <a:lnTo>
                    <a:pt x="43380" y="33560"/>
                  </a:lnTo>
                  <a:lnTo>
                    <a:pt x="43467" y="33763"/>
                  </a:lnTo>
                  <a:lnTo>
                    <a:pt x="43554" y="33936"/>
                  </a:lnTo>
                  <a:lnTo>
                    <a:pt x="43640" y="34080"/>
                  </a:lnTo>
                  <a:lnTo>
                    <a:pt x="43756" y="34167"/>
                  </a:lnTo>
                  <a:lnTo>
                    <a:pt x="43871" y="34254"/>
                  </a:lnTo>
                  <a:lnTo>
                    <a:pt x="43987" y="34282"/>
                  </a:lnTo>
                  <a:lnTo>
                    <a:pt x="44102" y="34311"/>
                  </a:lnTo>
                  <a:lnTo>
                    <a:pt x="44218" y="34282"/>
                  </a:lnTo>
                  <a:lnTo>
                    <a:pt x="44362" y="34225"/>
                  </a:lnTo>
                  <a:lnTo>
                    <a:pt x="44507" y="34138"/>
                  </a:lnTo>
                  <a:lnTo>
                    <a:pt x="44651" y="33994"/>
                  </a:lnTo>
                  <a:lnTo>
                    <a:pt x="44796" y="33849"/>
                  </a:lnTo>
                  <a:lnTo>
                    <a:pt x="44911" y="33676"/>
                  </a:lnTo>
                  <a:lnTo>
                    <a:pt x="45200" y="33243"/>
                  </a:lnTo>
                  <a:lnTo>
                    <a:pt x="45431" y="32867"/>
                  </a:lnTo>
                  <a:lnTo>
                    <a:pt x="45633" y="32434"/>
                  </a:lnTo>
                  <a:lnTo>
                    <a:pt x="45806" y="32001"/>
                  </a:lnTo>
                  <a:lnTo>
                    <a:pt x="45980" y="31510"/>
                  </a:lnTo>
                  <a:lnTo>
                    <a:pt x="46124" y="31019"/>
                  </a:lnTo>
                  <a:lnTo>
                    <a:pt x="46240" y="30499"/>
                  </a:lnTo>
                  <a:lnTo>
                    <a:pt x="46355" y="29979"/>
                  </a:lnTo>
                  <a:lnTo>
                    <a:pt x="46442" y="29402"/>
                  </a:lnTo>
                  <a:lnTo>
                    <a:pt x="46615" y="28275"/>
                  </a:lnTo>
                  <a:lnTo>
                    <a:pt x="46702" y="27091"/>
                  </a:lnTo>
                  <a:lnTo>
                    <a:pt x="46788" y="25907"/>
                  </a:lnTo>
                  <a:lnTo>
                    <a:pt x="46817" y="24694"/>
                  </a:lnTo>
                  <a:lnTo>
                    <a:pt x="46875" y="4650"/>
                  </a:lnTo>
                  <a:lnTo>
                    <a:pt x="46904" y="4131"/>
                  </a:lnTo>
                  <a:lnTo>
                    <a:pt x="46962" y="3726"/>
                  </a:lnTo>
                  <a:lnTo>
                    <a:pt x="47019" y="3380"/>
                  </a:lnTo>
                  <a:lnTo>
                    <a:pt x="47048" y="3091"/>
                  </a:lnTo>
                  <a:lnTo>
                    <a:pt x="47048" y="2947"/>
                  </a:lnTo>
                  <a:lnTo>
                    <a:pt x="46962" y="2773"/>
                  </a:lnTo>
                  <a:lnTo>
                    <a:pt x="46846" y="2629"/>
                  </a:lnTo>
                  <a:lnTo>
                    <a:pt x="46702" y="2484"/>
                  </a:lnTo>
                  <a:lnTo>
                    <a:pt x="46528" y="2340"/>
                  </a:lnTo>
                  <a:lnTo>
                    <a:pt x="46297" y="2196"/>
                  </a:lnTo>
                  <a:lnTo>
                    <a:pt x="45778" y="1907"/>
                  </a:lnTo>
                  <a:lnTo>
                    <a:pt x="45142" y="1647"/>
                  </a:lnTo>
                  <a:lnTo>
                    <a:pt x="44420" y="1387"/>
                  </a:lnTo>
                  <a:lnTo>
                    <a:pt x="43640" y="1127"/>
                  </a:lnTo>
                  <a:lnTo>
                    <a:pt x="42861" y="925"/>
                  </a:lnTo>
                  <a:lnTo>
                    <a:pt x="42052" y="723"/>
                  </a:lnTo>
                  <a:lnTo>
                    <a:pt x="41272" y="549"/>
                  </a:lnTo>
                  <a:lnTo>
                    <a:pt x="39828" y="232"/>
                  </a:lnTo>
                  <a:lnTo>
                    <a:pt x="38731" y="58"/>
                  </a:lnTo>
                  <a:lnTo>
                    <a:pt x="38153" y="1"/>
                  </a:lnTo>
                  <a:close/>
                  <a:moveTo>
                    <a:pt x="42861" y="36477"/>
                  </a:moveTo>
                  <a:lnTo>
                    <a:pt x="42254" y="36506"/>
                  </a:lnTo>
                  <a:lnTo>
                    <a:pt x="41763" y="36564"/>
                  </a:lnTo>
                  <a:lnTo>
                    <a:pt x="41416" y="36680"/>
                  </a:lnTo>
                  <a:lnTo>
                    <a:pt x="41099" y="36795"/>
                  </a:lnTo>
                  <a:lnTo>
                    <a:pt x="40810" y="36939"/>
                  </a:lnTo>
                  <a:lnTo>
                    <a:pt x="40463" y="37026"/>
                  </a:lnTo>
                  <a:lnTo>
                    <a:pt x="40088" y="37113"/>
                  </a:lnTo>
                  <a:lnTo>
                    <a:pt x="39568" y="37142"/>
                  </a:lnTo>
                  <a:lnTo>
                    <a:pt x="35496" y="37344"/>
                  </a:lnTo>
                  <a:lnTo>
                    <a:pt x="30933" y="37517"/>
                  </a:lnTo>
                  <a:lnTo>
                    <a:pt x="28564" y="37604"/>
                  </a:lnTo>
                  <a:lnTo>
                    <a:pt x="26167" y="37661"/>
                  </a:lnTo>
                  <a:lnTo>
                    <a:pt x="23799" y="37690"/>
                  </a:lnTo>
                  <a:lnTo>
                    <a:pt x="18716" y="37690"/>
                  </a:lnTo>
                  <a:lnTo>
                    <a:pt x="17416" y="37633"/>
                  </a:lnTo>
                  <a:lnTo>
                    <a:pt x="16174" y="37604"/>
                  </a:lnTo>
                  <a:lnTo>
                    <a:pt x="14990" y="37517"/>
                  </a:lnTo>
                  <a:lnTo>
                    <a:pt x="13893" y="37430"/>
                  </a:lnTo>
                  <a:lnTo>
                    <a:pt x="12882" y="37344"/>
                  </a:lnTo>
                  <a:lnTo>
                    <a:pt x="11958" y="37199"/>
                  </a:lnTo>
                  <a:lnTo>
                    <a:pt x="11467" y="37142"/>
                  </a:lnTo>
                  <a:lnTo>
                    <a:pt x="11091" y="37142"/>
                  </a:lnTo>
                  <a:lnTo>
                    <a:pt x="10716" y="37171"/>
                  </a:lnTo>
                  <a:lnTo>
                    <a:pt x="10485" y="37228"/>
                  </a:lnTo>
                  <a:lnTo>
                    <a:pt x="10398" y="37286"/>
                  </a:lnTo>
                  <a:lnTo>
                    <a:pt x="10340" y="37315"/>
                  </a:lnTo>
                  <a:lnTo>
                    <a:pt x="10283" y="37402"/>
                  </a:lnTo>
                  <a:lnTo>
                    <a:pt x="10283" y="37459"/>
                  </a:lnTo>
                  <a:lnTo>
                    <a:pt x="10311" y="37517"/>
                  </a:lnTo>
                  <a:lnTo>
                    <a:pt x="10340" y="37604"/>
                  </a:lnTo>
                  <a:lnTo>
                    <a:pt x="10485" y="37777"/>
                  </a:lnTo>
                  <a:lnTo>
                    <a:pt x="10716" y="37979"/>
                  </a:lnTo>
                  <a:lnTo>
                    <a:pt x="11033" y="38210"/>
                  </a:lnTo>
                  <a:lnTo>
                    <a:pt x="11438" y="38470"/>
                  </a:lnTo>
                  <a:lnTo>
                    <a:pt x="11871" y="38701"/>
                  </a:lnTo>
                  <a:lnTo>
                    <a:pt x="12824" y="39221"/>
                  </a:lnTo>
                  <a:lnTo>
                    <a:pt x="13893" y="39712"/>
                  </a:lnTo>
                  <a:lnTo>
                    <a:pt x="14413" y="39914"/>
                  </a:lnTo>
                  <a:lnTo>
                    <a:pt x="14932" y="40116"/>
                  </a:lnTo>
                  <a:lnTo>
                    <a:pt x="15423" y="40261"/>
                  </a:lnTo>
                  <a:lnTo>
                    <a:pt x="15857" y="40376"/>
                  </a:lnTo>
                  <a:lnTo>
                    <a:pt x="16261" y="40463"/>
                  </a:lnTo>
                  <a:lnTo>
                    <a:pt x="16608" y="40492"/>
                  </a:lnTo>
                  <a:lnTo>
                    <a:pt x="16839" y="40492"/>
                  </a:lnTo>
                  <a:lnTo>
                    <a:pt x="17041" y="40434"/>
                  </a:lnTo>
                  <a:lnTo>
                    <a:pt x="17445" y="40347"/>
                  </a:lnTo>
                  <a:lnTo>
                    <a:pt x="17821" y="40174"/>
                  </a:lnTo>
                  <a:lnTo>
                    <a:pt x="18225" y="40001"/>
                  </a:lnTo>
                  <a:lnTo>
                    <a:pt x="18658" y="39828"/>
                  </a:lnTo>
                  <a:lnTo>
                    <a:pt x="19178" y="39654"/>
                  </a:lnTo>
                  <a:lnTo>
                    <a:pt x="19496" y="39568"/>
                  </a:lnTo>
                  <a:lnTo>
                    <a:pt x="19842" y="39510"/>
                  </a:lnTo>
                  <a:lnTo>
                    <a:pt x="20218" y="39481"/>
                  </a:lnTo>
                  <a:lnTo>
                    <a:pt x="20622" y="39423"/>
                  </a:lnTo>
                  <a:lnTo>
                    <a:pt x="32839" y="39019"/>
                  </a:lnTo>
                  <a:lnTo>
                    <a:pt x="38211" y="38788"/>
                  </a:lnTo>
                  <a:lnTo>
                    <a:pt x="42110" y="38643"/>
                  </a:lnTo>
                  <a:lnTo>
                    <a:pt x="42110" y="56030"/>
                  </a:lnTo>
                  <a:lnTo>
                    <a:pt x="42138" y="56579"/>
                  </a:lnTo>
                  <a:lnTo>
                    <a:pt x="42196" y="57041"/>
                  </a:lnTo>
                  <a:lnTo>
                    <a:pt x="42283" y="57416"/>
                  </a:lnTo>
                  <a:lnTo>
                    <a:pt x="42398" y="57734"/>
                  </a:lnTo>
                  <a:lnTo>
                    <a:pt x="42543" y="57965"/>
                  </a:lnTo>
                  <a:lnTo>
                    <a:pt x="42716" y="58138"/>
                  </a:lnTo>
                  <a:lnTo>
                    <a:pt x="42889" y="58225"/>
                  </a:lnTo>
                  <a:lnTo>
                    <a:pt x="43092" y="58254"/>
                  </a:lnTo>
                  <a:lnTo>
                    <a:pt x="43236" y="58254"/>
                  </a:lnTo>
                  <a:lnTo>
                    <a:pt x="43351" y="58196"/>
                  </a:lnTo>
                  <a:lnTo>
                    <a:pt x="43496" y="58138"/>
                  </a:lnTo>
                  <a:lnTo>
                    <a:pt x="43640" y="58080"/>
                  </a:lnTo>
                  <a:lnTo>
                    <a:pt x="43900" y="57820"/>
                  </a:lnTo>
                  <a:lnTo>
                    <a:pt x="44189" y="57503"/>
                  </a:lnTo>
                  <a:lnTo>
                    <a:pt x="44449" y="57127"/>
                  </a:lnTo>
                  <a:lnTo>
                    <a:pt x="44680" y="56636"/>
                  </a:lnTo>
                  <a:lnTo>
                    <a:pt x="44911" y="56088"/>
                  </a:lnTo>
                  <a:lnTo>
                    <a:pt x="45084" y="55481"/>
                  </a:lnTo>
                  <a:lnTo>
                    <a:pt x="45258" y="54759"/>
                  </a:lnTo>
                  <a:lnTo>
                    <a:pt x="45402" y="54037"/>
                  </a:lnTo>
                  <a:lnTo>
                    <a:pt x="45518" y="53315"/>
                  </a:lnTo>
                  <a:lnTo>
                    <a:pt x="45633" y="52564"/>
                  </a:lnTo>
                  <a:lnTo>
                    <a:pt x="45720" y="51784"/>
                  </a:lnTo>
                  <a:lnTo>
                    <a:pt x="45806" y="50976"/>
                  </a:lnTo>
                  <a:lnTo>
                    <a:pt x="45922" y="49243"/>
                  </a:lnTo>
                  <a:lnTo>
                    <a:pt x="46009" y="47279"/>
                  </a:lnTo>
                  <a:lnTo>
                    <a:pt x="46037" y="45026"/>
                  </a:lnTo>
                  <a:lnTo>
                    <a:pt x="46066" y="42427"/>
                  </a:lnTo>
                  <a:lnTo>
                    <a:pt x="46066" y="39423"/>
                  </a:lnTo>
                  <a:lnTo>
                    <a:pt x="46095" y="39134"/>
                  </a:lnTo>
                  <a:lnTo>
                    <a:pt x="46153" y="38846"/>
                  </a:lnTo>
                  <a:lnTo>
                    <a:pt x="46268" y="38586"/>
                  </a:lnTo>
                  <a:lnTo>
                    <a:pt x="46384" y="38326"/>
                  </a:lnTo>
                  <a:lnTo>
                    <a:pt x="46586" y="37864"/>
                  </a:lnTo>
                  <a:lnTo>
                    <a:pt x="46673" y="37661"/>
                  </a:lnTo>
                  <a:lnTo>
                    <a:pt x="46702" y="37459"/>
                  </a:lnTo>
                  <a:lnTo>
                    <a:pt x="46673" y="37286"/>
                  </a:lnTo>
                  <a:lnTo>
                    <a:pt x="46615" y="37228"/>
                  </a:lnTo>
                  <a:lnTo>
                    <a:pt x="46557" y="37142"/>
                  </a:lnTo>
                  <a:lnTo>
                    <a:pt x="46384" y="36997"/>
                  </a:lnTo>
                  <a:lnTo>
                    <a:pt x="46124" y="36882"/>
                  </a:lnTo>
                  <a:lnTo>
                    <a:pt x="45720" y="36766"/>
                  </a:lnTo>
                  <a:lnTo>
                    <a:pt x="45229" y="36651"/>
                  </a:lnTo>
                  <a:lnTo>
                    <a:pt x="44593" y="36593"/>
                  </a:lnTo>
                  <a:lnTo>
                    <a:pt x="43785" y="36535"/>
                  </a:lnTo>
                  <a:lnTo>
                    <a:pt x="43265" y="364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505168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7"/>
          <p:cNvPicPr preferRelativeResize="0"/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-231099" y="-112923"/>
            <a:ext cx="18750198" cy="10546998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7"/>
          <p:cNvSpPr txBox="1">
            <a:spLocks noGrp="1"/>
          </p:cNvSpPr>
          <p:nvPr>
            <p:ph type="title"/>
          </p:nvPr>
        </p:nvSpPr>
        <p:spPr>
          <a:xfrm>
            <a:off x="1440000" y="731520"/>
            <a:ext cx="15408000" cy="1097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7"/>
          <p:cNvSpPr txBox="1">
            <a:spLocks noGrp="1"/>
          </p:cNvSpPr>
          <p:nvPr>
            <p:ph type="subTitle" idx="1"/>
          </p:nvPr>
        </p:nvSpPr>
        <p:spPr>
          <a:xfrm>
            <a:off x="1443758" y="6132576"/>
            <a:ext cx="5003400" cy="14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57" name="Google Shape;157;p17"/>
          <p:cNvSpPr txBox="1">
            <a:spLocks noGrp="1"/>
          </p:cNvSpPr>
          <p:nvPr>
            <p:ph type="subTitle" idx="2"/>
          </p:nvPr>
        </p:nvSpPr>
        <p:spPr>
          <a:xfrm>
            <a:off x="6642300" y="6132576"/>
            <a:ext cx="5003400" cy="14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58" name="Google Shape;158;p17"/>
          <p:cNvSpPr txBox="1">
            <a:spLocks noGrp="1"/>
          </p:cNvSpPr>
          <p:nvPr>
            <p:ph type="subTitle" idx="3"/>
          </p:nvPr>
        </p:nvSpPr>
        <p:spPr>
          <a:xfrm>
            <a:off x="11840842" y="6132576"/>
            <a:ext cx="5003400" cy="14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title" idx="4"/>
          </p:nvPr>
        </p:nvSpPr>
        <p:spPr>
          <a:xfrm>
            <a:off x="1439858" y="5687568"/>
            <a:ext cx="5011200" cy="7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7"/>
          <p:cNvSpPr txBox="1">
            <a:spLocks noGrp="1"/>
          </p:cNvSpPr>
          <p:nvPr>
            <p:ph type="title" idx="5"/>
          </p:nvPr>
        </p:nvSpPr>
        <p:spPr>
          <a:xfrm>
            <a:off x="6638400" y="5687568"/>
            <a:ext cx="5011200" cy="7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7"/>
          <p:cNvSpPr txBox="1">
            <a:spLocks noGrp="1"/>
          </p:cNvSpPr>
          <p:nvPr>
            <p:ph type="title" idx="6"/>
          </p:nvPr>
        </p:nvSpPr>
        <p:spPr>
          <a:xfrm>
            <a:off x="11836942" y="5687568"/>
            <a:ext cx="5011200" cy="7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7"/>
          <p:cNvSpPr/>
          <p:nvPr/>
        </p:nvSpPr>
        <p:spPr>
          <a:xfrm>
            <a:off x="273300" y="390101"/>
            <a:ext cx="2307500" cy="2212950"/>
          </a:xfrm>
          <a:custGeom>
            <a:avLst/>
            <a:gdLst/>
            <a:ahLst/>
            <a:cxnLst/>
            <a:rect l="l" t="t" r="r" b="b"/>
            <a:pathLst>
              <a:path w="46150" h="44259" extrusionOk="0">
                <a:moveTo>
                  <a:pt x="15076" y="4466"/>
                </a:moveTo>
                <a:lnTo>
                  <a:pt x="15076" y="8270"/>
                </a:lnTo>
                <a:lnTo>
                  <a:pt x="11957" y="8270"/>
                </a:lnTo>
                <a:lnTo>
                  <a:pt x="11957" y="4466"/>
                </a:lnTo>
                <a:close/>
                <a:moveTo>
                  <a:pt x="7869" y="19566"/>
                </a:moveTo>
                <a:lnTo>
                  <a:pt x="7869" y="22708"/>
                </a:lnTo>
                <a:lnTo>
                  <a:pt x="3757" y="22708"/>
                </a:lnTo>
                <a:lnTo>
                  <a:pt x="3757" y="19566"/>
                </a:lnTo>
                <a:close/>
                <a:moveTo>
                  <a:pt x="11484" y="0"/>
                </a:moveTo>
                <a:lnTo>
                  <a:pt x="11484" y="3993"/>
                </a:lnTo>
                <a:lnTo>
                  <a:pt x="0" y="3993"/>
                </a:lnTo>
                <a:lnTo>
                  <a:pt x="0" y="13658"/>
                </a:lnTo>
                <a:lnTo>
                  <a:pt x="7869" y="13658"/>
                </a:lnTo>
                <a:lnTo>
                  <a:pt x="7869" y="19093"/>
                </a:lnTo>
                <a:lnTo>
                  <a:pt x="3285" y="19093"/>
                </a:lnTo>
                <a:lnTo>
                  <a:pt x="3285" y="23181"/>
                </a:lnTo>
                <a:lnTo>
                  <a:pt x="8341" y="23181"/>
                </a:lnTo>
                <a:lnTo>
                  <a:pt x="8341" y="19566"/>
                </a:lnTo>
                <a:lnTo>
                  <a:pt x="11153" y="19566"/>
                </a:lnTo>
                <a:lnTo>
                  <a:pt x="11153" y="44259"/>
                </a:lnTo>
                <a:lnTo>
                  <a:pt x="11626" y="44259"/>
                </a:lnTo>
                <a:lnTo>
                  <a:pt x="11626" y="19093"/>
                </a:lnTo>
                <a:lnTo>
                  <a:pt x="8341" y="19093"/>
                </a:lnTo>
                <a:lnTo>
                  <a:pt x="8341" y="13185"/>
                </a:lnTo>
                <a:lnTo>
                  <a:pt x="473" y="13185"/>
                </a:lnTo>
                <a:lnTo>
                  <a:pt x="473" y="4466"/>
                </a:lnTo>
                <a:lnTo>
                  <a:pt x="11484" y="4466"/>
                </a:lnTo>
                <a:lnTo>
                  <a:pt x="11484" y="8743"/>
                </a:lnTo>
                <a:lnTo>
                  <a:pt x="15548" y="8743"/>
                </a:lnTo>
                <a:lnTo>
                  <a:pt x="15548" y="3993"/>
                </a:lnTo>
                <a:lnTo>
                  <a:pt x="11957" y="3993"/>
                </a:lnTo>
                <a:lnTo>
                  <a:pt x="11957" y="473"/>
                </a:lnTo>
                <a:lnTo>
                  <a:pt x="46149" y="473"/>
                </a:lnTo>
                <a:lnTo>
                  <a:pt x="4614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3" name="Google Shape;163;p17"/>
          <p:cNvSpPr/>
          <p:nvPr/>
        </p:nvSpPr>
        <p:spPr>
          <a:xfrm rot="10800000">
            <a:off x="15707200" y="7718077"/>
            <a:ext cx="2307500" cy="2212950"/>
          </a:xfrm>
          <a:custGeom>
            <a:avLst/>
            <a:gdLst/>
            <a:ahLst/>
            <a:cxnLst/>
            <a:rect l="l" t="t" r="r" b="b"/>
            <a:pathLst>
              <a:path w="46150" h="44259" extrusionOk="0">
                <a:moveTo>
                  <a:pt x="15076" y="4466"/>
                </a:moveTo>
                <a:lnTo>
                  <a:pt x="15076" y="8270"/>
                </a:lnTo>
                <a:lnTo>
                  <a:pt x="11957" y="8270"/>
                </a:lnTo>
                <a:lnTo>
                  <a:pt x="11957" y="4466"/>
                </a:lnTo>
                <a:close/>
                <a:moveTo>
                  <a:pt x="7869" y="19566"/>
                </a:moveTo>
                <a:lnTo>
                  <a:pt x="7869" y="22708"/>
                </a:lnTo>
                <a:lnTo>
                  <a:pt x="3757" y="22708"/>
                </a:lnTo>
                <a:lnTo>
                  <a:pt x="3757" y="19566"/>
                </a:lnTo>
                <a:close/>
                <a:moveTo>
                  <a:pt x="11484" y="0"/>
                </a:moveTo>
                <a:lnTo>
                  <a:pt x="11484" y="3993"/>
                </a:lnTo>
                <a:lnTo>
                  <a:pt x="0" y="3993"/>
                </a:lnTo>
                <a:lnTo>
                  <a:pt x="0" y="13658"/>
                </a:lnTo>
                <a:lnTo>
                  <a:pt x="7869" y="13658"/>
                </a:lnTo>
                <a:lnTo>
                  <a:pt x="7869" y="19093"/>
                </a:lnTo>
                <a:lnTo>
                  <a:pt x="3285" y="19093"/>
                </a:lnTo>
                <a:lnTo>
                  <a:pt x="3285" y="23181"/>
                </a:lnTo>
                <a:lnTo>
                  <a:pt x="8341" y="23181"/>
                </a:lnTo>
                <a:lnTo>
                  <a:pt x="8341" y="19566"/>
                </a:lnTo>
                <a:lnTo>
                  <a:pt x="11153" y="19566"/>
                </a:lnTo>
                <a:lnTo>
                  <a:pt x="11153" y="44259"/>
                </a:lnTo>
                <a:lnTo>
                  <a:pt x="11626" y="44259"/>
                </a:lnTo>
                <a:lnTo>
                  <a:pt x="11626" y="19093"/>
                </a:lnTo>
                <a:lnTo>
                  <a:pt x="8341" y="19093"/>
                </a:lnTo>
                <a:lnTo>
                  <a:pt x="8341" y="13185"/>
                </a:lnTo>
                <a:lnTo>
                  <a:pt x="473" y="13185"/>
                </a:lnTo>
                <a:lnTo>
                  <a:pt x="473" y="4466"/>
                </a:lnTo>
                <a:lnTo>
                  <a:pt x="11484" y="4466"/>
                </a:lnTo>
                <a:lnTo>
                  <a:pt x="11484" y="8743"/>
                </a:lnTo>
                <a:lnTo>
                  <a:pt x="15548" y="8743"/>
                </a:lnTo>
                <a:lnTo>
                  <a:pt x="15548" y="3993"/>
                </a:lnTo>
                <a:lnTo>
                  <a:pt x="11957" y="3993"/>
                </a:lnTo>
                <a:lnTo>
                  <a:pt x="11957" y="473"/>
                </a:lnTo>
                <a:lnTo>
                  <a:pt x="46149" y="473"/>
                </a:lnTo>
                <a:lnTo>
                  <a:pt x="4614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164" name="Google Shape;164;p17"/>
          <p:cNvPicPr preferRelativeResize="0"/>
          <p:nvPr/>
        </p:nvPicPr>
        <p:blipFill rotWithShape="1">
          <a:blip r:embed="rId3">
            <a:alphaModFix/>
          </a:blip>
          <a:srcRect r="6672"/>
          <a:stretch/>
        </p:blipFill>
        <p:spPr>
          <a:xfrm>
            <a:off x="15890901" y="1562951"/>
            <a:ext cx="2397102" cy="15275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5" name="Google Shape;165;p17"/>
          <p:cNvGrpSpPr/>
          <p:nvPr/>
        </p:nvGrpSpPr>
        <p:grpSpPr>
          <a:xfrm>
            <a:off x="357653" y="8358723"/>
            <a:ext cx="775010" cy="1680278"/>
            <a:chOff x="578900" y="360375"/>
            <a:chExt cx="1406550" cy="3048400"/>
          </a:xfrm>
        </p:grpSpPr>
        <p:sp>
          <p:nvSpPr>
            <p:cNvPr id="166" name="Google Shape;166;p17"/>
            <p:cNvSpPr/>
            <p:nvPr/>
          </p:nvSpPr>
          <p:spPr>
            <a:xfrm>
              <a:off x="579625" y="360375"/>
              <a:ext cx="1405825" cy="1459225"/>
            </a:xfrm>
            <a:custGeom>
              <a:avLst/>
              <a:gdLst/>
              <a:ahLst/>
              <a:cxnLst/>
              <a:rect l="l" t="t" r="r" b="b"/>
              <a:pathLst>
                <a:path w="56233" h="58369" extrusionOk="0">
                  <a:moveTo>
                    <a:pt x="19380" y="0"/>
                  </a:moveTo>
                  <a:lnTo>
                    <a:pt x="19178" y="29"/>
                  </a:lnTo>
                  <a:lnTo>
                    <a:pt x="19005" y="87"/>
                  </a:lnTo>
                  <a:lnTo>
                    <a:pt x="18918" y="173"/>
                  </a:lnTo>
                  <a:lnTo>
                    <a:pt x="18889" y="231"/>
                  </a:lnTo>
                  <a:lnTo>
                    <a:pt x="18889" y="318"/>
                  </a:lnTo>
                  <a:lnTo>
                    <a:pt x="18889" y="375"/>
                  </a:lnTo>
                  <a:lnTo>
                    <a:pt x="18918" y="462"/>
                  </a:lnTo>
                  <a:lnTo>
                    <a:pt x="19062" y="635"/>
                  </a:lnTo>
                  <a:lnTo>
                    <a:pt x="19265" y="866"/>
                  </a:lnTo>
                  <a:lnTo>
                    <a:pt x="19524" y="1155"/>
                  </a:lnTo>
                  <a:lnTo>
                    <a:pt x="20246" y="1733"/>
                  </a:lnTo>
                  <a:lnTo>
                    <a:pt x="21084" y="2368"/>
                  </a:lnTo>
                  <a:lnTo>
                    <a:pt x="22008" y="3004"/>
                  </a:lnTo>
                  <a:lnTo>
                    <a:pt x="22470" y="3264"/>
                  </a:lnTo>
                  <a:lnTo>
                    <a:pt x="22904" y="3523"/>
                  </a:lnTo>
                  <a:lnTo>
                    <a:pt x="23337" y="3755"/>
                  </a:lnTo>
                  <a:lnTo>
                    <a:pt x="23741" y="3899"/>
                  </a:lnTo>
                  <a:lnTo>
                    <a:pt x="24088" y="4014"/>
                  </a:lnTo>
                  <a:lnTo>
                    <a:pt x="24405" y="4072"/>
                  </a:lnTo>
                  <a:lnTo>
                    <a:pt x="26745" y="4217"/>
                  </a:lnTo>
                  <a:lnTo>
                    <a:pt x="28824" y="4217"/>
                  </a:lnTo>
                  <a:lnTo>
                    <a:pt x="30730" y="4188"/>
                  </a:lnTo>
                  <a:lnTo>
                    <a:pt x="32492" y="4101"/>
                  </a:lnTo>
                  <a:lnTo>
                    <a:pt x="34109" y="4014"/>
                  </a:lnTo>
                  <a:lnTo>
                    <a:pt x="34369" y="3986"/>
                  </a:lnTo>
                  <a:lnTo>
                    <a:pt x="34600" y="3899"/>
                  </a:lnTo>
                  <a:lnTo>
                    <a:pt x="34831" y="3755"/>
                  </a:lnTo>
                  <a:lnTo>
                    <a:pt x="35034" y="3610"/>
                  </a:lnTo>
                  <a:lnTo>
                    <a:pt x="35178" y="3437"/>
                  </a:lnTo>
                  <a:lnTo>
                    <a:pt x="35322" y="3235"/>
                  </a:lnTo>
                  <a:lnTo>
                    <a:pt x="35380" y="3004"/>
                  </a:lnTo>
                  <a:lnTo>
                    <a:pt x="35409" y="2773"/>
                  </a:lnTo>
                  <a:lnTo>
                    <a:pt x="35380" y="2542"/>
                  </a:lnTo>
                  <a:lnTo>
                    <a:pt x="35294" y="2310"/>
                  </a:lnTo>
                  <a:lnTo>
                    <a:pt x="35120" y="2079"/>
                  </a:lnTo>
                  <a:lnTo>
                    <a:pt x="34889" y="1877"/>
                  </a:lnTo>
                  <a:lnTo>
                    <a:pt x="34572" y="1675"/>
                  </a:lnTo>
                  <a:lnTo>
                    <a:pt x="34167" y="1502"/>
                  </a:lnTo>
                  <a:lnTo>
                    <a:pt x="33676" y="1357"/>
                  </a:lnTo>
                  <a:lnTo>
                    <a:pt x="33070" y="1242"/>
                  </a:lnTo>
                  <a:lnTo>
                    <a:pt x="30182" y="1184"/>
                  </a:lnTo>
                  <a:lnTo>
                    <a:pt x="28478" y="1155"/>
                  </a:lnTo>
                  <a:lnTo>
                    <a:pt x="26716" y="1069"/>
                  </a:lnTo>
                  <a:lnTo>
                    <a:pt x="24954" y="953"/>
                  </a:lnTo>
                  <a:lnTo>
                    <a:pt x="24117" y="895"/>
                  </a:lnTo>
                  <a:lnTo>
                    <a:pt x="23308" y="809"/>
                  </a:lnTo>
                  <a:lnTo>
                    <a:pt x="22528" y="722"/>
                  </a:lnTo>
                  <a:lnTo>
                    <a:pt x="21835" y="607"/>
                  </a:lnTo>
                  <a:lnTo>
                    <a:pt x="21171" y="462"/>
                  </a:lnTo>
                  <a:lnTo>
                    <a:pt x="20622" y="318"/>
                  </a:lnTo>
                  <a:lnTo>
                    <a:pt x="19871" y="87"/>
                  </a:lnTo>
                  <a:lnTo>
                    <a:pt x="19611" y="29"/>
                  </a:lnTo>
                  <a:lnTo>
                    <a:pt x="19380" y="0"/>
                  </a:lnTo>
                  <a:close/>
                  <a:moveTo>
                    <a:pt x="38933" y="8607"/>
                  </a:moveTo>
                  <a:lnTo>
                    <a:pt x="38211" y="8635"/>
                  </a:lnTo>
                  <a:lnTo>
                    <a:pt x="37691" y="8664"/>
                  </a:lnTo>
                  <a:lnTo>
                    <a:pt x="37286" y="8751"/>
                  </a:lnTo>
                  <a:lnTo>
                    <a:pt x="36969" y="8838"/>
                  </a:lnTo>
                  <a:lnTo>
                    <a:pt x="36651" y="8924"/>
                  </a:lnTo>
                  <a:lnTo>
                    <a:pt x="36304" y="9011"/>
                  </a:lnTo>
                  <a:lnTo>
                    <a:pt x="35871" y="9098"/>
                  </a:lnTo>
                  <a:lnTo>
                    <a:pt x="35294" y="9155"/>
                  </a:lnTo>
                  <a:lnTo>
                    <a:pt x="29691" y="9444"/>
                  </a:lnTo>
                  <a:lnTo>
                    <a:pt x="24983" y="9675"/>
                  </a:lnTo>
                  <a:lnTo>
                    <a:pt x="21026" y="9791"/>
                  </a:lnTo>
                  <a:lnTo>
                    <a:pt x="19322" y="9820"/>
                  </a:lnTo>
                  <a:lnTo>
                    <a:pt x="17763" y="9848"/>
                  </a:lnTo>
                  <a:lnTo>
                    <a:pt x="16463" y="9820"/>
                  </a:lnTo>
                  <a:lnTo>
                    <a:pt x="15250" y="9820"/>
                  </a:lnTo>
                  <a:lnTo>
                    <a:pt x="14153" y="9762"/>
                  </a:lnTo>
                  <a:lnTo>
                    <a:pt x="13142" y="9704"/>
                  </a:lnTo>
                  <a:lnTo>
                    <a:pt x="12189" y="9617"/>
                  </a:lnTo>
                  <a:lnTo>
                    <a:pt x="11293" y="9531"/>
                  </a:lnTo>
                  <a:lnTo>
                    <a:pt x="10456" y="9415"/>
                  </a:lnTo>
                  <a:lnTo>
                    <a:pt x="9647" y="9271"/>
                  </a:lnTo>
                  <a:lnTo>
                    <a:pt x="9069" y="9242"/>
                  </a:lnTo>
                  <a:lnTo>
                    <a:pt x="8550" y="9213"/>
                  </a:lnTo>
                  <a:lnTo>
                    <a:pt x="8059" y="9242"/>
                  </a:lnTo>
                  <a:lnTo>
                    <a:pt x="7741" y="9300"/>
                  </a:lnTo>
                  <a:lnTo>
                    <a:pt x="7625" y="9357"/>
                  </a:lnTo>
                  <a:lnTo>
                    <a:pt x="7568" y="9415"/>
                  </a:lnTo>
                  <a:lnTo>
                    <a:pt x="7510" y="9473"/>
                  </a:lnTo>
                  <a:lnTo>
                    <a:pt x="7481" y="9531"/>
                  </a:lnTo>
                  <a:lnTo>
                    <a:pt x="7510" y="9617"/>
                  </a:lnTo>
                  <a:lnTo>
                    <a:pt x="7568" y="9704"/>
                  </a:lnTo>
                  <a:lnTo>
                    <a:pt x="7741" y="9906"/>
                  </a:lnTo>
                  <a:lnTo>
                    <a:pt x="8030" y="10137"/>
                  </a:lnTo>
                  <a:lnTo>
                    <a:pt x="8376" y="10368"/>
                  </a:lnTo>
                  <a:lnTo>
                    <a:pt x="8838" y="10628"/>
                  </a:lnTo>
                  <a:lnTo>
                    <a:pt x="9329" y="10888"/>
                  </a:lnTo>
                  <a:lnTo>
                    <a:pt x="10456" y="11408"/>
                  </a:lnTo>
                  <a:lnTo>
                    <a:pt x="11669" y="11899"/>
                  </a:lnTo>
                  <a:lnTo>
                    <a:pt x="12824" y="12303"/>
                  </a:lnTo>
                  <a:lnTo>
                    <a:pt x="13344" y="12477"/>
                  </a:lnTo>
                  <a:lnTo>
                    <a:pt x="13835" y="12592"/>
                  </a:lnTo>
                  <a:lnTo>
                    <a:pt x="14239" y="12650"/>
                  </a:lnTo>
                  <a:lnTo>
                    <a:pt x="14557" y="12679"/>
                  </a:lnTo>
                  <a:lnTo>
                    <a:pt x="14846" y="12679"/>
                  </a:lnTo>
                  <a:lnTo>
                    <a:pt x="15106" y="12621"/>
                  </a:lnTo>
                  <a:lnTo>
                    <a:pt x="15337" y="12534"/>
                  </a:lnTo>
                  <a:lnTo>
                    <a:pt x="15568" y="12448"/>
                  </a:lnTo>
                  <a:lnTo>
                    <a:pt x="16059" y="12246"/>
                  </a:lnTo>
                  <a:lnTo>
                    <a:pt x="16348" y="12159"/>
                  </a:lnTo>
                  <a:lnTo>
                    <a:pt x="16723" y="12072"/>
                  </a:lnTo>
                  <a:lnTo>
                    <a:pt x="18398" y="11870"/>
                  </a:lnTo>
                  <a:lnTo>
                    <a:pt x="20478" y="11668"/>
                  </a:lnTo>
                  <a:lnTo>
                    <a:pt x="22846" y="11466"/>
                  </a:lnTo>
                  <a:lnTo>
                    <a:pt x="25358" y="11264"/>
                  </a:lnTo>
                  <a:lnTo>
                    <a:pt x="27929" y="11090"/>
                  </a:lnTo>
                  <a:lnTo>
                    <a:pt x="30413" y="10946"/>
                  </a:lnTo>
                  <a:lnTo>
                    <a:pt x="32723" y="10859"/>
                  </a:lnTo>
                  <a:lnTo>
                    <a:pt x="34745" y="10830"/>
                  </a:lnTo>
                  <a:lnTo>
                    <a:pt x="33965" y="11524"/>
                  </a:lnTo>
                  <a:lnTo>
                    <a:pt x="33156" y="12217"/>
                  </a:lnTo>
                  <a:lnTo>
                    <a:pt x="32319" y="12881"/>
                  </a:lnTo>
                  <a:lnTo>
                    <a:pt x="31481" y="13545"/>
                  </a:lnTo>
                  <a:lnTo>
                    <a:pt x="30615" y="14181"/>
                  </a:lnTo>
                  <a:lnTo>
                    <a:pt x="29719" y="14787"/>
                  </a:lnTo>
                  <a:lnTo>
                    <a:pt x="28795" y="15394"/>
                  </a:lnTo>
                  <a:lnTo>
                    <a:pt x="27871" y="16000"/>
                  </a:lnTo>
                  <a:lnTo>
                    <a:pt x="26947" y="16578"/>
                  </a:lnTo>
                  <a:lnTo>
                    <a:pt x="25994" y="17126"/>
                  </a:lnTo>
                  <a:lnTo>
                    <a:pt x="25012" y="17675"/>
                  </a:lnTo>
                  <a:lnTo>
                    <a:pt x="24059" y="18195"/>
                  </a:lnTo>
                  <a:lnTo>
                    <a:pt x="22095" y="19235"/>
                  </a:lnTo>
                  <a:lnTo>
                    <a:pt x="20102" y="20188"/>
                  </a:lnTo>
                  <a:lnTo>
                    <a:pt x="18080" y="21083"/>
                  </a:lnTo>
                  <a:lnTo>
                    <a:pt x="16088" y="21921"/>
                  </a:lnTo>
                  <a:lnTo>
                    <a:pt x="14124" y="22700"/>
                  </a:lnTo>
                  <a:lnTo>
                    <a:pt x="12160" y="23451"/>
                  </a:lnTo>
                  <a:lnTo>
                    <a:pt x="10254" y="24116"/>
                  </a:lnTo>
                  <a:lnTo>
                    <a:pt x="8405" y="24722"/>
                  </a:lnTo>
                  <a:lnTo>
                    <a:pt x="6615" y="25300"/>
                  </a:lnTo>
                  <a:lnTo>
                    <a:pt x="4882" y="25820"/>
                  </a:lnTo>
                  <a:lnTo>
                    <a:pt x="4131" y="26051"/>
                  </a:lnTo>
                  <a:lnTo>
                    <a:pt x="3813" y="26166"/>
                  </a:lnTo>
                  <a:lnTo>
                    <a:pt x="3582" y="26253"/>
                  </a:lnTo>
                  <a:lnTo>
                    <a:pt x="3409" y="26368"/>
                  </a:lnTo>
                  <a:lnTo>
                    <a:pt x="3264" y="26455"/>
                  </a:lnTo>
                  <a:lnTo>
                    <a:pt x="3178" y="26542"/>
                  </a:lnTo>
                  <a:lnTo>
                    <a:pt x="3149" y="26628"/>
                  </a:lnTo>
                  <a:lnTo>
                    <a:pt x="3178" y="26686"/>
                  </a:lnTo>
                  <a:lnTo>
                    <a:pt x="3207" y="26744"/>
                  </a:lnTo>
                  <a:lnTo>
                    <a:pt x="3293" y="26802"/>
                  </a:lnTo>
                  <a:lnTo>
                    <a:pt x="3380" y="26859"/>
                  </a:lnTo>
                  <a:lnTo>
                    <a:pt x="3669" y="26917"/>
                  </a:lnTo>
                  <a:lnTo>
                    <a:pt x="4015" y="26917"/>
                  </a:lnTo>
                  <a:lnTo>
                    <a:pt x="4448" y="26888"/>
                  </a:lnTo>
                  <a:lnTo>
                    <a:pt x="5084" y="26802"/>
                  </a:lnTo>
                  <a:lnTo>
                    <a:pt x="5921" y="26628"/>
                  </a:lnTo>
                  <a:lnTo>
                    <a:pt x="6961" y="26426"/>
                  </a:lnTo>
                  <a:lnTo>
                    <a:pt x="8174" y="26137"/>
                  </a:lnTo>
                  <a:lnTo>
                    <a:pt x="9560" y="25791"/>
                  </a:lnTo>
                  <a:lnTo>
                    <a:pt x="11062" y="25415"/>
                  </a:lnTo>
                  <a:lnTo>
                    <a:pt x="12680" y="24953"/>
                  </a:lnTo>
                  <a:lnTo>
                    <a:pt x="14384" y="24433"/>
                  </a:lnTo>
                  <a:lnTo>
                    <a:pt x="16174" y="23885"/>
                  </a:lnTo>
                  <a:lnTo>
                    <a:pt x="18023" y="23249"/>
                  </a:lnTo>
                  <a:lnTo>
                    <a:pt x="19929" y="22585"/>
                  </a:lnTo>
                  <a:lnTo>
                    <a:pt x="21835" y="21892"/>
                  </a:lnTo>
                  <a:lnTo>
                    <a:pt x="23741" y="21112"/>
                  </a:lnTo>
                  <a:lnTo>
                    <a:pt x="25647" y="20303"/>
                  </a:lnTo>
                  <a:lnTo>
                    <a:pt x="27496" y="19437"/>
                  </a:lnTo>
                  <a:lnTo>
                    <a:pt x="28911" y="19812"/>
                  </a:lnTo>
                  <a:lnTo>
                    <a:pt x="30355" y="20188"/>
                  </a:lnTo>
                  <a:lnTo>
                    <a:pt x="33330" y="20910"/>
                  </a:lnTo>
                  <a:lnTo>
                    <a:pt x="36362" y="21603"/>
                  </a:lnTo>
                  <a:lnTo>
                    <a:pt x="39337" y="22238"/>
                  </a:lnTo>
                  <a:lnTo>
                    <a:pt x="44709" y="23394"/>
                  </a:lnTo>
                  <a:lnTo>
                    <a:pt x="46904" y="23885"/>
                  </a:lnTo>
                  <a:lnTo>
                    <a:pt x="47857" y="24116"/>
                  </a:lnTo>
                  <a:lnTo>
                    <a:pt x="48666" y="24318"/>
                  </a:lnTo>
                  <a:lnTo>
                    <a:pt x="49012" y="24347"/>
                  </a:lnTo>
                  <a:lnTo>
                    <a:pt x="49272" y="24404"/>
                  </a:lnTo>
                  <a:lnTo>
                    <a:pt x="49705" y="24376"/>
                  </a:lnTo>
                  <a:lnTo>
                    <a:pt x="50081" y="24318"/>
                  </a:lnTo>
                  <a:lnTo>
                    <a:pt x="50398" y="24202"/>
                  </a:lnTo>
                  <a:lnTo>
                    <a:pt x="50658" y="24058"/>
                  </a:lnTo>
                  <a:lnTo>
                    <a:pt x="50860" y="23913"/>
                  </a:lnTo>
                  <a:lnTo>
                    <a:pt x="51005" y="23711"/>
                  </a:lnTo>
                  <a:lnTo>
                    <a:pt x="51120" y="23509"/>
                  </a:lnTo>
                  <a:lnTo>
                    <a:pt x="51149" y="23278"/>
                  </a:lnTo>
                  <a:lnTo>
                    <a:pt x="51120" y="23076"/>
                  </a:lnTo>
                  <a:lnTo>
                    <a:pt x="51063" y="22874"/>
                  </a:lnTo>
                  <a:lnTo>
                    <a:pt x="50947" y="22672"/>
                  </a:lnTo>
                  <a:lnTo>
                    <a:pt x="50803" y="22498"/>
                  </a:lnTo>
                  <a:lnTo>
                    <a:pt x="50629" y="22296"/>
                  </a:lnTo>
                  <a:lnTo>
                    <a:pt x="50398" y="22123"/>
                  </a:lnTo>
                  <a:lnTo>
                    <a:pt x="50167" y="21950"/>
                  </a:lnTo>
                  <a:lnTo>
                    <a:pt x="49907" y="21776"/>
                  </a:lnTo>
                  <a:lnTo>
                    <a:pt x="49272" y="21430"/>
                  </a:lnTo>
                  <a:lnTo>
                    <a:pt x="48579" y="21112"/>
                  </a:lnTo>
                  <a:lnTo>
                    <a:pt x="47828" y="20823"/>
                  </a:lnTo>
                  <a:lnTo>
                    <a:pt x="47048" y="20534"/>
                  </a:lnTo>
                  <a:lnTo>
                    <a:pt x="46239" y="20303"/>
                  </a:lnTo>
                  <a:lnTo>
                    <a:pt x="45460" y="20072"/>
                  </a:lnTo>
                  <a:lnTo>
                    <a:pt x="44680" y="19899"/>
                  </a:lnTo>
                  <a:lnTo>
                    <a:pt x="43958" y="19726"/>
                  </a:lnTo>
                  <a:lnTo>
                    <a:pt x="43322" y="19610"/>
                  </a:lnTo>
                  <a:lnTo>
                    <a:pt x="42745" y="19524"/>
                  </a:lnTo>
                  <a:lnTo>
                    <a:pt x="42312" y="19466"/>
                  </a:lnTo>
                  <a:lnTo>
                    <a:pt x="41994" y="19437"/>
                  </a:lnTo>
                  <a:lnTo>
                    <a:pt x="41561" y="19466"/>
                  </a:lnTo>
                  <a:lnTo>
                    <a:pt x="41185" y="19495"/>
                  </a:lnTo>
                  <a:lnTo>
                    <a:pt x="40521" y="19639"/>
                  </a:lnTo>
                  <a:lnTo>
                    <a:pt x="40146" y="19697"/>
                  </a:lnTo>
                  <a:lnTo>
                    <a:pt x="39741" y="19755"/>
                  </a:lnTo>
                  <a:lnTo>
                    <a:pt x="39308" y="19783"/>
                  </a:lnTo>
                  <a:lnTo>
                    <a:pt x="38759" y="19812"/>
                  </a:lnTo>
                  <a:lnTo>
                    <a:pt x="37084" y="19697"/>
                  </a:lnTo>
                  <a:lnTo>
                    <a:pt x="35525" y="19552"/>
                  </a:lnTo>
                  <a:lnTo>
                    <a:pt x="34081" y="19408"/>
                  </a:lnTo>
                  <a:lnTo>
                    <a:pt x="32839" y="19235"/>
                  </a:lnTo>
                  <a:lnTo>
                    <a:pt x="31770" y="19033"/>
                  </a:lnTo>
                  <a:lnTo>
                    <a:pt x="31308" y="18946"/>
                  </a:lnTo>
                  <a:lnTo>
                    <a:pt x="30904" y="18830"/>
                  </a:lnTo>
                  <a:lnTo>
                    <a:pt x="30557" y="18715"/>
                  </a:lnTo>
                  <a:lnTo>
                    <a:pt x="30239" y="18599"/>
                  </a:lnTo>
                  <a:lnTo>
                    <a:pt x="30008" y="18455"/>
                  </a:lnTo>
                  <a:lnTo>
                    <a:pt x="29835" y="18311"/>
                  </a:lnTo>
                  <a:lnTo>
                    <a:pt x="31626" y="17271"/>
                  </a:lnTo>
                  <a:lnTo>
                    <a:pt x="33214" y="16289"/>
                  </a:lnTo>
                  <a:lnTo>
                    <a:pt x="34687" y="15336"/>
                  </a:lnTo>
                  <a:lnTo>
                    <a:pt x="36044" y="14412"/>
                  </a:lnTo>
                  <a:lnTo>
                    <a:pt x="37315" y="13516"/>
                  </a:lnTo>
                  <a:lnTo>
                    <a:pt x="38470" y="12621"/>
                  </a:lnTo>
                  <a:lnTo>
                    <a:pt x="39597" y="11726"/>
                  </a:lnTo>
                  <a:lnTo>
                    <a:pt x="40665" y="10830"/>
                  </a:lnTo>
                  <a:lnTo>
                    <a:pt x="41474" y="10339"/>
                  </a:lnTo>
                  <a:lnTo>
                    <a:pt x="41821" y="10108"/>
                  </a:lnTo>
                  <a:lnTo>
                    <a:pt x="42109" y="9877"/>
                  </a:lnTo>
                  <a:lnTo>
                    <a:pt x="42341" y="9675"/>
                  </a:lnTo>
                  <a:lnTo>
                    <a:pt x="42514" y="9473"/>
                  </a:lnTo>
                  <a:lnTo>
                    <a:pt x="42629" y="9300"/>
                  </a:lnTo>
                  <a:lnTo>
                    <a:pt x="42658" y="9155"/>
                  </a:lnTo>
                  <a:lnTo>
                    <a:pt x="42629" y="9069"/>
                  </a:lnTo>
                  <a:lnTo>
                    <a:pt x="42543" y="8982"/>
                  </a:lnTo>
                  <a:lnTo>
                    <a:pt x="42427" y="8895"/>
                  </a:lnTo>
                  <a:lnTo>
                    <a:pt x="42225" y="8838"/>
                  </a:lnTo>
                  <a:lnTo>
                    <a:pt x="41792" y="8751"/>
                  </a:lnTo>
                  <a:lnTo>
                    <a:pt x="41214" y="8664"/>
                  </a:lnTo>
                  <a:lnTo>
                    <a:pt x="40608" y="8635"/>
                  </a:lnTo>
                  <a:lnTo>
                    <a:pt x="40001" y="8607"/>
                  </a:lnTo>
                  <a:close/>
                  <a:moveTo>
                    <a:pt x="48781" y="28968"/>
                  </a:moveTo>
                  <a:lnTo>
                    <a:pt x="48463" y="28997"/>
                  </a:lnTo>
                  <a:lnTo>
                    <a:pt x="48203" y="29054"/>
                  </a:lnTo>
                  <a:lnTo>
                    <a:pt x="47943" y="29083"/>
                  </a:lnTo>
                  <a:lnTo>
                    <a:pt x="47510" y="29228"/>
                  </a:lnTo>
                  <a:lnTo>
                    <a:pt x="47135" y="29372"/>
                  </a:lnTo>
                  <a:lnTo>
                    <a:pt x="46759" y="29545"/>
                  </a:lnTo>
                  <a:lnTo>
                    <a:pt x="46268" y="29719"/>
                  </a:lnTo>
                  <a:lnTo>
                    <a:pt x="45691" y="29892"/>
                  </a:lnTo>
                  <a:lnTo>
                    <a:pt x="45315" y="29950"/>
                  </a:lnTo>
                  <a:lnTo>
                    <a:pt x="44882" y="30036"/>
                  </a:lnTo>
                  <a:lnTo>
                    <a:pt x="41676" y="30296"/>
                  </a:lnTo>
                  <a:lnTo>
                    <a:pt x="37922" y="30556"/>
                  </a:lnTo>
                  <a:lnTo>
                    <a:pt x="33705" y="30787"/>
                  </a:lnTo>
                  <a:lnTo>
                    <a:pt x="29228" y="31018"/>
                  </a:lnTo>
                  <a:lnTo>
                    <a:pt x="24579" y="31220"/>
                  </a:lnTo>
                  <a:lnTo>
                    <a:pt x="19929" y="31365"/>
                  </a:lnTo>
                  <a:lnTo>
                    <a:pt x="15423" y="31480"/>
                  </a:lnTo>
                  <a:lnTo>
                    <a:pt x="11149" y="31509"/>
                  </a:lnTo>
                  <a:lnTo>
                    <a:pt x="8665" y="31509"/>
                  </a:lnTo>
                  <a:lnTo>
                    <a:pt x="6412" y="31451"/>
                  </a:lnTo>
                  <a:lnTo>
                    <a:pt x="4333" y="31394"/>
                  </a:lnTo>
                  <a:lnTo>
                    <a:pt x="2542" y="31278"/>
                  </a:lnTo>
                  <a:lnTo>
                    <a:pt x="1994" y="31134"/>
                  </a:lnTo>
                  <a:lnTo>
                    <a:pt x="1503" y="31076"/>
                  </a:lnTo>
                  <a:lnTo>
                    <a:pt x="1098" y="31018"/>
                  </a:lnTo>
                  <a:lnTo>
                    <a:pt x="752" y="31018"/>
                  </a:lnTo>
                  <a:lnTo>
                    <a:pt x="434" y="31047"/>
                  </a:lnTo>
                  <a:lnTo>
                    <a:pt x="174" y="31105"/>
                  </a:lnTo>
                  <a:lnTo>
                    <a:pt x="116" y="31134"/>
                  </a:lnTo>
                  <a:lnTo>
                    <a:pt x="59" y="31192"/>
                  </a:lnTo>
                  <a:lnTo>
                    <a:pt x="1" y="31249"/>
                  </a:lnTo>
                  <a:lnTo>
                    <a:pt x="1" y="31336"/>
                  </a:lnTo>
                  <a:lnTo>
                    <a:pt x="30" y="31451"/>
                  </a:lnTo>
                  <a:lnTo>
                    <a:pt x="87" y="31567"/>
                  </a:lnTo>
                  <a:lnTo>
                    <a:pt x="174" y="31682"/>
                  </a:lnTo>
                  <a:lnTo>
                    <a:pt x="318" y="31827"/>
                  </a:lnTo>
                  <a:lnTo>
                    <a:pt x="694" y="32116"/>
                  </a:lnTo>
                  <a:lnTo>
                    <a:pt x="1185" y="32405"/>
                  </a:lnTo>
                  <a:lnTo>
                    <a:pt x="1763" y="32722"/>
                  </a:lnTo>
                  <a:lnTo>
                    <a:pt x="2398" y="33040"/>
                  </a:lnTo>
                  <a:lnTo>
                    <a:pt x="3120" y="33358"/>
                  </a:lnTo>
                  <a:lnTo>
                    <a:pt x="3842" y="33646"/>
                  </a:lnTo>
                  <a:lnTo>
                    <a:pt x="4622" y="33935"/>
                  </a:lnTo>
                  <a:lnTo>
                    <a:pt x="5373" y="34224"/>
                  </a:lnTo>
                  <a:lnTo>
                    <a:pt x="6788" y="34686"/>
                  </a:lnTo>
                  <a:lnTo>
                    <a:pt x="7423" y="34859"/>
                  </a:lnTo>
                  <a:lnTo>
                    <a:pt x="7972" y="34975"/>
                  </a:lnTo>
                  <a:lnTo>
                    <a:pt x="8405" y="35062"/>
                  </a:lnTo>
                  <a:lnTo>
                    <a:pt x="8723" y="35090"/>
                  </a:lnTo>
                  <a:lnTo>
                    <a:pt x="9098" y="35062"/>
                  </a:lnTo>
                  <a:lnTo>
                    <a:pt x="9416" y="35004"/>
                  </a:lnTo>
                  <a:lnTo>
                    <a:pt x="9676" y="34859"/>
                  </a:lnTo>
                  <a:lnTo>
                    <a:pt x="9965" y="34715"/>
                  </a:lnTo>
                  <a:lnTo>
                    <a:pt x="10254" y="34571"/>
                  </a:lnTo>
                  <a:lnTo>
                    <a:pt x="10600" y="34397"/>
                  </a:lnTo>
                  <a:lnTo>
                    <a:pt x="11062" y="34253"/>
                  </a:lnTo>
                  <a:lnTo>
                    <a:pt x="11640" y="34108"/>
                  </a:lnTo>
                  <a:lnTo>
                    <a:pt x="12535" y="33935"/>
                  </a:lnTo>
                  <a:lnTo>
                    <a:pt x="13459" y="33791"/>
                  </a:lnTo>
                  <a:lnTo>
                    <a:pt x="14412" y="33675"/>
                  </a:lnTo>
                  <a:lnTo>
                    <a:pt x="15394" y="33560"/>
                  </a:lnTo>
                  <a:lnTo>
                    <a:pt x="17387" y="33358"/>
                  </a:lnTo>
                  <a:lnTo>
                    <a:pt x="19409" y="33213"/>
                  </a:lnTo>
                  <a:lnTo>
                    <a:pt x="21402" y="33098"/>
                  </a:lnTo>
                  <a:lnTo>
                    <a:pt x="23366" y="33011"/>
                  </a:lnTo>
                  <a:lnTo>
                    <a:pt x="26947" y="32867"/>
                  </a:lnTo>
                  <a:lnTo>
                    <a:pt x="26947" y="55336"/>
                  </a:lnTo>
                  <a:lnTo>
                    <a:pt x="27005" y="56058"/>
                  </a:lnTo>
                  <a:lnTo>
                    <a:pt x="27091" y="56693"/>
                  </a:lnTo>
                  <a:lnTo>
                    <a:pt x="27207" y="57213"/>
                  </a:lnTo>
                  <a:lnTo>
                    <a:pt x="27322" y="57618"/>
                  </a:lnTo>
                  <a:lnTo>
                    <a:pt x="27496" y="57964"/>
                  </a:lnTo>
                  <a:lnTo>
                    <a:pt x="27582" y="58080"/>
                  </a:lnTo>
                  <a:lnTo>
                    <a:pt x="27669" y="58195"/>
                  </a:lnTo>
                  <a:lnTo>
                    <a:pt x="27756" y="58282"/>
                  </a:lnTo>
                  <a:lnTo>
                    <a:pt x="27842" y="58340"/>
                  </a:lnTo>
                  <a:lnTo>
                    <a:pt x="27958" y="58369"/>
                  </a:lnTo>
                  <a:lnTo>
                    <a:pt x="28044" y="58369"/>
                  </a:lnTo>
                  <a:lnTo>
                    <a:pt x="28247" y="58340"/>
                  </a:lnTo>
                  <a:lnTo>
                    <a:pt x="28420" y="58253"/>
                  </a:lnTo>
                  <a:lnTo>
                    <a:pt x="28622" y="58080"/>
                  </a:lnTo>
                  <a:lnTo>
                    <a:pt x="28824" y="57820"/>
                  </a:lnTo>
                  <a:lnTo>
                    <a:pt x="29026" y="57502"/>
                  </a:lnTo>
                  <a:lnTo>
                    <a:pt x="29228" y="57098"/>
                  </a:lnTo>
                  <a:lnTo>
                    <a:pt x="29460" y="56636"/>
                  </a:lnTo>
                  <a:lnTo>
                    <a:pt x="29662" y="56087"/>
                  </a:lnTo>
                  <a:lnTo>
                    <a:pt x="29777" y="55769"/>
                  </a:lnTo>
                  <a:lnTo>
                    <a:pt x="29864" y="55365"/>
                  </a:lnTo>
                  <a:lnTo>
                    <a:pt x="30037" y="54470"/>
                  </a:lnTo>
                  <a:lnTo>
                    <a:pt x="30210" y="53401"/>
                  </a:lnTo>
                  <a:lnTo>
                    <a:pt x="30326" y="52159"/>
                  </a:lnTo>
                  <a:lnTo>
                    <a:pt x="30442" y="50802"/>
                  </a:lnTo>
                  <a:lnTo>
                    <a:pt x="30528" y="49329"/>
                  </a:lnTo>
                  <a:lnTo>
                    <a:pt x="30615" y="47769"/>
                  </a:lnTo>
                  <a:lnTo>
                    <a:pt x="30673" y="46123"/>
                  </a:lnTo>
                  <a:lnTo>
                    <a:pt x="30759" y="42686"/>
                  </a:lnTo>
                  <a:lnTo>
                    <a:pt x="30788" y="39163"/>
                  </a:lnTo>
                  <a:lnTo>
                    <a:pt x="30846" y="32578"/>
                  </a:lnTo>
                  <a:lnTo>
                    <a:pt x="36362" y="32433"/>
                  </a:lnTo>
                  <a:lnTo>
                    <a:pt x="38730" y="32405"/>
                  </a:lnTo>
                  <a:lnTo>
                    <a:pt x="40868" y="32376"/>
                  </a:lnTo>
                  <a:lnTo>
                    <a:pt x="42745" y="32376"/>
                  </a:lnTo>
                  <a:lnTo>
                    <a:pt x="44478" y="32405"/>
                  </a:lnTo>
                  <a:lnTo>
                    <a:pt x="47684" y="32491"/>
                  </a:lnTo>
                  <a:lnTo>
                    <a:pt x="50745" y="32636"/>
                  </a:lnTo>
                  <a:lnTo>
                    <a:pt x="53864" y="32809"/>
                  </a:lnTo>
                  <a:lnTo>
                    <a:pt x="54124" y="32838"/>
                  </a:lnTo>
                  <a:lnTo>
                    <a:pt x="54355" y="32867"/>
                  </a:lnTo>
                  <a:lnTo>
                    <a:pt x="54586" y="32867"/>
                  </a:lnTo>
                  <a:lnTo>
                    <a:pt x="54788" y="32838"/>
                  </a:lnTo>
                  <a:lnTo>
                    <a:pt x="55135" y="32751"/>
                  </a:lnTo>
                  <a:lnTo>
                    <a:pt x="55481" y="32607"/>
                  </a:lnTo>
                  <a:lnTo>
                    <a:pt x="55741" y="32405"/>
                  </a:lnTo>
                  <a:lnTo>
                    <a:pt x="55944" y="32173"/>
                  </a:lnTo>
                  <a:lnTo>
                    <a:pt x="56088" y="31942"/>
                  </a:lnTo>
                  <a:lnTo>
                    <a:pt x="56175" y="31654"/>
                  </a:lnTo>
                  <a:lnTo>
                    <a:pt x="56232" y="31394"/>
                  </a:lnTo>
                  <a:lnTo>
                    <a:pt x="56203" y="31134"/>
                  </a:lnTo>
                  <a:lnTo>
                    <a:pt x="56117" y="30874"/>
                  </a:lnTo>
                  <a:lnTo>
                    <a:pt x="55972" y="30614"/>
                  </a:lnTo>
                  <a:lnTo>
                    <a:pt x="55770" y="30354"/>
                  </a:lnTo>
                  <a:lnTo>
                    <a:pt x="55510" y="30123"/>
                  </a:lnTo>
                  <a:lnTo>
                    <a:pt x="55193" y="29921"/>
                  </a:lnTo>
                  <a:lnTo>
                    <a:pt x="54817" y="29719"/>
                  </a:lnTo>
                  <a:lnTo>
                    <a:pt x="54355" y="29603"/>
                  </a:lnTo>
                  <a:lnTo>
                    <a:pt x="52564" y="29314"/>
                  </a:lnTo>
                  <a:lnTo>
                    <a:pt x="51149" y="29112"/>
                  </a:lnTo>
                  <a:lnTo>
                    <a:pt x="50023" y="28997"/>
                  </a:lnTo>
                  <a:lnTo>
                    <a:pt x="49156" y="289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" name="Google Shape;167;p17"/>
            <p:cNvSpPr/>
            <p:nvPr/>
          </p:nvSpPr>
          <p:spPr>
            <a:xfrm>
              <a:off x="578900" y="1952425"/>
              <a:ext cx="1176225" cy="1456350"/>
            </a:xfrm>
            <a:custGeom>
              <a:avLst/>
              <a:gdLst/>
              <a:ahLst/>
              <a:cxnLst/>
              <a:rect l="l" t="t" r="r" b="b"/>
              <a:pathLst>
                <a:path w="47049" h="58254" extrusionOk="0">
                  <a:moveTo>
                    <a:pt x="15741" y="4015"/>
                  </a:moveTo>
                  <a:lnTo>
                    <a:pt x="15452" y="4044"/>
                  </a:lnTo>
                  <a:lnTo>
                    <a:pt x="15221" y="4044"/>
                  </a:lnTo>
                  <a:lnTo>
                    <a:pt x="14990" y="4102"/>
                  </a:lnTo>
                  <a:lnTo>
                    <a:pt x="14817" y="4160"/>
                  </a:lnTo>
                  <a:lnTo>
                    <a:pt x="14644" y="4246"/>
                  </a:lnTo>
                  <a:lnTo>
                    <a:pt x="14528" y="4333"/>
                  </a:lnTo>
                  <a:lnTo>
                    <a:pt x="14470" y="4448"/>
                  </a:lnTo>
                  <a:lnTo>
                    <a:pt x="14441" y="4593"/>
                  </a:lnTo>
                  <a:lnTo>
                    <a:pt x="14441" y="4708"/>
                  </a:lnTo>
                  <a:lnTo>
                    <a:pt x="14499" y="4824"/>
                  </a:lnTo>
                  <a:lnTo>
                    <a:pt x="14586" y="4968"/>
                  </a:lnTo>
                  <a:lnTo>
                    <a:pt x="14701" y="5113"/>
                  </a:lnTo>
                  <a:lnTo>
                    <a:pt x="14875" y="5257"/>
                  </a:lnTo>
                  <a:lnTo>
                    <a:pt x="15077" y="5430"/>
                  </a:lnTo>
                  <a:lnTo>
                    <a:pt x="15683" y="5806"/>
                  </a:lnTo>
                  <a:lnTo>
                    <a:pt x="16434" y="6383"/>
                  </a:lnTo>
                  <a:lnTo>
                    <a:pt x="17127" y="6903"/>
                  </a:lnTo>
                  <a:lnTo>
                    <a:pt x="17676" y="7365"/>
                  </a:lnTo>
                  <a:lnTo>
                    <a:pt x="18109" y="7799"/>
                  </a:lnTo>
                  <a:lnTo>
                    <a:pt x="18456" y="8203"/>
                  </a:lnTo>
                  <a:lnTo>
                    <a:pt x="18687" y="8549"/>
                  </a:lnTo>
                  <a:lnTo>
                    <a:pt x="18831" y="8838"/>
                  </a:lnTo>
                  <a:lnTo>
                    <a:pt x="18889" y="8983"/>
                  </a:lnTo>
                  <a:lnTo>
                    <a:pt x="18889" y="9098"/>
                  </a:lnTo>
                  <a:lnTo>
                    <a:pt x="18687" y="9705"/>
                  </a:lnTo>
                  <a:lnTo>
                    <a:pt x="18456" y="10398"/>
                  </a:lnTo>
                  <a:lnTo>
                    <a:pt x="18080" y="11235"/>
                  </a:lnTo>
                  <a:lnTo>
                    <a:pt x="17676" y="12073"/>
                  </a:lnTo>
                  <a:lnTo>
                    <a:pt x="17243" y="12882"/>
                  </a:lnTo>
                  <a:lnTo>
                    <a:pt x="16810" y="13690"/>
                  </a:lnTo>
                  <a:lnTo>
                    <a:pt x="16348" y="14470"/>
                  </a:lnTo>
                  <a:lnTo>
                    <a:pt x="15886" y="15250"/>
                  </a:lnTo>
                  <a:lnTo>
                    <a:pt x="15423" y="16001"/>
                  </a:lnTo>
                  <a:lnTo>
                    <a:pt x="14932" y="16752"/>
                  </a:lnTo>
                  <a:lnTo>
                    <a:pt x="14413" y="17503"/>
                  </a:lnTo>
                  <a:lnTo>
                    <a:pt x="13893" y="18196"/>
                  </a:lnTo>
                  <a:lnTo>
                    <a:pt x="12824" y="19611"/>
                  </a:lnTo>
                  <a:lnTo>
                    <a:pt x="11727" y="20939"/>
                  </a:lnTo>
                  <a:lnTo>
                    <a:pt x="10571" y="22239"/>
                  </a:lnTo>
                  <a:lnTo>
                    <a:pt x="9416" y="23481"/>
                  </a:lnTo>
                  <a:lnTo>
                    <a:pt x="8232" y="24665"/>
                  </a:lnTo>
                  <a:lnTo>
                    <a:pt x="7048" y="25820"/>
                  </a:lnTo>
                  <a:lnTo>
                    <a:pt x="5835" y="26918"/>
                  </a:lnTo>
                  <a:lnTo>
                    <a:pt x="4622" y="27957"/>
                  </a:lnTo>
                  <a:lnTo>
                    <a:pt x="3409" y="28968"/>
                  </a:lnTo>
                  <a:lnTo>
                    <a:pt x="2196" y="29921"/>
                  </a:lnTo>
                  <a:lnTo>
                    <a:pt x="983" y="30817"/>
                  </a:lnTo>
                  <a:lnTo>
                    <a:pt x="752" y="31019"/>
                  </a:lnTo>
                  <a:lnTo>
                    <a:pt x="550" y="31192"/>
                  </a:lnTo>
                  <a:lnTo>
                    <a:pt x="376" y="31365"/>
                  </a:lnTo>
                  <a:lnTo>
                    <a:pt x="232" y="31539"/>
                  </a:lnTo>
                  <a:lnTo>
                    <a:pt x="145" y="31712"/>
                  </a:lnTo>
                  <a:lnTo>
                    <a:pt x="59" y="31828"/>
                  </a:lnTo>
                  <a:lnTo>
                    <a:pt x="30" y="31972"/>
                  </a:lnTo>
                  <a:lnTo>
                    <a:pt x="1" y="32059"/>
                  </a:lnTo>
                  <a:lnTo>
                    <a:pt x="30" y="32145"/>
                  </a:lnTo>
                  <a:lnTo>
                    <a:pt x="59" y="32203"/>
                  </a:lnTo>
                  <a:lnTo>
                    <a:pt x="145" y="32232"/>
                  </a:lnTo>
                  <a:lnTo>
                    <a:pt x="261" y="32261"/>
                  </a:lnTo>
                  <a:lnTo>
                    <a:pt x="376" y="32232"/>
                  </a:lnTo>
                  <a:lnTo>
                    <a:pt x="550" y="32174"/>
                  </a:lnTo>
                  <a:lnTo>
                    <a:pt x="1070" y="31972"/>
                  </a:lnTo>
                  <a:lnTo>
                    <a:pt x="1792" y="31625"/>
                  </a:lnTo>
                  <a:lnTo>
                    <a:pt x="2658" y="31134"/>
                  </a:lnTo>
                  <a:lnTo>
                    <a:pt x="3698" y="30528"/>
                  </a:lnTo>
                  <a:lnTo>
                    <a:pt x="4853" y="29806"/>
                  </a:lnTo>
                  <a:lnTo>
                    <a:pt x="6095" y="28997"/>
                  </a:lnTo>
                  <a:lnTo>
                    <a:pt x="7423" y="28073"/>
                  </a:lnTo>
                  <a:lnTo>
                    <a:pt x="8810" y="27033"/>
                  </a:lnTo>
                  <a:lnTo>
                    <a:pt x="10254" y="25936"/>
                  </a:lnTo>
                  <a:lnTo>
                    <a:pt x="11698" y="24752"/>
                  </a:lnTo>
                  <a:lnTo>
                    <a:pt x="13142" y="23481"/>
                  </a:lnTo>
                  <a:lnTo>
                    <a:pt x="13864" y="22817"/>
                  </a:lnTo>
                  <a:lnTo>
                    <a:pt x="14557" y="22152"/>
                  </a:lnTo>
                  <a:lnTo>
                    <a:pt x="15250" y="21459"/>
                  </a:lnTo>
                  <a:lnTo>
                    <a:pt x="15943" y="20766"/>
                  </a:lnTo>
                  <a:lnTo>
                    <a:pt x="16608" y="20044"/>
                  </a:lnTo>
                  <a:lnTo>
                    <a:pt x="17243" y="19322"/>
                  </a:lnTo>
                  <a:lnTo>
                    <a:pt x="17849" y="18571"/>
                  </a:lnTo>
                  <a:lnTo>
                    <a:pt x="18456" y="17820"/>
                  </a:lnTo>
                  <a:lnTo>
                    <a:pt x="20449" y="20593"/>
                  </a:lnTo>
                  <a:lnTo>
                    <a:pt x="22673" y="23654"/>
                  </a:lnTo>
                  <a:lnTo>
                    <a:pt x="27236" y="29835"/>
                  </a:lnTo>
                  <a:lnTo>
                    <a:pt x="27438" y="30095"/>
                  </a:lnTo>
                  <a:lnTo>
                    <a:pt x="27640" y="30326"/>
                  </a:lnTo>
                  <a:lnTo>
                    <a:pt x="27871" y="30528"/>
                  </a:lnTo>
                  <a:lnTo>
                    <a:pt x="28102" y="30672"/>
                  </a:lnTo>
                  <a:lnTo>
                    <a:pt x="28333" y="30788"/>
                  </a:lnTo>
                  <a:lnTo>
                    <a:pt x="28564" y="30874"/>
                  </a:lnTo>
                  <a:lnTo>
                    <a:pt x="28795" y="30932"/>
                  </a:lnTo>
                  <a:lnTo>
                    <a:pt x="29055" y="30961"/>
                  </a:lnTo>
                  <a:lnTo>
                    <a:pt x="29315" y="30932"/>
                  </a:lnTo>
                  <a:lnTo>
                    <a:pt x="29575" y="30846"/>
                  </a:lnTo>
                  <a:lnTo>
                    <a:pt x="29806" y="30730"/>
                  </a:lnTo>
                  <a:lnTo>
                    <a:pt x="30008" y="30557"/>
                  </a:lnTo>
                  <a:lnTo>
                    <a:pt x="30182" y="30355"/>
                  </a:lnTo>
                  <a:lnTo>
                    <a:pt x="30297" y="30124"/>
                  </a:lnTo>
                  <a:lnTo>
                    <a:pt x="30384" y="29835"/>
                  </a:lnTo>
                  <a:lnTo>
                    <a:pt x="30413" y="29517"/>
                  </a:lnTo>
                  <a:lnTo>
                    <a:pt x="30384" y="29170"/>
                  </a:lnTo>
                  <a:lnTo>
                    <a:pt x="30297" y="28766"/>
                  </a:lnTo>
                  <a:lnTo>
                    <a:pt x="30153" y="28362"/>
                  </a:lnTo>
                  <a:lnTo>
                    <a:pt x="29922" y="27929"/>
                  </a:lnTo>
                  <a:lnTo>
                    <a:pt x="29344" y="26802"/>
                  </a:lnTo>
                  <a:lnTo>
                    <a:pt x="28824" y="25849"/>
                  </a:lnTo>
                  <a:lnTo>
                    <a:pt x="28362" y="25069"/>
                  </a:lnTo>
                  <a:lnTo>
                    <a:pt x="27929" y="24405"/>
                  </a:lnTo>
                  <a:lnTo>
                    <a:pt x="27554" y="23885"/>
                  </a:lnTo>
                  <a:lnTo>
                    <a:pt x="27207" y="23481"/>
                  </a:lnTo>
                  <a:lnTo>
                    <a:pt x="26860" y="23163"/>
                  </a:lnTo>
                  <a:lnTo>
                    <a:pt x="26572" y="22903"/>
                  </a:lnTo>
                  <a:lnTo>
                    <a:pt x="26283" y="22730"/>
                  </a:lnTo>
                  <a:lnTo>
                    <a:pt x="25994" y="22586"/>
                  </a:lnTo>
                  <a:lnTo>
                    <a:pt x="25474" y="22355"/>
                  </a:lnTo>
                  <a:lnTo>
                    <a:pt x="25214" y="22239"/>
                  </a:lnTo>
                  <a:lnTo>
                    <a:pt x="24925" y="22095"/>
                  </a:lnTo>
                  <a:lnTo>
                    <a:pt x="24637" y="21921"/>
                  </a:lnTo>
                  <a:lnTo>
                    <a:pt x="24348" y="21661"/>
                  </a:lnTo>
                  <a:lnTo>
                    <a:pt x="24030" y="21430"/>
                  </a:lnTo>
                  <a:lnTo>
                    <a:pt x="23712" y="21142"/>
                  </a:lnTo>
                  <a:lnTo>
                    <a:pt x="23048" y="20506"/>
                  </a:lnTo>
                  <a:lnTo>
                    <a:pt x="22355" y="19784"/>
                  </a:lnTo>
                  <a:lnTo>
                    <a:pt x="21662" y="19004"/>
                  </a:lnTo>
                  <a:lnTo>
                    <a:pt x="21055" y="18225"/>
                  </a:lnTo>
                  <a:lnTo>
                    <a:pt x="20478" y="17503"/>
                  </a:lnTo>
                  <a:lnTo>
                    <a:pt x="20044" y="16867"/>
                  </a:lnTo>
                  <a:lnTo>
                    <a:pt x="19871" y="16578"/>
                  </a:lnTo>
                  <a:lnTo>
                    <a:pt x="19756" y="16347"/>
                  </a:lnTo>
                  <a:lnTo>
                    <a:pt x="21142" y="14152"/>
                  </a:lnTo>
                  <a:lnTo>
                    <a:pt x="21864" y="12997"/>
                  </a:lnTo>
                  <a:lnTo>
                    <a:pt x="22499" y="11871"/>
                  </a:lnTo>
                  <a:lnTo>
                    <a:pt x="23106" y="10831"/>
                  </a:lnTo>
                  <a:lnTo>
                    <a:pt x="23539" y="9907"/>
                  </a:lnTo>
                  <a:lnTo>
                    <a:pt x="23712" y="9503"/>
                  </a:lnTo>
                  <a:lnTo>
                    <a:pt x="23857" y="9156"/>
                  </a:lnTo>
                  <a:lnTo>
                    <a:pt x="23943" y="8896"/>
                  </a:lnTo>
                  <a:lnTo>
                    <a:pt x="23972" y="8665"/>
                  </a:lnTo>
                  <a:lnTo>
                    <a:pt x="23943" y="8521"/>
                  </a:lnTo>
                  <a:lnTo>
                    <a:pt x="23914" y="8376"/>
                  </a:lnTo>
                  <a:lnTo>
                    <a:pt x="23828" y="8203"/>
                  </a:lnTo>
                  <a:lnTo>
                    <a:pt x="23712" y="8058"/>
                  </a:lnTo>
                  <a:lnTo>
                    <a:pt x="23452" y="7712"/>
                  </a:lnTo>
                  <a:lnTo>
                    <a:pt x="23077" y="7365"/>
                  </a:lnTo>
                  <a:lnTo>
                    <a:pt x="22615" y="7048"/>
                  </a:lnTo>
                  <a:lnTo>
                    <a:pt x="22124" y="6701"/>
                  </a:lnTo>
                  <a:lnTo>
                    <a:pt x="21575" y="6354"/>
                  </a:lnTo>
                  <a:lnTo>
                    <a:pt x="20997" y="6037"/>
                  </a:lnTo>
                  <a:lnTo>
                    <a:pt x="19842" y="5401"/>
                  </a:lnTo>
                  <a:lnTo>
                    <a:pt x="18745" y="4882"/>
                  </a:lnTo>
                  <a:lnTo>
                    <a:pt x="17821" y="4506"/>
                  </a:lnTo>
                  <a:lnTo>
                    <a:pt x="17214" y="4275"/>
                  </a:lnTo>
                  <a:lnTo>
                    <a:pt x="16867" y="4188"/>
                  </a:lnTo>
                  <a:lnTo>
                    <a:pt x="16492" y="4102"/>
                  </a:lnTo>
                  <a:lnTo>
                    <a:pt x="16117" y="4044"/>
                  </a:lnTo>
                  <a:lnTo>
                    <a:pt x="15741" y="4015"/>
                  </a:lnTo>
                  <a:close/>
                  <a:moveTo>
                    <a:pt x="38153" y="1"/>
                  </a:moveTo>
                  <a:lnTo>
                    <a:pt x="37604" y="58"/>
                  </a:lnTo>
                  <a:lnTo>
                    <a:pt x="37171" y="116"/>
                  </a:lnTo>
                  <a:lnTo>
                    <a:pt x="36795" y="203"/>
                  </a:lnTo>
                  <a:lnTo>
                    <a:pt x="36507" y="289"/>
                  </a:lnTo>
                  <a:lnTo>
                    <a:pt x="36304" y="405"/>
                  </a:lnTo>
                  <a:lnTo>
                    <a:pt x="36160" y="521"/>
                  </a:lnTo>
                  <a:lnTo>
                    <a:pt x="36073" y="636"/>
                  </a:lnTo>
                  <a:lnTo>
                    <a:pt x="36045" y="752"/>
                  </a:lnTo>
                  <a:lnTo>
                    <a:pt x="36073" y="867"/>
                  </a:lnTo>
                  <a:lnTo>
                    <a:pt x="36160" y="1011"/>
                  </a:lnTo>
                  <a:lnTo>
                    <a:pt x="36276" y="1156"/>
                  </a:lnTo>
                  <a:lnTo>
                    <a:pt x="36478" y="1300"/>
                  </a:lnTo>
                  <a:lnTo>
                    <a:pt x="36680" y="1416"/>
                  </a:lnTo>
                  <a:lnTo>
                    <a:pt x="36969" y="1560"/>
                  </a:lnTo>
                  <a:lnTo>
                    <a:pt x="37575" y="1791"/>
                  </a:lnTo>
                  <a:lnTo>
                    <a:pt x="38442" y="2167"/>
                  </a:lnTo>
                  <a:lnTo>
                    <a:pt x="39366" y="2600"/>
                  </a:lnTo>
                  <a:lnTo>
                    <a:pt x="40232" y="3062"/>
                  </a:lnTo>
                  <a:lnTo>
                    <a:pt x="41070" y="3553"/>
                  </a:lnTo>
                  <a:lnTo>
                    <a:pt x="41445" y="3813"/>
                  </a:lnTo>
                  <a:lnTo>
                    <a:pt x="41792" y="4073"/>
                  </a:lnTo>
                  <a:lnTo>
                    <a:pt x="42110" y="4333"/>
                  </a:lnTo>
                  <a:lnTo>
                    <a:pt x="42398" y="4593"/>
                  </a:lnTo>
                  <a:lnTo>
                    <a:pt x="42629" y="4853"/>
                  </a:lnTo>
                  <a:lnTo>
                    <a:pt x="42803" y="5113"/>
                  </a:lnTo>
                  <a:lnTo>
                    <a:pt x="42918" y="5373"/>
                  </a:lnTo>
                  <a:lnTo>
                    <a:pt x="42976" y="5632"/>
                  </a:lnTo>
                  <a:lnTo>
                    <a:pt x="42976" y="15972"/>
                  </a:lnTo>
                  <a:lnTo>
                    <a:pt x="41821" y="16087"/>
                  </a:lnTo>
                  <a:lnTo>
                    <a:pt x="40521" y="16174"/>
                  </a:lnTo>
                  <a:lnTo>
                    <a:pt x="37720" y="16347"/>
                  </a:lnTo>
                  <a:lnTo>
                    <a:pt x="34860" y="16434"/>
                  </a:lnTo>
                  <a:lnTo>
                    <a:pt x="32261" y="16463"/>
                  </a:lnTo>
                  <a:lnTo>
                    <a:pt x="29229" y="16405"/>
                  </a:lnTo>
                  <a:lnTo>
                    <a:pt x="28767" y="16434"/>
                  </a:lnTo>
                  <a:lnTo>
                    <a:pt x="28420" y="16492"/>
                  </a:lnTo>
                  <a:lnTo>
                    <a:pt x="28276" y="16549"/>
                  </a:lnTo>
                  <a:lnTo>
                    <a:pt x="28189" y="16607"/>
                  </a:lnTo>
                  <a:lnTo>
                    <a:pt x="28131" y="16694"/>
                  </a:lnTo>
                  <a:lnTo>
                    <a:pt x="28102" y="16781"/>
                  </a:lnTo>
                  <a:lnTo>
                    <a:pt x="28131" y="16838"/>
                  </a:lnTo>
                  <a:lnTo>
                    <a:pt x="28160" y="16925"/>
                  </a:lnTo>
                  <a:lnTo>
                    <a:pt x="28276" y="17069"/>
                  </a:lnTo>
                  <a:lnTo>
                    <a:pt x="28478" y="17243"/>
                  </a:lnTo>
                  <a:lnTo>
                    <a:pt x="28709" y="17416"/>
                  </a:lnTo>
                  <a:lnTo>
                    <a:pt x="29026" y="17618"/>
                  </a:lnTo>
                  <a:lnTo>
                    <a:pt x="29373" y="17791"/>
                  </a:lnTo>
                  <a:lnTo>
                    <a:pt x="30153" y="18167"/>
                  </a:lnTo>
                  <a:lnTo>
                    <a:pt x="30990" y="18513"/>
                  </a:lnTo>
                  <a:lnTo>
                    <a:pt x="31828" y="18802"/>
                  </a:lnTo>
                  <a:lnTo>
                    <a:pt x="32203" y="18918"/>
                  </a:lnTo>
                  <a:lnTo>
                    <a:pt x="32579" y="19004"/>
                  </a:lnTo>
                  <a:lnTo>
                    <a:pt x="32897" y="19033"/>
                  </a:lnTo>
                  <a:lnTo>
                    <a:pt x="33185" y="19062"/>
                  </a:lnTo>
                  <a:lnTo>
                    <a:pt x="33561" y="19033"/>
                  </a:lnTo>
                  <a:lnTo>
                    <a:pt x="33878" y="18975"/>
                  </a:lnTo>
                  <a:lnTo>
                    <a:pt x="34196" y="18860"/>
                  </a:lnTo>
                  <a:lnTo>
                    <a:pt x="34514" y="18744"/>
                  </a:lnTo>
                  <a:lnTo>
                    <a:pt x="34860" y="18600"/>
                  </a:lnTo>
                  <a:lnTo>
                    <a:pt x="35236" y="18484"/>
                  </a:lnTo>
                  <a:lnTo>
                    <a:pt x="35698" y="18398"/>
                  </a:lnTo>
                  <a:lnTo>
                    <a:pt x="36218" y="18311"/>
                  </a:lnTo>
                  <a:lnTo>
                    <a:pt x="37518" y="18225"/>
                  </a:lnTo>
                  <a:lnTo>
                    <a:pt x="39019" y="18109"/>
                  </a:lnTo>
                  <a:lnTo>
                    <a:pt x="40810" y="17936"/>
                  </a:lnTo>
                  <a:lnTo>
                    <a:pt x="41850" y="17878"/>
                  </a:lnTo>
                  <a:lnTo>
                    <a:pt x="42976" y="17820"/>
                  </a:lnTo>
                  <a:lnTo>
                    <a:pt x="42976" y="30037"/>
                  </a:lnTo>
                  <a:lnTo>
                    <a:pt x="43005" y="31106"/>
                  </a:lnTo>
                  <a:lnTo>
                    <a:pt x="43063" y="32001"/>
                  </a:lnTo>
                  <a:lnTo>
                    <a:pt x="43178" y="32752"/>
                  </a:lnTo>
                  <a:lnTo>
                    <a:pt x="43294" y="33329"/>
                  </a:lnTo>
                  <a:lnTo>
                    <a:pt x="43380" y="33560"/>
                  </a:lnTo>
                  <a:lnTo>
                    <a:pt x="43467" y="33763"/>
                  </a:lnTo>
                  <a:lnTo>
                    <a:pt x="43554" y="33936"/>
                  </a:lnTo>
                  <a:lnTo>
                    <a:pt x="43640" y="34080"/>
                  </a:lnTo>
                  <a:lnTo>
                    <a:pt x="43756" y="34167"/>
                  </a:lnTo>
                  <a:lnTo>
                    <a:pt x="43871" y="34254"/>
                  </a:lnTo>
                  <a:lnTo>
                    <a:pt x="43987" y="34282"/>
                  </a:lnTo>
                  <a:lnTo>
                    <a:pt x="44102" y="34311"/>
                  </a:lnTo>
                  <a:lnTo>
                    <a:pt x="44218" y="34282"/>
                  </a:lnTo>
                  <a:lnTo>
                    <a:pt x="44362" y="34225"/>
                  </a:lnTo>
                  <a:lnTo>
                    <a:pt x="44507" y="34138"/>
                  </a:lnTo>
                  <a:lnTo>
                    <a:pt x="44651" y="33994"/>
                  </a:lnTo>
                  <a:lnTo>
                    <a:pt x="44796" y="33849"/>
                  </a:lnTo>
                  <a:lnTo>
                    <a:pt x="44911" y="33676"/>
                  </a:lnTo>
                  <a:lnTo>
                    <a:pt x="45200" y="33243"/>
                  </a:lnTo>
                  <a:lnTo>
                    <a:pt x="45431" y="32867"/>
                  </a:lnTo>
                  <a:lnTo>
                    <a:pt x="45633" y="32434"/>
                  </a:lnTo>
                  <a:lnTo>
                    <a:pt x="45806" y="32001"/>
                  </a:lnTo>
                  <a:lnTo>
                    <a:pt x="45980" y="31510"/>
                  </a:lnTo>
                  <a:lnTo>
                    <a:pt x="46124" y="31019"/>
                  </a:lnTo>
                  <a:lnTo>
                    <a:pt x="46240" y="30499"/>
                  </a:lnTo>
                  <a:lnTo>
                    <a:pt x="46355" y="29979"/>
                  </a:lnTo>
                  <a:lnTo>
                    <a:pt x="46442" y="29402"/>
                  </a:lnTo>
                  <a:lnTo>
                    <a:pt x="46615" y="28275"/>
                  </a:lnTo>
                  <a:lnTo>
                    <a:pt x="46702" y="27091"/>
                  </a:lnTo>
                  <a:lnTo>
                    <a:pt x="46788" y="25907"/>
                  </a:lnTo>
                  <a:lnTo>
                    <a:pt x="46817" y="24694"/>
                  </a:lnTo>
                  <a:lnTo>
                    <a:pt x="46875" y="4650"/>
                  </a:lnTo>
                  <a:lnTo>
                    <a:pt x="46904" y="4131"/>
                  </a:lnTo>
                  <a:lnTo>
                    <a:pt x="46962" y="3726"/>
                  </a:lnTo>
                  <a:lnTo>
                    <a:pt x="47019" y="3380"/>
                  </a:lnTo>
                  <a:lnTo>
                    <a:pt x="47048" y="3091"/>
                  </a:lnTo>
                  <a:lnTo>
                    <a:pt x="47048" y="2947"/>
                  </a:lnTo>
                  <a:lnTo>
                    <a:pt x="46962" y="2773"/>
                  </a:lnTo>
                  <a:lnTo>
                    <a:pt x="46846" y="2629"/>
                  </a:lnTo>
                  <a:lnTo>
                    <a:pt x="46702" y="2484"/>
                  </a:lnTo>
                  <a:lnTo>
                    <a:pt x="46528" y="2340"/>
                  </a:lnTo>
                  <a:lnTo>
                    <a:pt x="46297" y="2196"/>
                  </a:lnTo>
                  <a:lnTo>
                    <a:pt x="45778" y="1907"/>
                  </a:lnTo>
                  <a:lnTo>
                    <a:pt x="45142" y="1647"/>
                  </a:lnTo>
                  <a:lnTo>
                    <a:pt x="44420" y="1387"/>
                  </a:lnTo>
                  <a:lnTo>
                    <a:pt x="43640" y="1127"/>
                  </a:lnTo>
                  <a:lnTo>
                    <a:pt x="42861" y="925"/>
                  </a:lnTo>
                  <a:lnTo>
                    <a:pt x="42052" y="723"/>
                  </a:lnTo>
                  <a:lnTo>
                    <a:pt x="41272" y="549"/>
                  </a:lnTo>
                  <a:lnTo>
                    <a:pt x="39828" y="232"/>
                  </a:lnTo>
                  <a:lnTo>
                    <a:pt x="38731" y="58"/>
                  </a:lnTo>
                  <a:lnTo>
                    <a:pt x="38153" y="1"/>
                  </a:lnTo>
                  <a:close/>
                  <a:moveTo>
                    <a:pt x="42861" y="36477"/>
                  </a:moveTo>
                  <a:lnTo>
                    <a:pt x="42254" y="36506"/>
                  </a:lnTo>
                  <a:lnTo>
                    <a:pt x="41763" y="36564"/>
                  </a:lnTo>
                  <a:lnTo>
                    <a:pt x="41416" y="36680"/>
                  </a:lnTo>
                  <a:lnTo>
                    <a:pt x="41099" y="36795"/>
                  </a:lnTo>
                  <a:lnTo>
                    <a:pt x="40810" y="36939"/>
                  </a:lnTo>
                  <a:lnTo>
                    <a:pt x="40463" y="37026"/>
                  </a:lnTo>
                  <a:lnTo>
                    <a:pt x="40088" y="37113"/>
                  </a:lnTo>
                  <a:lnTo>
                    <a:pt x="39568" y="37142"/>
                  </a:lnTo>
                  <a:lnTo>
                    <a:pt x="35496" y="37344"/>
                  </a:lnTo>
                  <a:lnTo>
                    <a:pt x="30933" y="37517"/>
                  </a:lnTo>
                  <a:lnTo>
                    <a:pt x="28564" y="37604"/>
                  </a:lnTo>
                  <a:lnTo>
                    <a:pt x="26167" y="37661"/>
                  </a:lnTo>
                  <a:lnTo>
                    <a:pt x="23799" y="37690"/>
                  </a:lnTo>
                  <a:lnTo>
                    <a:pt x="18716" y="37690"/>
                  </a:lnTo>
                  <a:lnTo>
                    <a:pt x="17416" y="37633"/>
                  </a:lnTo>
                  <a:lnTo>
                    <a:pt x="16174" y="37604"/>
                  </a:lnTo>
                  <a:lnTo>
                    <a:pt x="14990" y="37517"/>
                  </a:lnTo>
                  <a:lnTo>
                    <a:pt x="13893" y="37430"/>
                  </a:lnTo>
                  <a:lnTo>
                    <a:pt x="12882" y="37344"/>
                  </a:lnTo>
                  <a:lnTo>
                    <a:pt x="11958" y="37199"/>
                  </a:lnTo>
                  <a:lnTo>
                    <a:pt x="11467" y="37142"/>
                  </a:lnTo>
                  <a:lnTo>
                    <a:pt x="11091" y="37142"/>
                  </a:lnTo>
                  <a:lnTo>
                    <a:pt x="10716" y="37171"/>
                  </a:lnTo>
                  <a:lnTo>
                    <a:pt x="10485" y="37228"/>
                  </a:lnTo>
                  <a:lnTo>
                    <a:pt x="10398" y="37286"/>
                  </a:lnTo>
                  <a:lnTo>
                    <a:pt x="10340" y="37315"/>
                  </a:lnTo>
                  <a:lnTo>
                    <a:pt x="10283" y="37402"/>
                  </a:lnTo>
                  <a:lnTo>
                    <a:pt x="10283" y="37459"/>
                  </a:lnTo>
                  <a:lnTo>
                    <a:pt x="10311" y="37517"/>
                  </a:lnTo>
                  <a:lnTo>
                    <a:pt x="10340" y="37604"/>
                  </a:lnTo>
                  <a:lnTo>
                    <a:pt x="10485" y="37777"/>
                  </a:lnTo>
                  <a:lnTo>
                    <a:pt x="10716" y="37979"/>
                  </a:lnTo>
                  <a:lnTo>
                    <a:pt x="11033" y="38210"/>
                  </a:lnTo>
                  <a:lnTo>
                    <a:pt x="11438" y="38470"/>
                  </a:lnTo>
                  <a:lnTo>
                    <a:pt x="11871" y="38701"/>
                  </a:lnTo>
                  <a:lnTo>
                    <a:pt x="12824" y="39221"/>
                  </a:lnTo>
                  <a:lnTo>
                    <a:pt x="13893" y="39712"/>
                  </a:lnTo>
                  <a:lnTo>
                    <a:pt x="14413" y="39914"/>
                  </a:lnTo>
                  <a:lnTo>
                    <a:pt x="14932" y="40116"/>
                  </a:lnTo>
                  <a:lnTo>
                    <a:pt x="15423" y="40261"/>
                  </a:lnTo>
                  <a:lnTo>
                    <a:pt x="15857" y="40376"/>
                  </a:lnTo>
                  <a:lnTo>
                    <a:pt x="16261" y="40463"/>
                  </a:lnTo>
                  <a:lnTo>
                    <a:pt x="16608" y="40492"/>
                  </a:lnTo>
                  <a:lnTo>
                    <a:pt x="16839" y="40492"/>
                  </a:lnTo>
                  <a:lnTo>
                    <a:pt x="17041" y="40434"/>
                  </a:lnTo>
                  <a:lnTo>
                    <a:pt x="17445" y="40347"/>
                  </a:lnTo>
                  <a:lnTo>
                    <a:pt x="17821" y="40174"/>
                  </a:lnTo>
                  <a:lnTo>
                    <a:pt x="18225" y="40001"/>
                  </a:lnTo>
                  <a:lnTo>
                    <a:pt x="18658" y="39828"/>
                  </a:lnTo>
                  <a:lnTo>
                    <a:pt x="19178" y="39654"/>
                  </a:lnTo>
                  <a:lnTo>
                    <a:pt x="19496" y="39568"/>
                  </a:lnTo>
                  <a:lnTo>
                    <a:pt x="19842" y="39510"/>
                  </a:lnTo>
                  <a:lnTo>
                    <a:pt x="20218" y="39481"/>
                  </a:lnTo>
                  <a:lnTo>
                    <a:pt x="20622" y="39423"/>
                  </a:lnTo>
                  <a:lnTo>
                    <a:pt x="32839" y="39019"/>
                  </a:lnTo>
                  <a:lnTo>
                    <a:pt x="38211" y="38788"/>
                  </a:lnTo>
                  <a:lnTo>
                    <a:pt x="42110" y="38643"/>
                  </a:lnTo>
                  <a:lnTo>
                    <a:pt x="42110" y="56030"/>
                  </a:lnTo>
                  <a:lnTo>
                    <a:pt x="42138" y="56579"/>
                  </a:lnTo>
                  <a:lnTo>
                    <a:pt x="42196" y="57041"/>
                  </a:lnTo>
                  <a:lnTo>
                    <a:pt x="42283" y="57416"/>
                  </a:lnTo>
                  <a:lnTo>
                    <a:pt x="42398" y="57734"/>
                  </a:lnTo>
                  <a:lnTo>
                    <a:pt x="42543" y="57965"/>
                  </a:lnTo>
                  <a:lnTo>
                    <a:pt x="42716" y="58138"/>
                  </a:lnTo>
                  <a:lnTo>
                    <a:pt x="42889" y="58225"/>
                  </a:lnTo>
                  <a:lnTo>
                    <a:pt x="43092" y="58254"/>
                  </a:lnTo>
                  <a:lnTo>
                    <a:pt x="43236" y="58254"/>
                  </a:lnTo>
                  <a:lnTo>
                    <a:pt x="43351" y="58196"/>
                  </a:lnTo>
                  <a:lnTo>
                    <a:pt x="43496" y="58138"/>
                  </a:lnTo>
                  <a:lnTo>
                    <a:pt x="43640" y="58080"/>
                  </a:lnTo>
                  <a:lnTo>
                    <a:pt x="43900" y="57820"/>
                  </a:lnTo>
                  <a:lnTo>
                    <a:pt x="44189" y="57503"/>
                  </a:lnTo>
                  <a:lnTo>
                    <a:pt x="44449" y="57127"/>
                  </a:lnTo>
                  <a:lnTo>
                    <a:pt x="44680" y="56636"/>
                  </a:lnTo>
                  <a:lnTo>
                    <a:pt x="44911" y="56088"/>
                  </a:lnTo>
                  <a:lnTo>
                    <a:pt x="45084" y="55481"/>
                  </a:lnTo>
                  <a:lnTo>
                    <a:pt x="45258" y="54759"/>
                  </a:lnTo>
                  <a:lnTo>
                    <a:pt x="45402" y="54037"/>
                  </a:lnTo>
                  <a:lnTo>
                    <a:pt x="45518" y="53315"/>
                  </a:lnTo>
                  <a:lnTo>
                    <a:pt x="45633" y="52564"/>
                  </a:lnTo>
                  <a:lnTo>
                    <a:pt x="45720" y="51784"/>
                  </a:lnTo>
                  <a:lnTo>
                    <a:pt x="45806" y="50976"/>
                  </a:lnTo>
                  <a:lnTo>
                    <a:pt x="45922" y="49243"/>
                  </a:lnTo>
                  <a:lnTo>
                    <a:pt x="46009" y="47279"/>
                  </a:lnTo>
                  <a:lnTo>
                    <a:pt x="46037" y="45026"/>
                  </a:lnTo>
                  <a:lnTo>
                    <a:pt x="46066" y="42427"/>
                  </a:lnTo>
                  <a:lnTo>
                    <a:pt x="46066" y="39423"/>
                  </a:lnTo>
                  <a:lnTo>
                    <a:pt x="46095" y="39134"/>
                  </a:lnTo>
                  <a:lnTo>
                    <a:pt x="46153" y="38846"/>
                  </a:lnTo>
                  <a:lnTo>
                    <a:pt x="46268" y="38586"/>
                  </a:lnTo>
                  <a:lnTo>
                    <a:pt x="46384" y="38326"/>
                  </a:lnTo>
                  <a:lnTo>
                    <a:pt x="46586" y="37864"/>
                  </a:lnTo>
                  <a:lnTo>
                    <a:pt x="46673" y="37661"/>
                  </a:lnTo>
                  <a:lnTo>
                    <a:pt x="46702" y="37459"/>
                  </a:lnTo>
                  <a:lnTo>
                    <a:pt x="46673" y="37286"/>
                  </a:lnTo>
                  <a:lnTo>
                    <a:pt x="46615" y="37228"/>
                  </a:lnTo>
                  <a:lnTo>
                    <a:pt x="46557" y="37142"/>
                  </a:lnTo>
                  <a:lnTo>
                    <a:pt x="46384" y="36997"/>
                  </a:lnTo>
                  <a:lnTo>
                    <a:pt x="46124" y="36882"/>
                  </a:lnTo>
                  <a:lnTo>
                    <a:pt x="45720" y="36766"/>
                  </a:lnTo>
                  <a:lnTo>
                    <a:pt x="45229" y="36651"/>
                  </a:lnTo>
                  <a:lnTo>
                    <a:pt x="44593" y="36593"/>
                  </a:lnTo>
                  <a:lnTo>
                    <a:pt x="43785" y="36535"/>
                  </a:lnTo>
                  <a:lnTo>
                    <a:pt x="43265" y="364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4051024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8"/>
          <p:cNvPicPr preferRelativeResize="0"/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-231099" y="-112923"/>
            <a:ext cx="18750198" cy="10546998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8"/>
          <p:cNvSpPr txBox="1">
            <a:spLocks noGrp="1"/>
          </p:cNvSpPr>
          <p:nvPr>
            <p:ph type="title"/>
          </p:nvPr>
        </p:nvSpPr>
        <p:spPr>
          <a:xfrm>
            <a:off x="4826246" y="2580562"/>
            <a:ext cx="3972000" cy="7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1" name="Google Shape;171;p18"/>
          <p:cNvSpPr txBox="1">
            <a:spLocks noGrp="1"/>
          </p:cNvSpPr>
          <p:nvPr>
            <p:ph type="subTitle" idx="1"/>
          </p:nvPr>
        </p:nvSpPr>
        <p:spPr>
          <a:xfrm>
            <a:off x="4826246" y="3010662"/>
            <a:ext cx="39720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8"/>
          <p:cNvSpPr txBox="1">
            <a:spLocks noGrp="1"/>
          </p:cNvSpPr>
          <p:nvPr>
            <p:ph type="title" idx="2"/>
          </p:nvPr>
        </p:nvSpPr>
        <p:spPr>
          <a:xfrm>
            <a:off x="11532376" y="2580562"/>
            <a:ext cx="3972000" cy="7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3" name="Google Shape;173;p18"/>
          <p:cNvSpPr txBox="1">
            <a:spLocks noGrp="1"/>
          </p:cNvSpPr>
          <p:nvPr>
            <p:ph type="subTitle" idx="3"/>
          </p:nvPr>
        </p:nvSpPr>
        <p:spPr>
          <a:xfrm>
            <a:off x="11532376" y="3010662"/>
            <a:ext cx="39720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8"/>
          <p:cNvSpPr txBox="1">
            <a:spLocks noGrp="1"/>
          </p:cNvSpPr>
          <p:nvPr>
            <p:ph type="title" idx="4"/>
          </p:nvPr>
        </p:nvSpPr>
        <p:spPr>
          <a:xfrm>
            <a:off x="4826246" y="4888600"/>
            <a:ext cx="3972000" cy="7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5" name="Google Shape;175;p18"/>
          <p:cNvSpPr txBox="1">
            <a:spLocks noGrp="1"/>
          </p:cNvSpPr>
          <p:nvPr>
            <p:ph type="subTitle" idx="5"/>
          </p:nvPr>
        </p:nvSpPr>
        <p:spPr>
          <a:xfrm>
            <a:off x="4826246" y="5318700"/>
            <a:ext cx="39720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8"/>
          <p:cNvSpPr txBox="1">
            <a:spLocks noGrp="1"/>
          </p:cNvSpPr>
          <p:nvPr>
            <p:ph type="title" idx="6"/>
          </p:nvPr>
        </p:nvSpPr>
        <p:spPr>
          <a:xfrm>
            <a:off x="11532376" y="4888600"/>
            <a:ext cx="3972000" cy="7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7" name="Google Shape;177;p18"/>
          <p:cNvSpPr txBox="1">
            <a:spLocks noGrp="1"/>
          </p:cNvSpPr>
          <p:nvPr>
            <p:ph type="subTitle" idx="7"/>
          </p:nvPr>
        </p:nvSpPr>
        <p:spPr>
          <a:xfrm>
            <a:off x="11532376" y="5318700"/>
            <a:ext cx="39720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8"/>
          <p:cNvSpPr txBox="1">
            <a:spLocks noGrp="1"/>
          </p:cNvSpPr>
          <p:nvPr>
            <p:ph type="title" idx="8"/>
          </p:nvPr>
        </p:nvSpPr>
        <p:spPr>
          <a:xfrm>
            <a:off x="11532376" y="7188964"/>
            <a:ext cx="3972000" cy="7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9" name="Google Shape;179;p18"/>
          <p:cNvSpPr txBox="1">
            <a:spLocks noGrp="1"/>
          </p:cNvSpPr>
          <p:nvPr>
            <p:ph type="subTitle" idx="9"/>
          </p:nvPr>
        </p:nvSpPr>
        <p:spPr>
          <a:xfrm>
            <a:off x="11532376" y="7619064"/>
            <a:ext cx="39720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8"/>
          <p:cNvSpPr txBox="1">
            <a:spLocks noGrp="1"/>
          </p:cNvSpPr>
          <p:nvPr>
            <p:ph type="title" idx="13"/>
          </p:nvPr>
        </p:nvSpPr>
        <p:spPr>
          <a:xfrm>
            <a:off x="4826246" y="7188964"/>
            <a:ext cx="3972000" cy="7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81" name="Google Shape;181;p18"/>
          <p:cNvSpPr txBox="1">
            <a:spLocks noGrp="1"/>
          </p:cNvSpPr>
          <p:nvPr>
            <p:ph type="subTitle" idx="14"/>
          </p:nvPr>
        </p:nvSpPr>
        <p:spPr>
          <a:xfrm>
            <a:off x="4826246" y="7619064"/>
            <a:ext cx="39720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8"/>
          <p:cNvSpPr txBox="1">
            <a:spLocks noGrp="1"/>
          </p:cNvSpPr>
          <p:nvPr>
            <p:ph type="title" idx="15"/>
          </p:nvPr>
        </p:nvSpPr>
        <p:spPr>
          <a:xfrm>
            <a:off x="1440000" y="731520"/>
            <a:ext cx="15408000" cy="1097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8"/>
          <p:cNvSpPr/>
          <p:nvPr/>
        </p:nvSpPr>
        <p:spPr>
          <a:xfrm flipH="1">
            <a:off x="15707820" y="390101"/>
            <a:ext cx="2307500" cy="2212950"/>
          </a:xfrm>
          <a:custGeom>
            <a:avLst/>
            <a:gdLst/>
            <a:ahLst/>
            <a:cxnLst/>
            <a:rect l="l" t="t" r="r" b="b"/>
            <a:pathLst>
              <a:path w="46150" h="44259" extrusionOk="0">
                <a:moveTo>
                  <a:pt x="15076" y="4466"/>
                </a:moveTo>
                <a:lnTo>
                  <a:pt x="15076" y="8270"/>
                </a:lnTo>
                <a:lnTo>
                  <a:pt x="11957" y="8270"/>
                </a:lnTo>
                <a:lnTo>
                  <a:pt x="11957" y="4466"/>
                </a:lnTo>
                <a:close/>
                <a:moveTo>
                  <a:pt x="7869" y="19566"/>
                </a:moveTo>
                <a:lnTo>
                  <a:pt x="7869" y="22708"/>
                </a:lnTo>
                <a:lnTo>
                  <a:pt x="3757" y="22708"/>
                </a:lnTo>
                <a:lnTo>
                  <a:pt x="3757" y="19566"/>
                </a:lnTo>
                <a:close/>
                <a:moveTo>
                  <a:pt x="11484" y="0"/>
                </a:moveTo>
                <a:lnTo>
                  <a:pt x="11484" y="3993"/>
                </a:lnTo>
                <a:lnTo>
                  <a:pt x="0" y="3993"/>
                </a:lnTo>
                <a:lnTo>
                  <a:pt x="0" y="13658"/>
                </a:lnTo>
                <a:lnTo>
                  <a:pt x="7869" y="13658"/>
                </a:lnTo>
                <a:lnTo>
                  <a:pt x="7869" y="19093"/>
                </a:lnTo>
                <a:lnTo>
                  <a:pt x="3285" y="19093"/>
                </a:lnTo>
                <a:lnTo>
                  <a:pt x="3285" y="23181"/>
                </a:lnTo>
                <a:lnTo>
                  <a:pt x="8341" y="23181"/>
                </a:lnTo>
                <a:lnTo>
                  <a:pt x="8341" y="19566"/>
                </a:lnTo>
                <a:lnTo>
                  <a:pt x="11153" y="19566"/>
                </a:lnTo>
                <a:lnTo>
                  <a:pt x="11153" y="44259"/>
                </a:lnTo>
                <a:lnTo>
                  <a:pt x="11626" y="44259"/>
                </a:lnTo>
                <a:lnTo>
                  <a:pt x="11626" y="19093"/>
                </a:lnTo>
                <a:lnTo>
                  <a:pt x="8341" y="19093"/>
                </a:lnTo>
                <a:lnTo>
                  <a:pt x="8341" y="13185"/>
                </a:lnTo>
                <a:lnTo>
                  <a:pt x="473" y="13185"/>
                </a:lnTo>
                <a:lnTo>
                  <a:pt x="473" y="4466"/>
                </a:lnTo>
                <a:lnTo>
                  <a:pt x="11484" y="4466"/>
                </a:lnTo>
                <a:lnTo>
                  <a:pt x="11484" y="8743"/>
                </a:lnTo>
                <a:lnTo>
                  <a:pt x="15548" y="8743"/>
                </a:lnTo>
                <a:lnTo>
                  <a:pt x="15548" y="3993"/>
                </a:lnTo>
                <a:lnTo>
                  <a:pt x="11957" y="3993"/>
                </a:lnTo>
                <a:lnTo>
                  <a:pt x="11957" y="473"/>
                </a:lnTo>
                <a:lnTo>
                  <a:pt x="46149" y="473"/>
                </a:lnTo>
                <a:lnTo>
                  <a:pt x="4614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4" name="Google Shape;184;p18"/>
          <p:cNvSpPr/>
          <p:nvPr/>
        </p:nvSpPr>
        <p:spPr>
          <a:xfrm rot="10800000" flipH="1">
            <a:off x="273920" y="7718077"/>
            <a:ext cx="2307500" cy="2212950"/>
          </a:xfrm>
          <a:custGeom>
            <a:avLst/>
            <a:gdLst/>
            <a:ahLst/>
            <a:cxnLst/>
            <a:rect l="l" t="t" r="r" b="b"/>
            <a:pathLst>
              <a:path w="46150" h="44259" extrusionOk="0">
                <a:moveTo>
                  <a:pt x="15076" y="4466"/>
                </a:moveTo>
                <a:lnTo>
                  <a:pt x="15076" y="8270"/>
                </a:lnTo>
                <a:lnTo>
                  <a:pt x="11957" y="8270"/>
                </a:lnTo>
                <a:lnTo>
                  <a:pt x="11957" y="4466"/>
                </a:lnTo>
                <a:close/>
                <a:moveTo>
                  <a:pt x="7869" y="19566"/>
                </a:moveTo>
                <a:lnTo>
                  <a:pt x="7869" y="22708"/>
                </a:lnTo>
                <a:lnTo>
                  <a:pt x="3757" y="22708"/>
                </a:lnTo>
                <a:lnTo>
                  <a:pt x="3757" y="19566"/>
                </a:lnTo>
                <a:close/>
                <a:moveTo>
                  <a:pt x="11484" y="0"/>
                </a:moveTo>
                <a:lnTo>
                  <a:pt x="11484" y="3993"/>
                </a:lnTo>
                <a:lnTo>
                  <a:pt x="0" y="3993"/>
                </a:lnTo>
                <a:lnTo>
                  <a:pt x="0" y="13658"/>
                </a:lnTo>
                <a:lnTo>
                  <a:pt x="7869" y="13658"/>
                </a:lnTo>
                <a:lnTo>
                  <a:pt x="7869" y="19093"/>
                </a:lnTo>
                <a:lnTo>
                  <a:pt x="3285" y="19093"/>
                </a:lnTo>
                <a:lnTo>
                  <a:pt x="3285" y="23181"/>
                </a:lnTo>
                <a:lnTo>
                  <a:pt x="8341" y="23181"/>
                </a:lnTo>
                <a:lnTo>
                  <a:pt x="8341" y="19566"/>
                </a:lnTo>
                <a:lnTo>
                  <a:pt x="11153" y="19566"/>
                </a:lnTo>
                <a:lnTo>
                  <a:pt x="11153" y="44259"/>
                </a:lnTo>
                <a:lnTo>
                  <a:pt x="11626" y="44259"/>
                </a:lnTo>
                <a:lnTo>
                  <a:pt x="11626" y="19093"/>
                </a:lnTo>
                <a:lnTo>
                  <a:pt x="8341" y="19093"/>
                </a:lnTo>
                <a:lnTo>
                  <a:pt x="8341" y="13185"/>
                </a:lnTo>
                <a:lnTo>
                  <a:pt x="473" y="13185"/>
                </a:lnTo>
                <a:lnTo>
                  <a:pt x="473" y="4466"/>
                </a:lnTo>
                <a:lnTo>
                  <a:pt x="11484" y="4466"/>
                </a:lnTo>
                <a:lnTo>
                  <a:pt x="11484" y="8743"/>
                </a:lnTo>
                <a:lnTo>
                  <a:pt x="15548" y="8743"/>
                </a:lnTo>
                <a:lnTo>
                  <a:pt x="15548" y="3993"/>
                </a:lnTo>
                <a:lnTo>
                  <a:pt x="11957" y="3993"/>
                </a:lnTo>
                <a:lnTo>
                  <a:pt x="11957" y="473"/>
                </a:lnTo>
                <a:lnTo>
                  <a:pt x="46149" y="473"/>
                </a:lnTo>
                <a:lnTo>
                  <a:pt x="4614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185" name="Google Shape;185;p18"/>
          <p:cNvPicPr preferRelativeResize="0"/>
          <p:nvPr/>
        </p:nvPicPr>
        <p:blipFill rotWithShape="1">
          <a:blip r:embed="rId3">
            <a:alphaModFix/>
          </a:blip>
          <a:srcRect r="6550"/>
          <a:stretch/>
        </p:blipFill>
        <p:spPr>
          <a:xfrm flipH="1">
            <a:off x="2" y="1031750"/>
            <a:ext cx="2400348" cy="15275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" name="Google Shape;186;p18"/>
          <p:cNvGrpSpPr/>
          <p:nvPr/>
        </p:nvGrpSpPr>
        <p:grpSpPr>
          <a:xfrm>
            <a:off x="17235953" y="8358723"/>
            <a:ext cx="775010" cy="1680278"/>
            <a:chOff x="578900" y="360375"/>
            <a:chExt cx="1406550" cy="3048400"/>
          </a:xfrm>
        </p:grpSpPr>
        <p:sp>
          <p:nvSpPr>
            <p:cNvPr id="187" name="Google Shape;187;p18"/>
            <p:cNvSpPr/>
            <p:nvPr/>
          </p:nvSpPr>
          <p:spPr>
            <a:xfrm>
              <a:off x="579625" y="360375"/>
              <a:ext cx="1405825" cy="1459225"/>
            </a:xfrm>
            <a:custGeom>
              <a:avLst/>
              <a:gdLst/>
              <a:ahLst/>
              <a:cxnLst/>
              <a:rect l="l" t="t" r="r" b="b"/>
              <a:pathLst>
                <a:path w="56233" h="58369" extrusionOk="0">
                  <a:moveTo>
                    <a:pt x="19380" y="0"/>
                  </a:moveTo>
                  <a:lnTo>
                    <a:pt x="19178" y="29"/>
                  </a:lnTo>
                  <a:lnTo>
                    <a:pt x="19005" y="87"/>
                  </a:lnTo>
                  <a:lnTo>
                    <a:pt x="18918" y="173"/>
                  </a:lnTo>
                  <a:lnTo>
                    <a:pt x="18889" y="231"/>
                  </a:lnTo>
                  <a:lnTo>
                    <a:pt x="18889" y="318"/>
                  </a:lnTo>
                  <a:lnTo>
                    <a:pt x="18889" y="375"/>
                  </a:lnTo>
                  <a:lnTo>
                    <a:pt x="18918" y="462"/>
                  </a:lnTo>
                  <a:lnTo>
                    <a:pt x="19062" y="635"/>
                  </a:lnTo>
                  <a:lnTo>
                    <a:pt x="19265" y="866"/>
                  </a:lnTo>
                  <a:lnTo>
                    <a:pt x="19524" y="1155"/>
                  </a:lnTo>
                  <a:lnTo>
                    <a:pt x="20246" y="1733"/>
                  </a:lnTo>
                  <a:lnTo>
                    <a:pt x="21084" y="2368"/>
                  </a:lnTo>
                  <a:lnTo>
                    <a:pt x="22008" y="3004"/>
                  </a:lnTo>
                  <a:lnTo>
                    <a:pt x="22470" y="3264"/>
                  </a:lnTo>
                  <a:lnTo>
                    <a:pt x="22904" y="3523"/>
                  </a:lnTo>
                  <a:lnTo>
                    <a:pt x="23337" y="3755"/>
                  </a:lnTo>
                  <a:lnTo>
                    <a:pt x="23741" y="3899"/>
                  </a:lnTo>
                  <a:lnTo>
                    <a:pt x="24088" y="4014"/>
                  </a:lnTo>
                  <a:lnTo>
                    <a:pt x="24405" y="4072"/>
                  </a:lnTo>
                  <a:lnTo>
                    <a:pt x="26745" y="4217"/>
                  </a:lnTo>
                  <a:lnTo>
                    <a:pt x="28824" y="4217"/>
                  </a:lnTo>
                  <a:lnTo>
                    <a:pt x="30730" y="4188"/>
                  </a:lnTo>
                  <a:lnTo>
                    <a:pt x="32492" y="4101"/>
                  </a:lnTo>
                  <a:lnTo>
                    <a:pt x="34109" y="4014"/>
                  </a:lnTo>
                  <a:lnTo>
                    <a:pt x="34369" y="3986"/>
                  </a:lnTo>
                  <a:lnTo>
                    <a:pt x="34600" y="3899"/>
                  </a:lnTo>
                  <a:lnTo>
                    <a:pt x="34831" y="3755"/>
                  </a:lnTo>
                  <a:lnTo>
                    <a:pt x="35034" y="3610"/>
                  </a:lnTo>
                  <a:lnTo>
                    <a:pt x="35178" y="3437"/>
                  </a:lnTo>
                  <a:lnTo>
                    <a:pt x="35322" y="3235"/>
                  </a:lnTo>
                  <a:lnTo>
                    <a:pt x="35380" y="3004"/>
                  </a:lnTo>
                  <a:lnTo>
                    <a:pt x="35409" y="2773"/>
                  </a:lnTo>
                  <a:lnTo>
                    <a:pt x="35380" y="2542"/>
                  </a:lnTo>
                  <a:lnTo>
                    <a:pt x="35294" y="2310"/>
                  </a:lnTo>
                  <a:lnTo>
                    <a:pt x="35120" y="2079"/>
                  </a:lnTo>
                  <a:lnTo>
                    <a:pt x="34889" y="1877"/>
                  </a:lnTo>
                  <a:lnTo>
                    <a:pt x="34572" y="1675"/>
                  </a:lnTo>
                  <a:lnTo>
                    <a:pt x="34167" y="1502"/>
                  </a:lnTo>
                  <a:lnTo>
                    <a:pt x="33676" y="1357"/>
                  </a:lnTo>
                  <a:lnTo>
                    <a:pt x="33070" y="1242"/>
                  </a:lnTo>
                  <a:lnTo>
                    <a:pt x="30182" y="1184"/>
                  </a:lnTo>
                  <a:lnTo>
                    <a:pt x="28478" y="1155"/>
                  </a:lnTo>
                  <a:lnTo>
                    <a:pt x="26716" y="1069"/>
                  </a:lnTo>
                  <a:lnTo>
                    <a:pt x="24954" y="953"/>
                  </a:lnTo>
                  <a:lnTo>
                    <a:pt x="24117" y="895"/>
                  </a:lnTo>
                  <a:lnTo>
                    <a:pt x="23308" y="809"/>
                  </a:lnTo>
                  <a:lnTo>
                    <a:pt x="22528" y="722"/>
                  </a:lnTo>
                  <a:lnTo>
                    <a:pt x="21835" y="607"/>
                  </a:lnTo>
                  <a:lnTo>
                    <a:pt x="21171" y="462"/>
                  </a:lnTo>
                  <a:lnTo>
                    <a:pt x="20622" y="318"/>
                  </a:lnTo>
                  <a:lnTo>
                    <a:pt x="19871" y="87"/>
                  </a:lnTo>
                  <a:lnTo>
                    <a:pt x="19611" y="29"/>
                  </a:lnTo>
                  <a:lnTo>
                    <a:pt x="19380" y="0"/>
                  </a:lnTo>
                  <a:close/>
                  <a:moveTo>
                    <a:pt x="38933" y="8607"/>
                  </a:moveTo>
                  <a:lnTo>
                    <a:pt x="38211" y="8635"/>
                  </a:lnTo>
                  <a:lnTo>
                    <a:pt x="37691" y="8664"/>
                  </a:lnTo>
                  <a:lnTo>
                    <a:pt x="37286" y="8751"/>
                  </a:lnTo>
                  <a:lnTo>
                    <a:pt x="36969" y="8838"/>
                  </a:lnTo>
                  <a:lnTo>
                    <a:pt x="36651" y="8924"/>
                  </a:lnTo>
                  <a:lnTo>
                    <a:pt x="36304" y="9011"/>
                  </a:lnTo>
                  <a:lnTo>
                    <a:pt x="35871" y="9098"/>
                  </a:lnTo>
                  <a:lnTo>
                    <a:pt x="35294" y="9155"/>
                  </a:lnTo>
                  <a:lnTo>
                    <a:pt x="29691" y="9444"/>
                  </a:lnTo>
                  <a:lnTo>
                    <a:pt x="24983" y="9675"/>
                  </a:lnTo>
                  <a:lnTo>
                    <a:pt x="21026" y="9791"/>
                  </a:lnTo>
                  <a:lnTo>
                    <a:pt x="19322" y="9820"/>
                  </a:lnTo>
                  <a:lnTo>
                    <a:pt x="17763" y="9848"/>
                  </a:lnTo>
                  <a:lnTo>
                    <a:pt x="16463" y="9820"/>
                  </a:lnTo>
                  <a:lnTo>
                    <a:pt x="15250" y="9820"/>
                  </a:lnTo>
                  <a:lnTo>
                    <a:pt x="14153" y="9762"/>
                  </a:lnTo>
                  <a:lnTo>
                    <a:pt x="13142" y="9704"/>
                  </a:lnTo>
                  <a:lnTo>
                    <a:pt x="12189" y="9617"/>
                  </a:lnTo>
                  <a:lnTo>
                    <a:pt x="11293" y="9531"/>
                  </a:lnTo>
                  <a:lnTo>
                    <a:pt x="10456" y="9415"/>
                  </a:lnTo>
                  <a:lnTo>
                    <a:pt x="9647" y="9271"/>
                  </a:lnTo>
                  <a:lnTo>
                    <a:pt x="9069" y="9242"/>
                  </a:lnTo>
                  <a:lnTo>
                    <a:pt x="8550" y="9213"/>
                  </a:lnTo>
                  <a:lnTo>
                    <a:pt x="8059" y="9242"/>
                  </a:lnTo>
                  <a:lnTo>
                    <a:pt x="7741" y="9300"/>
                  </a:lnTo>
                  <a:lnTo>
                    <a:pt x="7625" y="9357"/>
                  </a:lnTo>
                  <a:lnTo>
                    <a:pt x="7568" y="9415"/>
                  </a:lnTo>
                  <a:lnTo>
                    <a:pt x="7510" y="9473"/>
                  </a:lnTo>
                  <a:lnTo>
                    <a:pt x="7481" y="9531"/>
                  </a:lnTo>
                  <a:lnTo>
                    <a:pt x="7510" y="9617"/>
                  </a:lnTo>
                  <a:lnTo>
                    <a:pt x="7568" y="9704"/>
                  </a:lnTo>
                  <a:lnTo>
                    <a:pt x="7741" y="9906"/>
                  </a:lnTo>
                  <a:lnTo>
                    <a:pt x="8030" y="10137"/>
                  </a:lnTo>
                  <a:lnTo>
                    <a:pt x="8376" y="10368"/>
                  </a:lnTo>
                  <a:lnTo>
                    <a:pt x="8838" y="10628"/>
                  </a:lnTo>
                  <a:lnTo>
                    <a:pt x="9329" y="10888"/>
                  </a:lnTo>
                  <a:lnTo>
                    <a:pt x="10456" y="11408"/>
                  </a:lnTo>
                  <a:lnTo>
                    <a:pt x="11669" y="11899"/>
                  </a:lnTo>
                  <a:lnTo>
                    <a:pt x="12824" y="12303"/>
                  </a:lnTo>
                  <a:lnTo>
                    <a:pt x="13344" y="12477"/>
                  </a:lnTo>
                  <a:lnTo>
                    <a:pt x="13835" y="12592"/>
                  </a:lnTo>
                  <a:lnTo>
                    <a:pt x="14239" y="12650"/>
                  </a:lnTo>
                  <a:lnTo>
                    <a:pt x="14557" y="12679"/>
                  </a:lnTo>
                  <a:lnTo>
                    <a:pt x="14846" y="12679"/>
                  </a:lnTo>
                  <a:lnTo>
                    <a:pt x="15106" y="12621"/>
                  </a:lnTo>
                  <a:lnTo>
                    <a:pt x="15337" y="12534"/>
                  </a:lnTo>
                  <a:lnTo>
                    <a:pt x="15568" y="12448"/>
                  </a:lnTo>
                  <a:lnTo>
                    <a:pt x="16059" y="12246"/>
                  </a:lnTo>
                  <a:lnTo>
                    <a:pt x="16348" y="12159"/>
                  </a:lnTo>
                  <a:lnTo>
                    <a:pt x="16723" y="12072"/>
                  </a:lnTo>
                  <a:lnTo>
                    <a:pt x="18398" y="11870"/>
                  </a:lnTo>
                  <a:lnTo>
                    <a:pt x="20478" y="11668"/>
                  </a:lnTo>
                  <a:lnTo>
                    <a:pt x="22846" y="11466"/>
                  </a:lnTo>
                  <a:lnTo>
                    <a:pt x="25358" y="11264"/>
                  </a:lnTo>
                  <a:lnTo>
                    <a:pt x="27929" y="11090"/>
                  </a:lnTo>
                  <a:lnTo>
                    <a:pt x="30413" y="10946"/>
                  </a:lnTo>
                  <a:lnTo>
                    <a:pt x="32723" y="10859"/>
                  </a:lnTo>
                  <a:lnTo>
                    <a:pt x="34745" y="10830"/>
                  </a:lnTo>
                  <a:lnTo>
                    <a:pt x="33965" y="11524"/>
                  </a:lnTo>
                  <a:lnTo>
                    <a:pt x="33156" y="12217"/>
                  </a:lnTo>
                  <a:lnTo>
                    <a:pt x="32319" y="12881"/>
                  </a:lnTo>
                  <a:lnTo>
                    <a:pt x="31481" y="13545"/>
                  </a:lnTo>
                  <a:lnTo>
                    <a:pt x="30615" y="14181"/>
                  </a:lnTo>
                  <a:lnTo>
                    <a:pt x="29719" y="14787"/>
                  </a:lnTo>
                  <a:lnTo>
                    <a:pt x="28795" y="15394"/>
                  </a:lnTo>
                  <a:lnTo>
                    <a:pt x="27871" y="16000"/>
                  </a:lnTo>
                  <a:lnTo>
                    <a:pt x="26947" y="16578"/>
                  </a:lnTo>
                  <a:lnTo>
                    <a:pt x="25994" y="17126"/>
                  </a:lnTo>
                  <a:lnTo>
                    <a:pt x="25012" y="17675"/>
                  </a:lnTo>
                  <a:lnTo>
                    <a:pt x="24059" y="18195"/>
                  </a:lnTo>
                  <a:lnTo>
                    <a:pt x="22095" y="19235"/>
                  </a:lnTo>
                  <a:lnTo>
                    <a:pt x="20102" y="20188"/>
                  </a:lnTo>
                  <a:lnTo>
                    <a:pt x="18080" y="21083"/>
                  </a:lnTo>
                  <a:lnTo>
                    <a:pt x="16088" y="21921"/>
                  </a:lnTo>
                  <a:lnTo>
                    <a:pt x="14124" y="22700"/>
                  </a:lnTo>
                  <a:lnTo>
                    <a:pt x="12160" y="23451"/>
                  </a:lnTo>
                  <a:lnTo>
                    <a:pt x="10254" y="24116"/>
                  </a:lnTo>
                  <a:lnTo>
                    <a:pt x="8405" y="24722"/>
                  </a:lnTo>
                  <a:lnTo>
                    <a:pt x="6615" y="25300"/>
                  </a:lnTo>
                  <a:lnTo>
                    <a:pt x="4882" y="25820"/>
                  </a:lnTo>
                  <a:lnTo>
                    <a:pt x="4131" y="26051"/>
                  </a:lnTo>
                  <a:lnTo>
                    <a:pt x="3813" y="26166"/>
                  </a:lnTo>
                  <a:lnTo>
                    <a:pt x="3582" y="26253"/>
                  </a:lnTo>
                  <a:lnTo>
                    <a:pt x="3409" y="26368"/>
                  </a:lnTo>
                  <a:lnTo>
                    <a:pt x="3264" y="26455"/>
                  </a:lnTo>
                  <a:lnTo>
                    <a:pt x="3178" y="26542"/>
                  </a:lnTo>
                  <a:lnTo>
                    <a:pt x="3149" y="26628"/>
                  </a:lnTo>
                  <a:lnTo>
                    <a:pt x="3178" y="26686"/>
                  </a:lnTo>
                  <a:lnTo>
                    <a:pt x="3207" y="26744"/>
                  </a:lnTo>
                  <a:lnTo>
                    <a:pt x="3293" y="26802"/>
                  </a:lnTo>
                  <a:lnTo>
                    <a:pt x="3380" y="26859"/>
                  </a:lnTo>
                  <a:lnTo>
                    <a:pt x="3669" y="26917"/>
                  </a:lnTo>
                  <a:lnTo>
                    <a:pt x="4015" y="26917"/>
                  </a:lnTo>
                  <a:lnTo>
                    <a:pt x="4448" y="26888"/>
                  </a:lnTo>
                  <a:lnTo>
                    <a:pt x="5084" y="26802"/>
                  </a:lnTo>
                  <a:lnTo>
                    <a:pt x="5921" y="26628"/>
                  </a:lnTo>
                  <a:lnTo>
                    <a:pt x="6961" y="26426"/>
                  </a:lnTo>
                  <a:lnTo>
                    <a:pt x="8174" y="26137"/>
                  </a:lnTo>
                  <a:lnTo>
                    <a:pt x="9560" y="25791"/>
                  </a:lnTo>
                  <a:lnTo>
                    <a:pt x="11062" y="25415"/>
                  </a:lnTo>
                  <a:lnTo>
                    <a:pt x="12680" y="24953"/>
                  </a:lnTo>
                  <a:lnTo>
                    <a:pt x="14384" y="24433"/>
                  </a:lnTo>
                  <a:lnTo>
                    <a:pt x="16174" y="23885"/>
                  </a:lnTo>
                  <a:lnTo>
                    <a:pt x="18023" y="23249"/>
                  </a:lnTo>
                  <a:lnTo>
                    <a:pt x="19929" y="22585"/>
                  </a:lnTo>
                  <a:lnTo>
                    <a:pt x="21835" y="21892"/>
                  </a:lnTo>
                  <a:lnTo>
                    <a:pt x="23741" y="21112"/>
                  </a:lnTo>
                  <a:lnTo>
                    <a:pt x="25647" y="20303"/>
                  </a:lnTo>
                  <a:lnTo>
                    <a:pt x="27496" y="19437"/>
                  </a:lnTo>
                  <a:lnTo>
                    <a:pt x="28911" y="19812"/>
                  </a:lnTo>
                  <a:lnTo>
                    <a:pt x="30355" y="20188"/>
                  </a:lnTo>
                  <a:lnTo>
                    <a:pt x="33330" y="20910"/>
                  </a:lnTo>
                  <a:lnTo>
                    <a:pt x="36362" y="21603"/>
                  </a:lnTo>
                  <a:lnTo>
                    <a:pt x="39337" y="22238"/>
                  </a:lnTo>
                  <a:lnTo>
                    <a:pt x="44709" y="23394"/>
                  </a:lnTo>
                  <a:lnTo>
                    <a:pt x="46904" y="23885"/>
                  </a:lnTo>
                  <a:lnTo>
                    <a:pt x="47857" y="24116"/>
                  </a:lnTo>
                  <a:lnTo>
                    <a:pt x="48666" y="24318"/>
                  </a:lnTo>
                  <a:lnTo>
                    <a:pt x="49012" y="24347"/>
                  </a:lnTo>
                  <a:lnTo>
                    <a:pt x="49272" y="24404"/>
                  </a:lnTo>
                  <a:lnTo>
                    <a:pt x="49705" y="24376"/>
                  </a:lnTo>
                  <a:lnTo>
                    <a:pt x="50081" y="24318"/>
                  </a:lnTo>
                  <a:lnTo>
                    <a:pt x="50398" y="24202"/>
                  </a:lnTo>
                  <a:lnTo>
                    <a:pt x="50658" y="24058"/>
                  </a:lnTo>
                  <a:lnTo>
                    <a:pt x="50860" y="23913"/>
                  </a:lnTo>
                  <a:lnTo>
                    <a:pt x="51005" y="23711"/>
                  </a:lnTo>
                  <a:lnTo>
                    <a:pt x="51120" y="23509"/>
                  </a:lnTo>
                  <a:lnTo>
                    <a:pt x="51149" y="23278"/>
                  </a:lnTo>
                  <a:lnTo>
                    <a:pt x="51120" y="23076"/>
                  </a:lnTo>
                  <a:lnTo>
                    <a:pt x="51063" y="22874"/>
                  </a:lnTo>
                  <a:lnTo>
                    <a:pt x="50947" y="22672"/>
                  </a:lnTo>
                  <a:lnTo>
                    <a:pt x="50803" y="22498"/>
                  </a:lnTo>
                  <a:lnTo>
                    <a:pt x="50629" y="22296"/>
                  </a:lnTo>
                  <a:lnTo>
                    <a:pt x="50398" y="22123"/>
                  </a:lnTo>
                  <a:lnTo>
                    <a:pt x="50167" y="21950"/>
                  </a:lnTo>
                  <a:lnTo>
                    <a:pt x="49907" y="21776"/>
                  </a:lnTo>
                  <a:lnTo>
                    <a:pt x="49272" y="21430"/>
                  </a:lnTo>
                  <a:lnTo>
                    <a:pt x="48579" y="21112"/>
                  </a:lnTo>
                  <a:lnTo>
                    <a:pt x="47828" y="20823"/>
                  </a:lnTo>
                  <a:lnTo>
                    <a:pt x="47048" y="20534"/>
                  </a:lnTo>
                  <a:lnTo>
                    <a:pt x="46239" y="20303"/>
                  </a:lnTo>
                  <a:lnTo>
                    <a:pt x="45460" y="20072"/>
                  </a:lnTo>
                  <a:lnTo>
                    <a:pt x="44680" y="19899"/>
                  </a:lnTo>
                  <a:lnTo>
                    <a:pt x="43958" y="19726"/>
                  </a:lnTo>
                  <a:lnTo>
                    <a:pt x="43322" y="19610"/>
                  </a:lnTo>
                  <a:lnTo>
                    <a:pt x="42745" y="19524"/>
                  </a:lnTo>
                  <a:lnTo>
                    <a:pt x="42312" y="19466"/>
                  </a:lnTo>
                  <a:lnTo>
                    <a:pt x="41994" y="19437"/>
                  </a:lnTo>
                  <a:lnTo>
                    <a:pt x="41561" y="19466"/>
                  </a:lnTo>
                  <a:lnTo>
                    <a:pt x="41185" y="19495"/>
                  </a:lnTo>
                  <a:lnTo>
                    <a:pt x="40521" y="19639"/>
                  </a:lnTo>
                  <a:lnTo>
                    <a:pt x="40146" y="19697"/>
                  </a:lnTo>
                  <a:lnTo>
                    <a:pt x="39741" y="19755"/>
                  </a:lnTo>
                  <a:lnTo>
                    <a:pt x="39308" y="19783"/>
                  </a:lnTo>
                  <a:lnTo>
                    <a:pt x="38759" y="19812"/>
                  </a:lnTo>
                  <a:lnTo>
                    <a:pt x="37084" y="19697"/>
                  </a:lnTo>
                  <a:lnTo>
                    <a:pt x="35525" y="19552"/>
                  </a:lnTo>
                  <a:lnTo>
                    <a:pt x="34081" y="19408"/>
                  </a:lnTo>
                  <a:lnTo>
                    <a:pt x="32839" y="19235"/>
                  </a:lnTo>
                  <a:lnTo>
                    <a:pt x="31770" y="19033"/>
                  </a:lnTo>
                  <a:lnTo>
                    <a:pt x="31308" y="18946"/>
                  </a:lnTo>
                  <a:lnTo>
                    <a:pt x="30904" y="18830"/>
                  </a:lnTo>
                  <a:lnTo>
                    <a:pt x="30557" y="18715"/>
                  </a:lnTo>
                  <a:lnTo>
                    <a:pt x="30239" y="18599"/>
                  </a:lnTo>
                  <a:lnTo>
                    <a:pt x="30008" y="18455"/>
                  </a:lnTo>
                  <a:lnTo>
                    <a:pt x="29835" y="18311"/>
                  </a:lnTo>
                  <a:lnTo>
                    <a:pt x="31626" y="17271"/>
                  </a:lnTo>
                  <a:lnTo>
                    <a:pt x="33214" y="16289"/>
                  </a:lnTo>
                  <a:lnTo>
                    <a:pt x="34687" y="15336"/>
                  </a:lnTo>
                  <a:lnTo>
                    <a:pt x="36044" y="14412"/>
                  </a:lnTo>
                  <a:lnTo>
                    <a:pt x="37315" y="13516"/>
                  </a:lnTo>
                  <a:lnTo>
                    <a:pt x="38470" y="12621"/>
                  </a:lnTo>
                  <a:lnTo>
                    <a:pt x="39597" y="11726"/>
                  </a:lnTo>
                  <a:lnTo>
                    <a:pt x="40665" y="10830"/>
                  </a:lnTo>
                  <a:lnTo>
                    <a:pt x="41474" y="10339"/>
                  </a:lnTo>
                  <a:lnTo>
                    <a:pt x="41821" y="10108"/>
                  </a:lnTo>
                  <a:lnTo>
                    <a:pt x="42109" y="9877"/>
                  </a:lnTo>
                  <a:lnTo>
                    <a:pt x="42341" y="9675"/>
                  </a:lnTo>
                  <a:lnTo>
                    <a:pt x="42514" y="9473"/>
                  </a:lnTo>
                  <a:lnTo>
                    <a:pt x="42629" y="9300"/>
                  </a:lnTo>
                  <a:lnTo>
                    <a:pt x="42658" y="9155"/>
                  </a:lnTo>
                  <a:lnTo>
                    <a:pt x="42629" y="9069"/>
                  </a:lnTo>
                  <a:lnTo>
                    <a:pt x="42543" y="8982"/>
                  </a:lnTo>
                  <a:lnTo>
                    <a:pt x="42427" y="8895"/>
                  </a:lnTo>
                  <a:lnTo>
                    <a:pt x="42225" y="8838"/>
                  </a:lnTo>
                  <a:lnTo>
                    <a:pt x="41792" y="8751"/>
                  </a:lnTo>
                  <a:lnTo>
                    <a:pt x="41214" y="8664"/>
                  </a:lnTo>
                  <a:lnTo>
                    <a:pt x="40608" y="8635"/>
                  </a:lnTo>
                  <a:lnTo>
                    <a:pt x="40001" y="8607"/>
                  </a:lnTo>
                  <a:close/>
                  <a:moveTo>
                    <a:pt x="48781" y="28968"/>
                  </a:moveTo>
                  <a:lnTo>
                    <a:pt x="48463" y="28997"/>
                  </a:lnTo>
                  <a:lnTo>
                    <a:pt x="48203" y="29054"/>
                  </a:lnTo>
                  <a:lnTo>
                    <a:pt x="47943" y="29083"/>
                  </a:lnTo>
                  <a:lnTo>
                    <a:pt x="47510" y="29228"/>
                  </a:lnTo>
                  <a:lnTo>
                    <a:pt x="47135" y="29372"/>
                  </a:lnTo>
                  <a:lnTo>
                    <a:pt x="46759" y="29545"/>
                  </a:lnTo>
                  <a:lnTo>
                    <a:pt x="46268" y="29719"/>
                  </a:lnTo>
                  <a:lnTo>
                    <a:pt x="45691" y="29892"/>
                  </a:lnTo>
                  <a:lnTo>
                    <a:pt x="45315" y="29950"/>
                  </a:lnTo>
                  <a:lnTo>
                    <a:pt x="44882" y="30036"/>
                  </a:lnTo>
                  <a:lnTo>
                    <a:pt x="41676" y="30296"/>
                  </a:lnTo>
                  <a:lnTo>
                    <a:pt x="37922" y="30556"/>
                  </a:lnTo>
                  <a:lnTo>
                    <a:pt x="33705" y="30787"/>
                  </a:lnTo>
                  <a:lnTo>
                    <a:pt x="29228" y="31018"/>
                  </a:lnTo>
                  <a:lnTo>
                    <a:pt x="24579" y="31220"/>
                  </a:lnTo>
                  <a:lnTo>
                    <a:pt x="19929" y="31365"/>
                  </a:lnTo>
                  <a:lnTo>
                    <a:pt x="15423" y="31480"/>
                  </a:lnTo>
                  <a:lnTo>
                    <a:pt x="11149" y="31509"/>
                  </a:lnTo>
                  <a:lnTo>
                    <a:pt x="8665" y="31509"/>
                  </a:lnTo>
                  <a:lnTo>
                    <a:pt x="6412" y="31451"/>
                  </a:lnTo>
                  <a:lnTo>
                    <a:pt x="4333" y="31394"/>
                  </a:lnTo>
                  <a:lnTo>
                    <a:pt x="2542" y="31278"/>
                  </a:lnTo>
                  <a:lnTo>
                    <a:pt x="1994" y="31134"/>
                  </a:lnTo>
                  <a:lnTo>
                    <a:pt x="1503" y="31076"/>
                  </a:lnTo>
                  <a:lnTo>
                    <a:pt x="1098" y="31018"/>
                  </a:lnTo>
                  <a:lnTo>
                    <a:pt x="752" y="31018"/>
                  </a:lnTo>
                  <a:lnTo>
                    <a:pt x="434" y="31047"/>
                  </a:lnTo>
                  <a:lnTo>
                    <a:pt x="174" y="31105"/>
                  </a:lnTo>
                  <a:lnTo>
                    <a:pt x="116" y="31134"/>
                  </a:lnTo>
                  <a:lnTo>
                    <a:pt x="59" y="31192"/>
                  </a:lnTo>
                  <a:lnTo>
                    <a:pt x="1" y="31249"/>
                  </a:lnTo>
                  <a:lnTo>
                    <a:pt x="1" y="31336"/>
                  </a:lnTo>
                  <a:lnTo>
                    <a:pt x="30" y="31451"/>
                  </a:lnTo>
                  <a:lnTo>
                    <a:pt x="87" y="31567"/>
                  </a:lnTo>
                  <a:lnTo>
                    <a:pt x="174" y="31682"/>
                  </a:lnTo>
                  <a:lnTo>
                    <a:pt x="318" y="31827"/>
                  </a:lnTo>
                  <a:lnTo>
                    <a:pt x="694" y="32116"/>
                  </a:lnTo>
                  <a:lnTo>
                    <a:pt x="1185" y="32405"/>
                  </a:lnTo>
                  <a:lnTo>
                    <a:pt x="1763" y="32722"/>
                  </a:lnTo>
                  <a:lnTo>
                    <a:pt x="2398" y="33040"/>
                  </a:lnTo>
                  <a:lnTo>
                    <a:pt x="3120" y="33358"/>
                  </a:lnTo>
                  <a:lnTo>
                    <a:pt x="3842" y="33646"/>
                  </a:lnTo>
                  <a:lnTo>
                    <a:pt x="4622" y="33935"/>
                  </a:lnTo>
                  <a:lnTo>
                    <a:pt x="5373" y="34224"/>
                  </a:lnTo>
                  <a:lnTo>
                    <a:pt x="6788" y="34686"/>
                  </a:lnTo>
                  <a:lnTo>
                    <a:pt x="7423" y="34859"/>
                  </a:lnTo>
                  <a:lnTo>
                    <a:pt x="7972" y="34975"/>
                  </a:lnTo>
                  <a:lnTo>
                    <a:pt x="8405" y="35062"/>
                  </a:lnTo>
                  <a:lnTo>
                    <a:pt x="8723" y="35090"/>
                  </a:lnTo>
                  <a:lnTo>
                    <a:pt x="9098" y="35062"/>
                  </a:lnTo>
                  <a:lnTo>
                    <a:pt x="9416" y="35004"/>
                  </a:lnTo>
                  <a:lnTo>
                    <a:pt x="9676" y="34859"/>
                  </a:lnTo>
                  <a:lnTo>
                    <a:pt x="9965" y="34715"/>
                  </a:lnTo>
                  <a:lnTo>
                    <a:pt x="10254" y="34571"/>
                  </a:lnTo>
                  <a:lnTo>
                    <a:pt x="10600" y="34397"/>
                  </a:lnTo>
                  <a:lnTo>
                    <a:pt x="11062" y="34253"/>
                  </a:lnTo>
                  <a:lnTo>
                    <a:pt x="11640" y="34108"/>
                  </a:lnTo>
                  <a:lnTo>
                    <a:pt x="12535" y="33935"/>
                  </a:lnTo>
                  <a:lnTo>
                    <a:pt x="13459" y="33791"/>
                  </a:lnTo>
                  <a:lnTo>
                    <a:pt x="14412" y="33675"/>
                  </a:lnTo>
                  <a:lnTo>
                    <a:pt x="15394" y="33560"/>
                  </a:lnTo>
                  <a:lnTo>
                    <a:pt x="17387" y="33358"/>
                  </a:lnTo>
                  <a:lnTo>
                    <a:pt x="19409" y="33213"/>
                  </a:lnTo>
                  <a:lnTo>
                    <a:pt x="21402" y="33098"/>
                  </a:lnTo>
                  <a:lnTo>
                    <a:pt x="23366" y="33011"/>
                  </a:lnTo>
                  <a:lnTo>
                    <a:pt x="26947" y="32867"/>
                  </a:lnTo>
                  <a:lnTo>
                    <a:pt x="26947" y="55336"/>
                  </a:lnTo>
                  <a:lnTo>
                    <a:pt x="27005" y="56058"/>
                  </a:lnTo>
                  <a:lnTo>
                    <a:pt x="27091" y="56693"/>
                  </a:lnTo>
                  <a:lnTo>
                    <a:pt x="27207" y="57213"/>
                  </a:lnTo>
                  <a:lnTo>
                    <a:pt x="27322" y="57618"/>
                  </a:lnTo>
                  <a:lnTo>
                    <a:pt x="27496" y="57964"/>
                  </a:lnTo>
                  <a:lnTo>
                    <a:pt x="27582" y="58080"/>
                  </a:lnTo>
                  <a:lnTo>
                    <a:pt x="27669" y="58195"/>
                  </a:lnTo>
                  <a:lnTo>
                    <a:pt x="27756" y="58282"/>
                  </a:lnTo>
                  <a:lnTo>
                    <a:pt x="27842" y="58340"/>
                  </a:lnTo>
                  <a:lnTo>
                    <a:pt x="27958" y="58369"/>
                  </a:lnTo>
                  <a:lnTo>
                    <a:pt x="28044" y="58369"/>
                  </a:lnTo>
                  <a:lnTo>
                    <a:pt x="28247" y="58340"/>
                  </a:lnTo>
                  <a:lnTo>
                    <a:pt x="28420" y="58253"/>
                  </a:lnTo>
                  <a:lnTo>
                    <a:pt x="28622" y="58080"/>
                  </a:lnTo>
                  <a:lnTo>
                    <a:pt x="28824" y="57820"/>
                  </a:lnTo>
                  <a:lnTo>
                    <a:pt x="29026" y="57502"/>
                  </a:lnTo>
                  <a:lnTo>
                    <a:pt x="29228" y="57098"/>
                  </a:lnTo>
                  <a:lnTo>
                    <a:pt x="29460" y="56636"/>
                  </a:lnTo>
                  <a:lnTo>
                    <a:pt x="29662" y="56087"/>
                  </a:lnTo>
                  <a:lnTo>
                    <a:pt x="29777" y="55769"/>
                  </a:lnTo>
                  <a:lnTo>
                    <a:pt x="29864" y="55365"/>
                  </a:lnTo>
                  <a:lnTo>
                    <a:pt x="30037" y="54470"/>
                  </a:lnTo>
                  <a:lnTo>
                    <a:pt x="30210" y="53401"/>
                  </a:lnTo>
                  <a:lnTo>
                    <a:pt x="30326" y="52159"/>
                  </a:lnTo>
                  <a:lnTo>
                    <a:pt x="30442" y="50802"/>
                  </a:lnTo>
                  <a:lnTo>
                    <a:pt x="30528" y="49329"/>
                  </a:lnTo>
                  <a:lnTo>
                    <a:pt x="30615" y="47769"/>
                  </a:lnTo>
                  <a:lnTo>
                    <a:pt x="30673" y="46123"/>
                  </a:lnTo>
                  <a:lnTo>
                    <a:pt x="30759" y="42686"/>
                  </a:lnTo>
                  <a:lnTo>
                    <a:pt x="30788" y="39163"/>
                  </a:lnTo>
                  <a:lnTo>
                    <a:pt x="30846" y="32578"/>
                  </a:lnTo>
                  <a:lnTo>
                    <a:pt x="36362" y="32433"/>
                  </a:lnTo>
                  <a:lnTo>
                    <a:pt x="38730" y="32405"/>
                  </a:lnTo>
                  <a:lnTo>
                    <a:pt x="40868" y="32376"/>
                  </a:lnTo>
                  <a:lnTo>
                    <a:pt x="42745" y="32376"/>
                  </a:lnTo>
                  <a:lnTo>
                    <a:pt x="44478" y="32405"/>
                  </a:lnTo>
                  <a:lnTo>
                    <a:pt x="47684" y="32491"/>
                  </a:lnTo>
                  <a:lnTo>
                    <a:pt x="50745" y="32636"/>
                  </a:lnTo>
                  <a:lnTo>
                    <a:pt x="53864" y="32809"/>
                  </a:lnTo>
                  <a:lnTo>
                    <a:pt x="54124" y="32838"/>
                  </a:lnTo>
                  <a:lnTo>
                    <a:pt x="54355" y="32867"/>
                  </a:lnTo>
                  <a:lnTo>
                    <a:pt x="54586" y="32867"/>
                  </a:lnTo>
                  <a:lnTo>
                    <a:pt x="54788" y="32838"/>
                  </a:lnTo>
                  <a:lnTo>
                    <a:pt x="55135" y="32751"/>
                  </a:lnTo>
                  <a:lnTo>
                    <a:pt x="55481" y="32607"/>
                  </a:lnTo>
                  <a:lnTo>
                    <a:pt x="55741" y="32405"/>
                  </a:lnTo>
                  <a:lnTo>
                    <a:pt x="55944" y="32173"/>
                  </a:lnTo>
                  <a:lnTo>
                    <a:pt x="56088" y="31942"/>
                  </a:lnTo>
                  <a:lnTo>
                    <a:pt x="56175" y="31654"/>
                  </a:lnTo>
                  <a:lnTo>
                    <a:pt x="56232" y="31394"/>
                  </a:lnTo>
                  <a:lnTo>
                    <a:pt x="56203" y="31134"/>
                  </a:lnTo>
                  <a:lnTo>
                    <a:pt x="56117" y="30874"/>
                  </a:lnTo>
                  <a:lnTo>
                    <a:pt x="55972" y="30614"/>
                  </a:lnTo>
                  <a:lnTo>
                    <a:pt x="55770" y="30354"/>
                  </a:lnTo>
                  <a:lnTo>
                    <a:pt x="55510" y="30123"/>
                  </a:lnTo>
                  <a:lnTo>
                    <a:pt x="55193" y="29921"/>
                  </a:lnTo>
                  <a:lnTo>
                    <a:pt x="54817" y="29719"/>
                  </a:lnTo>
                  <a:lnTo>
                    <a:pt x="54355" y="29603"/>
                  </a:lnTo>
                  <a:lnTo>
                    <a:pt x="52564" y="29314"/>
                  </a:lnTo>
                  <a:lnTo>
                    <a:pt x="51149" y="29112"/>
                  </a:lnTo>
                  <a:lnTo>
                    <a:pt x="50023" y="28997"/>
                  </a:lnTo>
                  <a:lnTo>
                    <a:pt x="49156" y="289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8" name="Google Shape;188;p18"/>
            <p:cNvSpPr/>
            <p:nvPr/>
          </p:nvSpPr>
          <p:spPr>
            <a:xfrm>
              <a:off x="578900" y="1952425"/>
              <a:ext cx="1176225" cy="1456350"/>
            </a:xfrm>
            <a:custGeom>
              <a:avLst/>
              <a:gdLst/>
              <a:ahLst/>
              <a:cxnLst/>
              <a:rect l="l" t="t" r="r" b="b"/>
              <a:pathLst>
                <a:path w="47049" h="58254" extrusionOk="0">
                  <a:moveTo>
                    <a:pt x="15741" y="4015"/>
                  </a:moveTo>
                  <a:lnTo>
                    <a:pt x="15452" y="4044"/>
                  </a:lnTo>
                  <a:lnTo>
                    <a:pt x="15221" y="4044"/>
                  </a:lnTo>
                  <a:lnTo>
                    <a:pt x="14990" y="4102"/>
                  </a:lnTo>
                  <a:lnTo>
                    <a:pt x="14817" y="4160"/>
                  </a:lnTo>
                  <a:lnTo>
                    <a:pt x="14644" y="4246"/>
                  </a:lnTo>
                  <a:lnTo>
                    <a:pt x="14528" y="4333"/>
                  </a:lnTo>
                  <a:lnTo>
                    <a:pt x="14470" y="4448"/>
                  </a:lnTo>
                  <a:lnTo>
                    <a:pt x="14441" y="4593"/>
                  </a:lnTo>
                  <a:lnTo>
                    <a:pt x="14441" y="4708"/>
                  </a:lnTo>
                  <a:lnTo>
                    <a:pt x="14499" y="4824"/>
                  </a:lnTo>
                  <a:lnTo>
                    <a:pt x="14586" y="4968"/>
                  </a:lnTo>
                  <a:lnTo>
                    <a:pt x="14701" y="5113"/>
                  </a:lnTo>
                  <a:lnTo>
                    <a:pt x="14875" y="5257"/>
                  </a:lnTo>
                  <a:lnTo>
                    <a:pt x="15077" y="5430"/>
                  </a:lnTo>
                  <a:lnTo>
                    <a:pt x="15683" y="5806"/>
                  </a:lnTo>
                  <a:lnTo>
                    <a:pt x="16434" y="6383"/>
                  </a:lnTo>
                  <a:lnTo>
                    <a:pt x="17127" y="6903"/>
                  </a:lnTo>
                  <a:lnTo>
                    <a:pt x="17676" y="7365"/>
                  </a:lnTo>
                  <a:lnTo>
                    <a:pt x="18109" y="7799"/>
                  </a:lnTo>
                  <a:lnTo>
                    <a:pt x="18456" y="8203"/>
                  </a:lnTo>
                  <a:lnTo>
                    <a:pt x="18687" y="8549"/>
                  </a:lnTo>
                  <a:lnTo>
                    <a:pt x="18831" y="8838"/>
                  </a:lnTo>
                  <a:lnTo>
                    <a:pt x="18889" y="8983"/>
                  </a:lnTo>
                  <a:lnTo>
                    <a:pt x="18889" y="9098"/>
                  </a:lnTo>
                  <a:lnTo>
                    <a:pt x="18687" y="9705"/>
                  </a:lnTo>
                  <a:lnTo>
                    <a:pt x="18456" y="10398"/>
                  </a:lnTo>
                  <a:lnTo>
                    <a:pt x="18080" y="11235"/>
                  </a:lnTo>
                  <a:lnTo>
                    <a:pt x="17676" y="12073"/>
                  </a:lnTo>
                  <a:lnTo>
                    <a:pt x="17243" y="12882"/>
                  </a:lnTo>
                  <a:lnTo>
                    <a:pt x="16810" y="13690"/>
                  </a:lnTo>
                  <a:lnTo>
                    <a:pt x="16348" y="14470"/>
                  </a:lnTo>
                  <a:lnTo>
                    <a:pt x="15886" y="15250"/>
                  </a:lnTo>
                  <a:lnTo>
                    <a:pt x="15423" y="16001"/>
                  </a:lnTo>
                  <a:lnTo>
                    <a:pt x="14932" y="16752"/>
                  </a:lnTo>
                  <a:lnTo>
                    <a:pt x="14413" y="17503"/>
                  </a:lnTo>
                  <a:lnTo>
                    <a:pt x="13893" y="18196"/>
                  </a:lnTo>
                  <a:lnTo>
                    <a:pt x="12824" y="19611"/>
                  </a:lnTo>
                  <a:lnTo>
                    <a:pt x="11727" y="20939"/>
                  </a:lnTo>
                  <a:lnTo>
                    <a:pt x="10571" y="22239"/>
                  </a:lnTo>
                  <a:lnTo>
                    <a:pt x="9416" y="23481"/>
                  </a:lnTo>
                  <a:lnTo>
                    <a:pt x="8232" y="24665"/>
                  </a:lnTo>
                  <a:lnTo>
                    <a:pt x="7048" y="25820"/>
                  </a:lnTo>
                  <a:lnTo>
                    <a:pt x="5835" y="26918"/>
                  </a:lnTo>
                  <a:lnTo>
                    <a:pt x="4622" y="27957"/>
                  </a:lnTo>
                  <a:lnTo>
                    <a:pt x="3409" y="28968"/>
                  </a:lnTo>
                  <a:lnTo>
                    <a:pt x="2196" y="29921"/>
                  </a:lnTo>
                  <a:lnTo>
                    <a:pt x="983" y="30817"/>
                  </a:lnTo>
                  <a:lnTo>
                    <a:pt x="752" y="31019"/>
                  </a:lnTo>
                  <a:lnTo>
                    <a:pt x="550" y="31192"/>
                  </a:lnTo>
                  <a:lnTo>
                    <a:pt x="376" y="31365"/>
                  </a:lnTo>
                  <a:lnTo>
                    <a:pt x="232" y="31539"/>
                  </a:lnTo>
                  <a:lnTo>
                    <a:pt x="145" y="31712"/>
                  </a:lnTo>
                  <a:lnTo>
                    <a:pt x="59" y="31828"/>
                  </a:lnTo>
                  <a:lnTo>
                    <a:pt x="30" y="31972"/>
                  </a:lnTo>
                  <a:lnTo>
                    <a:pt x="1" y="32059"/>
                  </a:lnTo>
                  <a:lnTo>
                    <a:pt x="30" y="32145"/>
                  </a:lnTo>
                  <a:lnTo>
                    <a:pt x="59" y="32203"/>
                  </a:lnTo>
                  <a:lnTo>
                    <a:pt x="145" y="32232"/>
                  </a:lnTo>
                  <a:lnTo>
                    <a:pt x="261" y="32261"/>
                  </a:lnTo>
                  <a:lnTo>
                    <a:pt x="376" y="32232"/>
                  </a:lnTo>
                  <a:lnTo>
                    <a:pt x="550" y="32174"/>
                  </a:lnTo>
                  <a:lnTo>
                    <a:pt x="1070" y="31972"/>
                  </a:lnTo>
                  <a:lnTo>
                    <a:pt x="1792" y="31625"/>
                  </a:lnTo>
                  <a:lnTo>
                    <a:pt x="2658" y="31134"/>
                  </a:lnTo>
                  <a:lnTo>
                    <a:pt x="3698" y="30528"/>
                  </a:lnTo>
                  <a:lnTo>
                    <a:pt x="4853" y="29806"/>
                  </a:lnTo>
                  <a:lnTo>
                    <a:pt x="6095" y="28997"/>
                  </a:lnTo>
                  <a:lnTo>
                    <a:pt x="7423" y="28073"/>
                  </a:lnTo>
                  <a:lnTo>
                    <a:pt x="8810" y="27033"/>
                  </a:lnTo>
                  <a:lnTo>
                    <a:pt x="10254" y="25936"/>
                  </a:lnTo>
                  <a:lnTo>
                    <a:pt x="11698" y="24752"/>
                  </a:lnTo>
                  <a:lnTo>
                    <a:pt x="13142" y="23481"/>
                  </a:lnTo>
                  <a:lnTo>
                    <a:pt x="13864" y="22817"/>
                  </a:lnTo>
                  <a:lnTo>
                    <a:pt x="14557" y="22152"/>
                  </a:lnTo>
                  <a:lnTo>
                    <a:pt x="15250" y="21459"/>
                  </a:lnTo>
                  <a:lnTo>
                    <a:pt x="15943" y="20766"/>
                  </a:lnTo>
                  <a:lnTo>
                    <a:pt x="16608" y="20044"/>
                  </a:lnTo>
                  <a:lnTo>
                    <a:pt x="17243" y="19322"/>
                  </a:lnTo>
                  <a:lnTo>
                    <a:pt x="17849" y="18571"/>
                  </a:lnTo>
                  <a:lnTo>
                    <a:pt x="18456" y="17820"/>
                  </a:lnTo>
                  <a:lnTo>
                    <a:pt x="20449" y="20593"/>
                  </a:lnTo>
                  <a:lnTo>
                    <a:pt x="22673" y="23654"/>
                  </a:lnTo>
                  <a:lnTo>
                    <a:pt x="27236" y="29835"/>
                  </a:lnTo>
                  <a:lnTo>
                    <a:pt x="27438" y="30095"/>
                  </a:lnTo>
                  <a:lnTo>
                    <a:pt x="27640" y="30326"/>
                  </a:lnTo>
                  <a:lnTo>
                    <a:pt x="27871" y="30528"/>
                  </a:lnTo>
                  <a:lnTo>
                    <a:pt x="28102" y="30672"/>
                  </a:lnTo>
                  <a:lnTo>
                    <a:pt x="28333" y="30788"/>
                  </a:lnTo>
                  <a:lnTo>
                    <a:pt x="28564" y="30874"/>
                  </a:lnTo>
                  <a:lnTo>
                    <a:pt x="28795" y="30932"/>
                  </a:lnTo>
                  <a:lnTo>
                    <a:pt x="29055" y="30961"/>
                  </a:lnTo>
                  <a:lnTo>
                    <a:pt x="29315" y="30932"/>
                  </a:lnTo>
                  <a:lnTo>
                    <a:pt x="29575" y="30846"/>
                  </a:lnTo>
                  <a:lnTo>
                    <a:pt x="29806" y="30730"/>
                  </a:lnTo>
                  <a:lnTo>
                    <a:pt x="30008" y="30557"/>
                  </a:lnTo>
                  <a:lnTo>
                    <a:pt x="30182" y="30355"/>
                  </a:lnTo>
                  <a:lnTo>
                    <a:pt x="30297" y="30124"/>
                  </a:lnTo>
                  <a:lnTo>
                    <a:pt x="30384" y="29835"/>
                  </a:lnTo>
                  <a:lnTo>
                    <a:pt x="30413" y="29517"/>
                  </a:lnTo>
                  <a:lnTo>
                    <a:pt x="30384" y="29170"/>
                  </a:lnTo>
                  <a:lnTo>
                    <a:pt x="30297" y="28766"/>
                  </a:lnTo>
                  <a:lnTo>
                    <a:pt x="30153" y="28362"/>
                  </a:lnTo>
                  <a:lnTo>
                    <a:pt x="29922" y="27929"/>
                  </a:lnTo>
                  <a:lnTo>
                    <a:pt x="29344" y="26802"/>
                  </a:lnTo>
                  <a:lnTo>
                    <a:pt x="28824" y="25849"/>
                  </a:lnTo>
                  <a:lnTo>
                    <a:pt x="28362" y="25069"/>
                  </a:lnTo>
                  <a:lnTo>
                    <a:pt x="27929" y="24405"/>
                  </a:lnTo>
                  <a:lnTo>
                    <a:pt x="27554" y="23885"/>
                  </a:lnTo>
                  <a:lnTo>
                    <a:pt x="27207" y="23481"/>
                  </a:lnTo>
                  <a:lnTo>
                    <a:pt x="26860" y="23163"/>
                  </a:lnTo>
                  <a:lnTo>
                    <a:pt x="26572" y="22903"/>
                  </a:lnTo>
                  <a:lnTo>
                    <a:pt x="26283" y="22730"/>
                  </a:lnTo>
                  <a:lnTo>
                    <a:pt x="25994" y="22586"/>
                  </a:lnTo>
                  <a:lnTo>
                    <a:pt x="25474" y="22355"/>
                  </a:lnTo>
                  <a:lnTo>
                    <a:pt x="25214" y="22239"/>
                  </a:lnTo>
                  <a:lnTo>
                    <a:pt x="24925" y="22095"/>
                  </a:lnTo>
                  <a:lnTo>
                    <a:pt x="24637" y="21921"/>
                  </a:lnTo>
                  <a:lnTo>
                    <a:pt x="24348" y="21661"/>
                  </a:lnTo>
                  <a:lnTo>
                    <a:pt x="24030" y="21430"/>
                  </a:lnTo>
                  <a:lnTo>
                    <a:pt x="23712" y="21142"/>
                  </a:lnTo>
                  <a:lnTo>
                    <a:pt x="23048" y="20506"/>
                  </a:lnTo>
                  <a:lnTo>
                    <a:pt x="22355" y="19784"/>
                  </a:lnTo>
                  <a:lnTo>
                    <a:pt x="21662" y="19004"/>
                  </a:lnTo>
                  <a:lnTo>
                    <a:pt x="21055" y="18225"/>
                  </a:lnTo>
                  <a:lnTo>
                    <a:pt x="20478" y="17503"/>
                  </a:lnTo>
                  <a:lnTo>
                    <a:pt x="20044" y="16867"/>
                  </a:lnTo>
                  <a:lnTo>
                    <a:pt x="19871" y="16578"/>
                  </a:lnTo>
                  <a:lnTo>
                    <a:pt x="19756" y="16347"/>
                  </a:lnTo>
                  <a:lnTo>
                    <a:pt x="21142" y="14152"/>
                  </a:lnTo>
                  <a:lnTo>
                    <a:pt x="21864" y="12997"/>
                  </a:lnTo>
                  <a:lnTo>
                    <a:pt x="22499" y="11871"/>
                  </a:lnTo>
                  <a:lnTo>
                    <a:pt x="23106" y="10831"/>
                  </a:lnTo>
                  <a:lnTo>
                    <a:pt x="23539" y="9907"/>
                  </a:lnTo>
                  <a:lnTo>
                    <a:pt x="23712" y="9503"/>
                  </a:lnTo>
                  <a:lnTo>
                    <a:pt x="23857" y="9156"/>
                  </a:lnTo>
                  <a:lnTo>
                    <a:pt x="23943" y="8896"/>
                  </a:lnTo>
                  <a:lnTo>
                    <a:pt x="23972" y="8665"/>
                  </a:lnTo>
                  <a:lnTo>
                    <a:pt x="23943" y="8521"/>
                  </a:lnTo>
                  <a:lnTo>
                    <a:pt x="23914" y="8376"/>
                  </a:lnTo>
                  <a:lnTo>
                    <a:pt x="23828" y="8203"/>
                  </a:lnTo>
                  <a:lnTo>
                    <a:pt x="23712" y="8058"/>
                  </a:lnTo>
                  <a:lnTo>
                    <a:pt x="23452" y="7712"/>
                  </a:lnTo>
                  <a:lnTo>
                    <a:pt x="23077" y="7365"/>
                  </a:lnTo>
                  <a:lnTo>
                    <a:pt x="22615" y="7048"/>
                  </a:lnTo>
                  <a:lnTo>
                    <a:pt x="22124" y="6701"/>
                  </a:lnTo>
                  <a:lnTo>
                    <a:pt x="21575" y="6354"/>
                  </a:lnTo>
                  <a:lnTo>
                    <a:pt x="20997" y="6037"/>
                  </a:lnTo>
                  <a:lnTo>
                    <a:pt x="19842" y="5401"/>
                  </a:lnTo>
                  <a:lnTo>
                    <a:pt x="18745" y="4882"/>
                  </a:lnTo>
                  <a:lnTo>
                    <a:pt x="17821" y="4506"/>
                  </a:lnTo>
                  <a:lnTo>
                    <a:pt x="17214" y="4275"/>
                  </a:lnTo>
                  <a:lnTo>
                    <a:pt x="16867" y="4188"/>
                  </a:lnTo>
                  <a:lnTo>
                    <a:pt x="16492" y="4102"/>
                  </a:lnTo>
                  <a:lnTo>
                    <a:pt x="16117" y="4044"/>
                  </a:lnTo>
                  <a:lnTo>
                    <a:pt x="15741" y="4015"/>
                  </a:lnTo>
                  <a:close/>
                  <a:moveTo>
                    <a:pt x="38153" y="1"/>
                  </a:moveTo>
                  <a:lnTo>
                    <a:pt x="37604" y="58"/>
                  </a:lnTo>
                  <a:lnTo>
                    <a:pt x="37171" y="116"/>
                  </a:lnTo>
                  <a:lnTo>
                    <a:pt x="36795" y="203"/>
                  </a:lnTo>
                  <a:lnTo>
                    <a:pt x="36507" y="289"/>
                  </a:lnTo>
                  <a:lnTo>
                    <a:pt x="36304" y="405"/>
                  </a:lnTo>
                  <a:lnTo>
                    <a:pt x="36160" y="521"/>
                  </a:lnTo>
                  <a:lnTo>
                    <a:pt x="36073" y="636"/>
                  </a:lnTo>
                  <a:lnTo>
                    <a:pt x="36045" y="752"/>
                  </a:lnTo>
                  <a:lnTo>
                    <a:pt x="36073" y="867"/>
                  </a:lnTo>
                  <a:lnTo>
                    <a:pt x="36160" y="1011"/>
                  </a:lnTo>
                  <a:lnTo>
                    <a:pt x="36276" y="1156"/>
                  </a:lnTo>
                  <a:lnTo>
                    <a:pt x="36478" y="1300"/>
                  </a:lnTo>
                  <a:lnTo>
                    <a:pt x="36680" y="1416"/>
                  </a:lnTo>
                  <a:lnTo>
                    <a:pt x="36969" y="1560"/>
                  </a:lnTo>
                  <a:lnTo>
                    <a:pt x="37575" y="1791"/>
                  </a:lnTo>
                  <a:lnTo>
                    <a:pt x="38442" y="2167"/>
                  </a:lnTo>
                  <a:lnTo>
                    <a:pt x="39366" y="2600"/>
                  </a:lnTo>
                  <a:lnTo>
                    <a:pt x="40232" y="3062"/>
                  </a:lnTo>
                  <a:lnTo>
                    <a:pt x="41070" y="3553"/>
                  </a:lnTo>
                  <a:lnTo>
                    <a:pt x="41445" y="3813"/>
                  </a:lnTo>
                  <a:lnTo>
                    <a:pt x="41792" y="4073"/>
                  </a:lnTo>
                  <a:lnTo>
                    <a:pt x="42110" y="4333"/>
                  </a:lnTo>
                  <a:lnTo>
                    <a:pt x="42398" y="4593"/>
                  </a:lnTo>
                  <a:lnTo>
                    <a:pt x="42629" y="4853"/>
                  </a:lnTo>
                  <a:lnTo>
                    <a:pt x="42803" y="5113"/>
                  </a:lnTo>
                  <a:lnTo>
                    <a:pt x="42918" y="5373"/>
                  </a:lnTo>
                  <a:lnTo>
                    <a:pt x="42976" y="5632"/>
                  </a:lnTo>
                  <a:lnTo>
                    <a:pt x="42976" y="15972"/>
                  </a:lnTo>
                  <a:lnTo>
                    <a:pt x="41821" y="16087"/>
                  </a:lnTo>
                  <a:lnTo>
                    <a:pt x="40521" y="16174"/>
                  </a:lnTo>
                  <a:lnTo>
                    <a:pt x="37720" y="16347"/>
                  </a:lnTo>
                  <a:lnTo>
                    <a:pt x="34860" y="16434"/>
                  </a:lnTo>
                  <a:lnTo>
                    <a:pt x="32261" y="16463"/>
                  </a:lnTo>
                  <a:lnTo>
                    <a:pt x="29229" y="16405"/>
                  </a:lnTo>
                  <a:lnTo>
                    <a:pt x="28767" y="16434"/>
                  </a:lnTo>
                  <a:lnTo>
                    <a:pt x="28420" y="16492"/>
                  </a:lnTo>
                  <a:lnTo>
                    <a:pt x="28276" y="16549"/>
                  </a:lnTo>
                  <a:lnTo>
                    <a:pt x="28189" y="16607"/>
                  </a:lnTo>
                  <a:lnTo>
                    <a:pt x="28131" y="16694"/>
                  </a:lnTo>
                  <a:lnTo>
                    <a:pt x="28102" y="16781"/>
                  </a:lnTo>
                  <a:lnTo>
                    <a:pt x="28131" y="16838"/>
                  </a:lnTo>
                  <a:lnTo>
                    <a:pt x="28160" y="16925"/>
                  </a:lnTo>
                  <a:lnTo>
                    <a:pt x="28276" y="17069"/>
                  </a:lnTo>
                  <a:lnTo>
                    <a:pt x="28478" y="17243"/>
                  </a:lnTo>
                  <a:lnTo>
                    <a:pt x="28709" y="17416"/>
                  </a:lnTo>
                  <a:lnTo>
                    <a:pt x="29026" y="17618"/>
                  </a:lnTo>
                  <a:lnTo>
                    <a:pt x="29373" y="17791"/>
                  </a:lnTo>
                  <a:lnTo>
                    <a:pt x="30153" y="18167"/>
                  </a:lnTo>
                  <a:lnTo>
                    <a:pt x="30990" y="18513"/>
                  </a:lnTo>
                  <a:lnTo>
                    <a:pt x="31828" y="18802"/>
                  </a:lnTo>
                  <a:lnTo>
                    <a:pt x="32203" y="18918"/>
                  </a:lnTo>
                  <a:lnTo>
                    <a:pt x="32579" y="19004"/>
                  </a:lnTo>
                  <a:lnTo>
                    <a:pt x="32897" y="19033"/>
                  </a:lnTo>
                  <a:lnTo>
                    <a:pt x="33185" y="19062"/>
                  </a:lnTo>
                  <a:lnTo>
                    <a:pt x="33561" y="19033"/>
                  </a:lnTo>
                  <a:lnTo>
                    <a:pt x="33878" y="18975"/>
                  </a:lnTo>
                  <a:lnTo>
                    <a:pt x="34196" y="18860"/>
                  </a:lnTo>
                  <a:lnTo>
                    <a:pt x="34514" y="18744"/>
                  </a:lnTo>
                  <a:lnTo>
                    <a:pt x="34860" y="18600"/>
                  </a:lnTo>
                  <a:lnTo>
                    <a:pt x="35236" y="18484"/>
                  </a:lnTo>
                  <a:lnTo>
                    <a:pt x="35698" y="18398"/>
                  </a:lnTo>
                  <a:lnTo>
                    <a:pt x="36218" y="18311"/>
                  </a:lnTo>
                  <a:lnTo>
                    <a:pt x="37518" y="18225"/>
                  </a:lnTo>
                  <a:lnTo>
                    <a:pt x="39019" y="18109"/>
                  </a:lnTo>
                  <a:lnTo>
                    <a:pt x="40810" y="17936"/>
                  </a:lnTo>
                  <a:lnTo>
                    <a:pt x="41850" y="17878"/>
                  </a:lnTo>
                  <a:lnTo>
                    <a:pt x="42976" y="17820"/>
                  </a:lnTo>
                  <a:lnTo>
                    <a:pt x="42976" y="30037"/>
                  </a:lnTo>
                  <a:lnTo>
                    <a:pt x="43005" y="31106"/>
                  </a:lnTo>
                  <a:lnTo>
                    <a:pt x="43063" y="32001"/>
                  </a:lnTo>
                  <a:lnTo>
                    <a:pt x="43178" y="32752"/>
                  </a:lnTo>
                  <a:lnTo>
                    <a:pt x="43294" y="33329"/>
                  </a:lnTo>
                  <a:lnTo>
                    <a:pt x="43380" y="33560"/>
                  </a:lnTo>
                  <a:lnTo>
                    <a:pt x="43467" y="33763"/>
                  </a:lnTo>
                  <a:lnTo>
                    <a:pt x="43554" y="33936"/>
                  </a:lnTo>
                  <a:lnTo>
                    <a:pt x="43640" y="34080"/>
                  </a:lnTo>
                  <a:lnTo>
                    <a:pt x="43756" y="34167"/>
                  </a:lnTo>
                  <a:lnTo>
                    <a:pt x="43871" y="34254"/>
                  </a:lnTo>
                  <a:lnTo>
                    <a:pt x="43987" y="34282"/>
                  </a:lnTo>
                  <a:lnTo>
                    <a:pt x="44102" y="34311"/>
                  </a:lnTo>
                  <a:lnTo>
                    <a:pt x="44218" y="34282"/>
                  </a:lnTo>
                  <a:lnTo>
                    <a:pt x="44362" y="34225"/>
                  </a:lnTo>
                  <a:lnTo>
                    <a:pt x="44507" y="34138"/>
                  </a:lnTo>
                  <a:lnTo>
                    <a:pt x="44651" y="33994"/>
                  </a:lnTo>
                  <a:lnTo>
                    <a:pt x="44796" y="33849"/>
                  </a:lnTo>
                  <a:lnTo>
                    <a:pt x="44911" y="33676"/>
                  </a:lnTo>
                  <a:lnTo>
                    <a:pt x="45200" y="33243"/>
                  </a:lnTo>
                  <a:lnTo>
                    <a:pt x="45431" y="32867"/>
                  </a:lnTo>
                  <a:lnTo>
                    <a:pt x="45633" y="32434"/>
                  </a:lnTo>
                  <a:lnTo>
                    <a:pt x="45806" y="32001"/>
                  </a:lnTo>
                  <a:lnTo>
                    <a:pt x="45980" y="31510"/>
                  </a:lnTo>
                  <a:lnTo>
                    <a:pt x="46124" y="31019"/>
                  </a:lnTo>
                  <a:lnTo>
                    <a:pt x="46240" y="30499"/>
                  </a:lnTo>
                  <a:lnTo>
                    <a:pt x="46355" y="29979"/>
                  </a:lnTo>
                  <a:lnTo>
                    <a:pt x="46442" y="29402"/>
                  </a:lnTo>
                  <a:lnTo>
                    <a:pt x="46615" y="28275"/>
                  </a:lnTo>
                  <a:lnTo>
                    <a:pt x="46702" y="27091"/>
                  </a:lnTo>
                  <a:lnTo>
                    <a:pt x="46788" y="25907"/>
                  </a:lnTo>
                  <a:lnTo>
                    <a:pt x="46817" y="24694"/>
                  </a:lnTo>
                  <a:lnTo>
                    <a:pt x="46875" y="4650"/>
                  </a:lnTo>
                  <a:lnTo>
                    <a:pt x="46904" y="4131"/>
                  </a:lnTo>
                  <a:lnTo>
                    <a:pt x="46962" y="3726"/>
                  </a:lnTo>
                  <a:lnTo>
                    <a:pt x="47019" y="3380"/>
                  </a:lnTo>
                  <a:lnTo>
                    <a:pt x="47048" y="3091"/>
                  </a:lnTo>
                  <a:lnTo>
                    <a:pt x="47048" y="2947"/>
                  </a:lnTo>
                  <a:lnTo>
                    <a:pt x="46962" y="2773"/>
                  </a:lnTo>
                  <a:lnTo>
                    <a:pt x="46846" y="2629"/>
                  </a:lnTo>
                  <a:lnTo>
                    <a:pt x="46702" y="2484"/>
                  </a:lnTo>
                  <a:lnTo>
                    <a:pt x="46528" y="2340"/>
                  </a:lnTo>
                  <a:lnTo>
                    <a:pt x="46297" y="2196"/>
                  </a:lnTo>
                  <a:lnTo>
                    <a:pt x="45778" y="1907"/>
                  </a:lnTo>
                  <a:lnTo>
                    <a:pt x="45142" y="1647"/>
                  </a:lnTo>
                  <a:lnTo>
                    <a:pt x="44420" y="1387"/>
                  </a:lnTo>
                  <a:lnTo>
                    <a:pt x="43640" y="1127"/>
                  </a:lnTo>
                  <a:lnTo>
                    <a:pt x="42861" y="925"/>
                  </a:lnTo>
                  <a:lnTo>
                    <a:pt x="42052" y="723"/>
                  </a:lnTo>
                  <a:lnTo>
                    <a:pt x="41272" y="549"/>
                  </a:lnTo>
                  <a:lnTo>
                    <a:pt x="39828" y="232"/>
                  </a:lnTo>
                  <a:lnTo>
                    <a:pt x="38731" y="58"/>
                  </a:lnTo>
                  <a:lnTo>
                    <a:pt x="38153" y="1"/>
                  </a:lnTo>
                  <a:close/>
                  <a:moveTo>
                    <a:pt x="42861" y="36477"/>
                  </a:moveTo>
                  <a:lnTo>
                    <a:pt x="42254" y="36506"/>
                  </a:lnTo>
                  <a:lnTo>
                    <a:pt x="41763" y="36564"/>
                  </a:lnTo>
                  <a:lnTo>
                    <a:pt x="41416" y="36680"/>
                  </a:lnTo>
                  <a:lnTo>
                    <a:pt x="41099" y="36795"/>
                  </a:lnTo>
                  <a:lnTo>
                    <a:pt x="40810" y="36939"/>
                  </a:lnTo>
                  <a:lnTo>
                    <a:pt x="40463" y="37026"/>
                  </a:lnTo>
                  <a:lnTo>
                    <a:pt x="40088" y="37113"/>
                  </a:lnTo>
                  <a:lnTo>
                    <a:pt x="39568" y="37142"/>
                  </a:lnTo>
                  <a:lnTo>
                    <a:pt x="35496" y="37344"/>
                  </a:lnTo>
                  <a:lnTo>
                    <a:pt x="30933" y="37517"/>
                  </a:lnTo>
                  <a:lnTo>
                    <a:pt x="28564" y="37604"/>
                  </a:lnTo>
                  <a:lnTo>
                    <a:pt x="26167" y="37661"/>
                  </a:lnTo>
                  <a:lnTo>
                    <a:pt x="23799" y="37690"/>
                  </a:lnTo>
                  <a:lnTo>
                    <a:pt x="18716" y="37690"/>
                  </a:lnTo>
                  <a:lnTo>
                    <a:pt x="17416" y="37633"/>
                  </a:lnTo>
                  <a:lnTo>
                    <a:pt x="16174" y="37604"/>
                  </a:lnTo>
                  <a:lnTo>
                    <a:pt x="14990" y="37517"/>
                  </a:lnTo>
                  <a:lnTo>
                    <a:pt x="13893" y="37430"/>
                  </a:lnTo>
                  <a:lnTo>
                    <a:pt x="12882" y="37344"/>
                  </a:lnTo>
                  <a:lnTo>
                    <a:pt x="11958" y="37199"/>
                  </a:lnTo>
                  <a:lnTo>
                    <a:pt x="11467" y="37142"/>
                  </a:lnTo>
                  <a:lnTo>
                    <a:pt x="11091" y="37142"/>
                  </a:lnTo>
                  <a:lnTo>
                    <a:pt x="10716" y="37171"/>
                  </a:lnTo>
                  <a:lnTo>
                    <a:pt x="10485" y="37228"/>
                  </a:lnTo>
                  <a:lnTo>
                    <a:pt x="10398" y="37286"/>
                  </a:lnTo>
                  <a:lnTo>
                    <a:pt x="10340" y="37315"/>
                  </a:lnTo>
                  <a:lnTo>
                    <a:pt x="10283" y="37402"/>
                  </a:lnTo>
                  <a:lnTo>
                    <a:pt x="10283" y="37459"/>
                  </a:lnTo>
                  <a:lnTo>
                    <a:pt x="10311" y="37517"/>
                  </a:lnTo>
                  <a:lnTo>
                    <a:pt x="10340" y="37604"/>
                  </a:lnTo>
                  <a:lnTo>
                    <a:pt x="10485" y="37777"/>
                  </a:lnTo>
                  <a:lnTo>
                    <a:pt x="10716" y="37979"/>
                  </a:lnTo>
                  <a:lnTo>
                    <a:pt x="11033" y="38210"/>
                  </a:lnTo>
                  <a:lnTo>
                    <a:pt x="11438" y="38470"/>
                  </a:lnTo>
                  <a:lnTo>
                    <a:pt x="11871" y="38701"/>
                  </a:lnTo>
                  <a:lnTo>
                    <a:pt x="12824" y="39221"/>
                  </a:lnTo>
                  <a:lnTo>
                    <a:pt x="13893" y="39712"/>
                  </a:lnTo>
                  <a:lnTo>
                    <a:pt x="14413" y="39914"/>
                  </a:lnTo>
                  <a:lnTo>
                    <a:pt x="14932" y="40116"/>
                  </a:lnTo>
                  <a:lnTo>
                    <a:pt x="15423" y="40261"/>
                  </a:lnTo>
                  <a:lnTo>
                    <a:pt x="15857" y="40376"/>
                  </a:lnTo>
                  <a:lnTo>
                    <a:pt x="16261" y="40463"/>
                  </a:lnTo>
                  <a:lnTo>
                    <a:pt x="16608" y="40492"/>
                  </a:lnTo>
                  <a:lnTo>
                    <a:pt x="16839" y="40492"/>
                  </a:lnTo>
                  <a:lnTo>
                    <a:pt x="17041" y="40434"/>
                  </a:lnTo>
                  <a:lnTo>
                    <a:pt x="17445" y="40347"/>
                  </a:lnTo>
                  <a:lnTo>
                    <a:pt x="17821" y="40174"/>
                  </a:lnTo>
                  <a:lnTo>
                    <a:pt x="18225" y="40001"/>
                  </a:lnTo>
                  <a:lnTo>
                    <a:pt x="18658" y="39828"/>
                  </a:lnTo>
                  <a:lnTo>
                    <a:pt x="19178" y="39654"/>
                  </a:lnTo>
                  <a:lnTo>
                    <a:pt x="19496" y="39568"/>
                  </a:lnTo>
                  <a:lnTo>
                    <a:pt x="19842" y="39510"/>
                  </a:lnTo>
                  <a:lnTo>
                    <a:pt x="20218" y="39481"/>
                  </a:lnTo>
                  <a:lnTo>
                    <a:pt x="20622" y="39423"/>
                  </a:lnTo>
                  <a:lnTo>
                    <a:pt x="32839" y="39019"/>
                  </a:lnTo>
                  <a:lnTo>
                    <a:pt x="38211" y="38788"/>
                  </a:lnTo>
                  <a:lnTo>
                    <a:pt x="42110" y="38643"/>
                  </a:lnTo>
                  <a:lnTo>
                    <a:pt x="42110" y="56030"/>
                  </a:lnTo>
                  <a:lnTo>
                    <a:pt x="42138" y="56579"/>
                  </a:lnTo>
                  <a:lnTo>
                    <a:pt x="42196" y="57041"/>
                  </a:lnTo>
                  <a:lnTo>
                    <a:pt x="42283" y="57416"/>
                  </a:lnTo>
                  <a:lnTo>
                    <a:pt x="42398" y="57734"/>
                  </a:lnTo>
                  <a:lnTo>
                    <a:pt x="42543" y="57965"/>
                  </a:lnTo>
                  <a:lnTo>
                    <a:pt x="42716" y="58138"/>
                  </a:lnTo>
                  <a:lnTo>
                    <a:pt x="42889" y="58225"/>
                  </a:lnTo>
                  <a:lnTo>
                    <a:pt x="43092" y="58254"/>
                  </a:lnTo>
                  <a:lnTo>
                    <a:pt x="43236" y="58254"/>
                  </a:lnTo>
                  <a:lnTo>
                    <a:pt x="43351" y="58196"/>
                  </a:lnTo>
                  <a:lnTo>
                    <a:pt x="43496" y="58138"/>
                  </a:lnTo>
                  <a:lnTo>
                    <a:pt x="43640" y="58080"/>
                  </a:lnTo>
                  <a:lnTo>
                    <a:pt x="43900" y="57820"/>
                  </a:lnTo>
                  <a:lnTo>
                    <a:pt x="44189" y="57503"/>
                  </a:lnTo>
                  <a:lnTo>
                    <a:pt x="44449" y="57127"/>
                  </a:lnTo>
                  <a:lnTo>
                    <a:pt x="44680" y="56636"/>
                  </a:lnTo>
                  <a:lnTo>
                    <a:pt x="44911" y="56088"/>
                  </a:lnTo>
                  <a:lnTo>
                    <a:pt x="45084" y="55481"/>
                  </a:lnTo>
                  <a:lnTo>
                    <a:pt x="45258" y="54759"/>
                  </a:lnTo>
                  <a:lnTo>
                    <a:pt x="45402" y="54037"/>
                  </a:lnTo>
                  <a:lnTo>
                    <a:pt x="45518" y="53315"/>
                  </a:lnTo>
                  <a:lnTo>
                    <a:pt x="45633" y="52564"/>
                  </a:lnTo>
                  <a:lnTo>
                    <a:pt x="45720" y="51784"/>
                  </a:lnTo>
                  <a:lnTo>
                    <a:pt x="45806" y="50976"/>
                  </a:lnTo>
                  <a:lnTo>
                    <a:pt x="45922" y="49243"/>
                  </a:lnTo>
                  <a:lnTo>
                    <a:pt x="46009" y="47279"/>
                  </a:lnTo>
                  <a:lnTo>
                    <a:pt x="46037" y="45026"/>
                  </a:lnTo>
                  <a:lnTo>
                    <a:pt x="46066" y="42427"/>
                  </a:lnTo>
                  <a:lnTo>
                    <a:pt x="46066" y="39423"/>
                  </a:lnTo>
                  <a:lnTo>
                    <a:pt x="46095" y="39134"/>
                  </a:lnTo>
                  <a:lnTo>
                    <a:pt x="46153" y="38846"/>
                  </a:lnTo>
                  <a:lnTo>
                    <a:pt x="46268" y="38586"/>
                  </a:lnTo>
                  <a:lnTo>
                    <a:pt x="46384" y="38326"/>
                  </a:lnTo>
                  <a:lnTo>
                    <a:pt x="46586" y="37864"/>
                  </a:lnTo>
                  <a:lnTo>
                    <a:pt x="46673" y="37661"/>
                  </a:lnTo>
                  <a:lnTo>
                    <a:pt x="46702" y="37459"/>
                  </a:lnTo>
                  <a:lnTo>
                    <a:pt x="46673" y="37286"/>
                  </a:lnTo>
                  <a:lnTo>
                    <a:pt x="46615" y="37228"/>
                  </a:lnTo>
                  <a:lnTo>
                    <a:pt x="46557" y="37142"/>
                  </a:lnTo>
                  <a:lnTo>
                    <a:pt x="46384" y="36997"/>
                  </a:lnTo>
                  <a:lnTo>
                    <a:pt x="46124" y="36882"/>
                  </a:lnTo>
                  <a:lnTo>
                    <a:pt x="45720" y="36766"/>
                  </a:lnTo>
                  <a:lnTo>
                    <a:pt x="45229" y="36651"/>
                  </a:lnTo>
                  <a:lnTo>
                    <a:pt x="44593" y="36593"/>
                  </a:lnTo>
                  <a:lnTo>
                    <a:pt x="43785" y="36535"/>
                  </a:lnTo>
                  <a:lnTo>
                    <a:pt x="43265" y="364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550186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1"/>
          <p:cNvPicPr preferRelativeResize="0"/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-231099" y="-112923"/>
            <a:ext cx="18750198" cy="105469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" name="Google Shape;218;p21"/>
          <p:cNvGrpSpPr/>
          <p:nvPr/>
        </p:nvGrpSpPr>
        <p:grpSpPr>
          <a:xfrm>
            <a:off x="273300" y="390101"/>
            <a:ext cx="17741400" cy="9540926"/>
            <a:chOff x="136960" y="195050"/>
            <a:chExt cx="8870700" cy="4770463"/>
          </a:xfrm>
        </p:grpSpPr>
        <p:sp>
          <p:nvSpPr>
            <p:cNvPr id="219" name="Google Shape;219;p21"/>
            <p:cNvSpPr/>
            <p:nvPr/>
          </p:nvSpPr>
          <p:spPr>
            <a:xfrm>
              <a:off x="136960" y="195050"/>
              <a:ext cx="1153750" cy="1106475"/>
            </a:xfrm>
            <a:custGeom>
              <a:avLst/>
              <a:gdLst/>
              <a:ahLst/>
              <a:cxnLst/>
              <a:rect l="l" t="t" r="r" b="b"/>
              <a:pathLst>
                <a:path w="46150" h="44259" extrusionOk="0">
                  <a:moveTo>
                    <a:pt x="15076" y="4466"/>
                  </a:moveTo>
                  <a:lnTo>
                    <a:pt x="15076" y="8270"/>
                  </a:lnTo>
                  <a:lnTo>
                    <a:pt x="11957" y="8270"/>
                  </a:lnTo>
                  <a:lnTo>
                    <a:pt x="11957" y="4466"/>
                  </a:lnTo>
                  <a:close/>
                  <a:moveTo>
                    <a:pt x="7869" y="19566"/>
                  </a:moveTo>
                  <a:lnTo>
                    <a:pt x="7869" y="22708"/>
                  </a:lnTo>
                  <a:lnTo>
                    <a:pt x="3757" y="22708"/>
                  </a:lnTo>
                  <a:lnTo>
                    <a:pt x="3757" y="19566"/>
                  </a:lnTo>
                  <a:close/>
                  <a:moveTo>
                    <a:pt x="11484" y="0"/>
                  </a:moveTo>
                  <a:lnTo>
                    <a:pt x="11484" y="3993"/>
                  </a:lnTo>
                  <a:lnTo>
                    <a:pt x="0" y="3993"/>
                  </a:lnTo>
                  <a:lnTo>
                    <a:pt x="0" y="13658"/>
                  </a:lnTo>
                  <a:lnTo>
                    <a:pt x="7869" y="13658"/>
                  </a:lnTo>
                  <a:lnTo>
                    <a:pt x="7869" y="19093"/>
                  </a:lnTo>
                  <a:lnTo>
                    <a:pt x="3285" y="19093"/>
                  </a:lnTo>
                  <a:lnTo>
                    <a:pt x="3285" y="23181"/>
                  </a:lnTo>
                  <a:lnTo>
                    <a:pt x="8341" y="23181"/>
                  </a:lnTo>
                  <a:lnTo>
                    <a:pt x="8341" y="19566"/>
                  </a:lnTo>
                  <a:lnTo>
                    <a:pt x="11153" y="19566"/>
                  </a:lnTo>
                  <a:lnTo>
                    <a:pt x="11153" y="44259"/>
                  </a:lnTo>
                  <a:lnTo>
                    <a:pt x="11626" y="44259"/>
                  </a:lnTo>
                  <a:lnTo>
                    <a:pt x="11626" y="19093"/>
                  </a:lnTo>
                  <a:lnTo>
                    <a:pt x="8341" y="19093"/>
                  </a:lnTo>
                  <a:lnTo>
                    <a:pt x="8341" y="13185"/>
                  </a:lnTo>
                  <a:lnTo>
                    <a:pt x="473" y="13185"/>
                  </a:lnTo>
                  <a:lnTo>
                    <a:pt x="473" y="4466"/>
                  </a:lnTo>
                  <a:lnTo>
                    <a:pt x="11484" y="4466"/>
                  </a:lnTo>
                  <a:lnTo>
                    <a:pt x="11484" y="8743"/>
                  </a:lnTo>
                  <a:lnTo>
                    <a:pt x="15548" y="8743"/>
                  </a:lnTo>
                  <a:lnTo>
                    <a:pt x="15548" y="3993"/>
                  </a:lnTo>
                  <a:lnTo>
                    <a:pt x="11957" y="3993"/>
                  </a:lnTo>
                  <a:lnTo>
                    <a:pt x="11957" y="473"/>
                  </a:lnTo>
                  <a:lnTo>
                    <a:pt x="46149" y="473"/>
                  </a:lnTo>
                  <a:lnTo>
                    <a:pt x="461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0" name="Google Shape;220;p21"/>
            <p:cNvSpPr/>
            <p:nvPr/>
          </p:nvSpPr>
          <p:spPr>
            <a:xfrm rot="10800000">
              <a:off x="7853910" y="3859038"/>
              <a:ext cx="1153750" cy="1106475"/>
            </a:xfrm>
            <a:custGeom>
              <a:avLst/>
              <a:gdLst/>
              <a:ahLst/>
              <a:cxnLst/>
              <a:rect l="l" t="t" r="r" b="b"/>
              <a:pathLst>
                <a:path w="46150" h="44259" extrusionOk="0">
                  <a:moveTo>
                    <a:pt x="15076" y="4466"/>
                  </a:moveTo>
                  <a:lnTo>
                    <a:pt x="15076" y="8270"/>
                  </a:lnTo>
                  <a:lnTo>
                    <a:pt x="11957" y="8270"/>
                  </a:lnTo>
                  <a:lnTo>
                    <a:pt x="11957" y="4466"/>
                  </a:lnTo>
                  <a:close/>
                  <a:moveTo>
                    <a:pt x="7869" y="19566"/>
                  </a:moveTo>
                  <a:lnTo>
                    <a:pt x="7869" y="22708"/>
                  </a:lnTo>
                  <a:lnTo>
                    <a:pt x="3757" y="22708"/>
                  </a:lnTo>
                  <a:lnTo>
                    <a:pt x="3757" y="19566"/>
                  </a:lnTo>
                  <a:close/>
                  <a:moveTo>
                    <a:pt x="11484" y="0"/>
                  </a:moveTo>
                  <a:lnTo>
                    <a:pt x="11484" y="3993"/>
                  </a:lnTo>
                  <a:lnTo>
                    <a:pt x="0" y="3993"/>
                  </a:lnTo>
                  <a:lnTo>
                    <a:pt x="0" y="13658"/>
                  </a:lnTo>
                  <a:lnTo>
                    <a:pt x="7869" y="13658"/>
                  </a:lnTo>
                  <a:lnTo>
                    <a:pt x="7869" y="19093"/>
                  </a:lnTo>
                  <a:lnTo>
                    <a:pt x="3285" y="19093"/>
                  </a:lnTo>
                  <a:lnTo>
                    <a:pt x="3285" y="23181"/>
                  </a:lnTo>
                  <a:lnTo>
                    <a:pt x="8341" y="23181"/>
                  </a:lnTo>
                  <a:lnTo>
                    <a:pt x="8341" y="19566"/>
                  </a:lnTo>
                  <a:lnTo>
                    <a:pt x="11153" y="19566"/>
                  </a:lnTo>
                  <a:lnTo>
                    <a:pt x="11153" y="44259"/>
                  </a:lnTo>
                  <a:lnTo>
                    <a:pt x="11626" y="44259"/>
                  </a:lnTo>
                  <a:lnTo>
                    <a:pt x="11626" y="19093"/>
                  </a:lnTo>
                  <a:lnTo>
                    <a:pt x="8341" y="19093"/>
                  </a:lnTo>
                  <a:lnTo>
                    <a:pt x="8341" y="13185"/>
                  </a:lnTo>
                  <a:lnTo>
                    <a:pt x="473" y="13185"/>
                  </a:lnTo>
                  <a:lnTo>
                    <a:pt x="473" y="4466"/>
                  </a:lnTo>
                  <a:lnTo>
                    <a:pt x="11484" y="4466"/>
                  </a:lnTo>
                  <a:lnTo>
                    <a:pt x="11484" y="8743"/>
                  </a:lnTo>
                  <a:lnTo>
                    <a:pt x="15548" y="8743"/>
                  </a:lnTo>
                  <a:lnTo>
                    <a:pt x="15548" y="3993"/>
                  </a:lnTo>
                  <a:lnTo>
                    <a:pt x="11957" y="3993"/>
                  </a:lnTo>
                  <a:lnTo>
                    <a:pt x="11957" y="473"/>
                  </a:lnTo>
                  <a:lnTo>
                    <a:pt x="46149" y="473"/>
                  </a:lnTo>
                  <a:lnTo>
                    <a:pt x="461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pic>
        <p:nvPicPr>
          <p:cNvPr id="221" name="Google Shape;221;p21"/>
          <p:cNvPicPr preferRelativeResize="0"/>
          <p:nvPr/>
        </p:nvPicPr>
        <p:blipFill rotWithShape="1">
          <a:blip r:embed="rId3">
            <a:alphaModFix/>
          </a:blip>
          <a:srcRect r="6672"/>
          <a:stretch/>
        </p:blipFill>
        <p:spPr>
          <a:xfrm>
            <a:off x="15890901" y="5518301"/>
            <a:ext cx="2397102" cy="15275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2" name="Google Shape;222;p21"/>
          <p:cNvGrpSpPr/>
          <p:nvPr/>
        </p:nvGrpSpPr>
        <p:grpSpPr>
          <a:xfrm>
            <a:off x="17178803" y="238873"/>
            <a:ext cx="775010" cy="1680278"/>
            <a:chOff x="578900" y="360375"/>
            <a:chExt cx="1406550" cy="3048400"/>
          </a:xfrm>
        </p:grpSpPr>
        <p:sp>
          <p:nvSpPr>
            <p:cNvPr id="223" name="Google Shape;223;p21"/>
            <p:cNvSpPr/>
            <p:nvPr/>
          </p:nvSpPr>
          <p:spPr>
            <a:xfrm>
              <a:off x="579625" y="360375"/>
              <a:ext cx="1405825" cy="1459225"/>
            </a:xfrm>
            <a:custGeom>
              <a:avLst/>
              <a:gdLst/>
              <a:ahLst/>
              <a:cxnLst/>
              <a:rect l="l" t="t" r="r" b="b"/>
              <a:pathLst>
                <a:path w="56233" h="58369" extrusionOk="0">
                  <a:moveTo>
                    <a:pt x="19380" y="0"/>
                  </a:moveTo>
                  <a:lnTo>
                    <a:pt x="19178" y="29"/>
                  </a:lnTo>
                  <a:lnTo>
                    <a:pt x="19005" y="87"/>
                  </a:lnTo>
                  <a:lnTo>
                    <a:pt x="18918" y="173"/>
                  </a:lnTo>
                  <a:lnTo>
                    <a:pt x="18889" y="231"/>
                  </a:lnTo>
                  <a:lnTo>
                    <a:pt x="18889" y="318"/>
                  </a:lnTo>
                  <a:lnTo>
                    <a:pt x="18889" y="375"/>
                  </a:lnTo>
                  <a:lnTo>
                    <a:pt x="18918" y="462"/>
                  </a:lnTo>
                  <a:lnTo>
                    <a:pt x="19062" y="635"/>
                  </a:lnTo>
                  <a:lnTo>
                    <a:pt x="19265" y="866"/>
                  </a:lnTo>
                  <a:lnTo>
                    <a:pt x="19524" y="1155"/>
                  </a:lnTo>
                  <a:lnTo>
                    <a:pt x="20246" y="1733"/>
                  </a:lnTo>
                  <a:lnTo>
                    <a:pt x="21084" y="2368"/>
                  </a:lnTo>
                  <a:lnTo>
                    <a:pt x="22008" y="3004"/>
                  </a:lnTo>
                  <a:lnTo>
                    <a:pt x="22470" y="3264"/>
                  </a:lnTo>
                  <a:lnTo>
                    <a:pt x="22904" y="3523"/>
                  </a:lnTo>
                  <a:lnTo>
                    <a:pt x="23337" y="3755"/>
                  </a:lnTo>
                  <a:lnTo>
                    <a:pt x="23741" y="3899"/>
                  </a:lnTo>
                  <a:lnTo>
                    <a:pt x="24088" y="4014"/>
                  </a:lnTo>
                  <a:lnTo>
                    <a:pt x="24405" y="4072"/>
                  </a:lnTo>
                  <a:lnTo>
                    <a:pt x="26745" y="4217"/>
                  </a:lnTo>
                  <a:lnTo>
                    <a:pt x="28824" y="4217"/>
                  </a:lnTo>
                  <a:lnTo>
                    <a:pt x="30730" y="4188"/>
                  </a:lnTo>
                  <a:lnTo>
                    <a:pt x="32492" y="4101"/>
                  </a:lnTo>
                  <a:lnTo>
                    <a:pt x="34109" y="4014"/>
                  </a:lnTo>
                  <a:lnTo>
                    <a:pt x="34369" y="3986"/>
                  </a:lnTo>
                  <a:lnTo>
                    <a:pt x="34600" y="3899"/>
                  </a:lnTo>
                  <a:lnTo>
                    <a:pt x="34831" y="3755"/>
                  </a:lnTo>
                  <a:lnTo>
                    <a:pt x="35034" y="3610"/>
                  </a:lnTo>
                  <a:lnTo>
                    <a:pt x="35178" y="3437"/>
                  </a:lnTo>
                  <a:lnTo>
                    <a:pt x="35322" y="3235"/>
                  </a:lnTo>
                  <a:lnTo>
                    <a:pt x="35380" y="3004"/>
                  </a:lnTo>
                  <a:lnTo>
                    <a:pt x="35409" y="2773"/>
                  </a:lnTo>
                  <a:lnTo>
                    <a:pt x="35380" y="2542"/>
                  </a:lnTo>
                  <a:lnTo>
                    <a:pt x="35294" y="2310"/>
                  </a:lnTo>
                  <a:lnTo>
                    <a:pt x="35120" y="2079"/>
                  </a:lnTo>
                  <a:lnTo>
                    <a:pt x="34889" y="1877"/>
                  </a:lnTo>
                  <a:lnTo>
                    <a:pt x="34572" y="1675"/>
                  </a:lnTo>
                  <a:lnTo>
                    <a:pt x="34167" y="1502"/>
                  </a:lnTo>
                  <a:lnTo>
                    <a:pt x="33676" y="1357"/>
                  </a:lnTo>
                  <a:lnTo>
                    <a:pt x="33070" y="1242"/>
                  </a:lnTo>
                  <a:lnTo>
                    <a:pt x="30182" y="1184"/>
                  </a:lnTo>
                  <a:lnTo>
                    <a:pt x="28478" y="1155"/>
                  </a:lnTo>
                  <a:lnTo>
                    <a:pt x="26716" y="1069"/>
                  </a:lnTo>
                  <a:lnTo>
                    <a:pt x="24954" y="953"/>
                  </a:lnTo>
                  <a:lnTo>
                    <a:pt x="24117" y="895"/>
                  </a:lnTo>
                  <a:lnTo>
                    <a:pt x="23308" y="809"/>
                  </a:lnTo>
                  <a:lnTo>
                    <a:pt x="22528" y="722"/>
                  </a:lnTo>
                  <a:lnTo>
                    <a:pt x="21835" y="607"/>
                  </a:lnTo>
                  <a:lnTo>
                    <a:pt x="21171" y="462"/>
                  </a:lnTo>
                  <a:lnTo>
                    <a:pt x="20622" y="318"/>
                  </a:lnTo>
                  <a:lnTo>
                    <a:pt x="19871" y="87"/>
                  </a:lnTo>
                  <a:lnTo>
                    <a:pt x="19611" y="29"/>
                  </a:lnTo>
                  <a:lnTo>
                    <a:pt x="19380" y="0"/>
                  </a:lnTo>
                  <a:close/>
                  <a:moveTo>
                    <a:pt x="38933" y="8607"/>
                  </a:moveTo>
                  <a:lnTo>
                    <a:pt x="38211" y="8635"/>
                  </a:lnTo>
                  <a:lnTo>
                    <a:pt x="37691" y="8664"/>
                  </a:lnTo>
                  <a:lnTo>
                    <a:pt x="37286" y="8751"/>
                  </a:lnTo>
                  <a:lnTo>
                    <a:pt x="36969" y="8838"/>
                  </a:lnTo>
                  <a:lnTo>
                    <a:pt x="36651" y="8924"/>
                  </a:lnTo>
                  <a:lnTo>
                    <a:pt x="36304" y="9011"/>
                  </a:lnTo>
                  <a:lnTo>
                    <a:pt x="35871" y="9098"/>
                  </a:lnTo>
                  <a:lnTo>
                    <a:pt x="35294" y="9155"/>
                  </a:lnTo>
                  <a:lnTo>
                    <a:pt x="29691" y="9444"/>
                  </a:lnTo>
                  <a:lnTo>
                    <a:pt x="24983" y="9675"/>
                  </a:lnTo>
                  <a:lnTo>
                    <a:pt x="21026" y="9791"/>
                  </a:lnTo>
                  <a:lnTo>
                    <a:pt x="19322" y="9820"/>
                  </a:lnTo>
                  <a:lnTo>
                    <a:pt x="17763" y="9848"/>
                  </a:lnTo>
                  <a:lnTo>
                    <a:pt x="16463" y="9820"/>
                  </a:lnTo>
                  <a:lnTo>
                    <a:pt x="15250" y="9820"/>
                  </a:lnTo>
                  <a:lnTo>
                    <a:pt x="14153" y="9762"/>
                  </a:lnTo>
                  <a:lnTo>
                    <a:pt x="13142" y="9704"/>
                  </a:lnTo>
                  <a:lnTo>
                    <a:pt x="12189" y="9617"/>
                  </a:lnTo>
                  <a:lnTo>
                    <a:pt x="11293" y="9531"/>
                  </a:lnTo>
                  <a:lnTo>
                    <a:pt x="10456" y="9415"/>
                  </a:lnTo>
                  <a:lnTo>
                    <a:pt x="9647" y="9271"/>
                  </a:lnTo>
                  <a:lnTo>
                    <a:pt x="9069" y="9242"/>
                  </a:lnTo>
                  <a:lnTo>
                    <a:pt x="8550" y="9213"/>
                  </a:lnTo>
                  <a:lnTo>
                    <a:pt x="8059" y="9242"/>
                  </a:lnTo>
                  <a:lnTo>
                    <a:pt x="7741" y="9300"/>
                  </a:lnTo>
                  <a:lnTo>
                    <a:pt x="7625" y="9357"/>
                  </a:lnTo>
                  <a:lnTo>
                    <a:pt x="7568" y="9415"/>
                  </a:lnTo>
                  <a:lnTo>
                    <a:pt x="7510" y="9473"/>
                  </a:lnTo>
                  <a:lnTo>
                    <a:pt x="7481" y="9531"/>
                  </a:lnTo>
                  <a:lnTo>
                    <a:pt x="7510" y="9617"/>
                  </a:lnTo>
                  <a:lnTo>
                    <a:pt x="7568" y="9704"/>
                  </a:lnTo>
                  <a:lnTo>
                    <a:pt x="7741" y="9906"/>
                  </a:lnTo>
                  <a:lnTo>
                    <a:pt x="8030" y="10137"/>
                  </a:lnTo>
                  <a:lnTo>
                    <a:pt x="8376" y="10368"/>
                  </a:lnTo>
                  <a:lnTo>
                    <a:pt x="8838" y="10628"/>
                  </a:lnTo>
                  <a:lnTo>
                    <a:pt x="9329" y="10888"/>
                  </a:lnTo>
                  <a:lnTo>
                    <a:pt x="10456" y="11408"/>
                  </a:lnTo>
                  <a:lnTo>
                    <a:pt x="11669" y="11899"/>
                  </a:lnTo>
                  <a:lnTo>
                    <a:pt x="12824" y="12303"/>
                  </a:lnTo>
                  <a:lnTo>
                    <a:pt x="13344" y="12477"/>
                  </a:lnTo>
                  <a:lnTo>
                    <a:pt x="13835" y="12592"/>
                  </a:lnTo>
                  <a:lnTo>
                    <a:pt x="14239" y="12650"/>
                  </a:lnTo>
                  <a:lnTo>
                    <a:pt x="14557" y="12679"/>
                  </a:lnTo>
                  <a:lnTo>
                    <a:pt x="14846" y="12679"/>
                  </a:lnTo>
                  <a:lnTo>
                    <a:pt x="15106" y="12621"/>
                  </a:lnTo>
                  <a:lnTo>
                    <a:pt x="15337" y="12534"/>
                  </a:lnTo>
                  <a:lnTo>
                    <a:pt x="15568" y="12448"/>
                  </a:lnTo>
                  <a:lnTo>
                    <a:pt x="16059" y="12246"/>
                  </a:lnTo>
                  <a:lnTo>
                    <a:pt x="16348" y="12159"/>
                  </a:lnTo>
                  <a:lnTo>
                    <a:pt x="16723" y="12072"/>
                  </a:lnTo>
                  <a:lnTo>
                    <a:pt x="18398" y="11870"/>
                  </a:lnTo>
                  <a:lnTo>
                    <a:pt x="20478" y="11668"/>
                  </a:lnTo>
                  <a:lnTo>
                    <a:pt x="22846" y="11466"/>
                  </a:lnTo>
                  <a:lnTo>
                    <a:pt x="25358" y="11264"/>
                  </a:lnTo>
                  <a:lnTo>
                    <a:pt x="27929" y="11090"/>
                  </a:lnTo>
                  <a:lnTo>
                    <a:pt x="30413" y="10946"/>
                  </a:lnTo>
                  <a:lnTo>
                    <a:pt x="32723" y="10859"/>
                  </a:lnTo>
                  <a:lnTo>
                    <a:pt x="34745" y="10830"/>
                  </a:lnTo>
                  <a:lnTo>
                    <a:pt x="33965" y="11524"/>
                  </a:lnTo>
                  <a:lnTo>
                    <a:pt x="33156" y="12217"/>
                  </a:lnTo>
                  <a:lnTo>
                    <a:pt x="32319" y="12881"/>
                  </a:lnTo>
                  <a:lnTo>
                    <a:pt x="31481" y="13545"/>
                  </a:lnTo>
                  <a:lnTo>
                    <a:pt x="30615" y="14181"/>
                  </a:lnTo>
                  <a:lnTo>
                    <a:pt x="29719" y="14787"/>
                  </a:lnTo>
                  <a:lnTo>
                    <a:pt x="28795" y="15394"/>
                  </a:lnTo>
                  <a:lnTo>
                    <a:pt x="27871" y="16000"/>
                  </a:lnTo>
                  <a:lnTo>
                    <a:pt x="26947" y="16578"/>
                  </a:lnTo>
                  <a:lnTo>
                    <a:pt x="25994" y="17126"/>
                  </a:lnTo>
                  <a:lnTo>
                    <a:pt x="25012" y="17675"/>
                  </a:lnTo>
                  <a:lnTo>
                    <a:pt x="24059" y="18195"/>
                  </a:lnTo>
                  <a:lnTo>
                    <a:pt x="22095" y="19235"/>
                  </a:lnTo>
                  <a:lnTo>
                    <a:pt x="20102" y="20188"/>
                  </a:lnTo>
                  <a:lnTo>
                    <a:pt x="18080" y="21083"/>
                  </a:lnTo>
                  <a:lnTo>
                    <a:pt x="16088" y="21921"/>
                  </a:lnTo>
                  <a:lnTo>
                    <a:pt x="14124" y="22700"/>
                  </a:lnTo>
                  <a:lnTo>
                    <a:pt x="12160" y="23451"/>
                  </a:lnTo>
                  <a:lnTo>
                    <a:pt x="10254" y="24116"/>
                  </a:lnTo>
                  <a:lnTo>
                    <a:pt x="8405" y="24722"/>
                  </a:lnTo>
                  <a:lnTo>
                    <a:pt x="6615" y="25300"/>
                  </a:lnTo>
                  <a:lnTo>
                    <a:pt x="4882" y="25820"/>
                  </a:lnTo>
                  <a:lnTo>
                    <a:pt x="4131" y="26051"/>
                  </a:lnTo>
                  <a:lnTo>
                    <a:pt x="3813" y="26166"/>
                  </a:lnTo>
                  <a:lnTo>
                    <a:pt x="3582" y="26253"/>
                  </a:lnTo>
                  <a:lnTo>
                    <a:pt x="3409" y="26368"/>
                  </a:lnTo>
                  <a:lnTo>
                    <a:pt x="3264" y="26455"/>
                  </a:lnTo>
                  <a:lnTo>
                    <a:pt x="3178" y="26542"/>
                  </a:lnTo>
                  <a:lnTo>
                    <a:pt x="3149" y="26628"/>
                  </a:lnTo>
                  <a:lnTo>
                    <a:pt x="3178" y="26686"/>
                  </a:lnTo>
                  <a:lnTo>
                    <a:pt x="3207" y="26744"/>
                  </a:lnTo>
                  <a:lnTo>
                    <a:pt x="3293" y="26802"/>
                  </a:lnTo>
                  <a:lnTo>
                    <a:pt x="3380" y="26859"/>
                  </a:lnTo>
                  <a:lnTo>
                    <a:pt x="3669" y="26917"/>
                  </a:lnTo>
                  <a:lnTo>
                    <a:pt x="4015" y="26917"/>
                  </a:lnTo>
                  <a:lnTo>
                    <a:pt x="4448" y="26888"/>
                  </a:lnTo>
                  <a:lnTo>
                    <a:pt x="5084" y="26802"/>
                  </a:lnTo>
                  <a:lnTo>
                    <a:pt x="5921" y="26628"/>
                  </a:lnTo>
                  <a:lnTo>
                    <a:pt x="6961" y="26426"/>
                  </a:lnTo>
                  <a:lnTo>
                    <a:pt x="8174" y="26137"/>
                  </a:lnTo>
                  <a:lnTo>
                    <a:pt x="9560" y="25791"/>
                  </a:lnTo>
                  <a:lnTo>
                    <a:pt x="11062" y="25415"/>
                  </a:lnTo>
                  <a:lnTo>
                    <a:pt x="12680" y="24953"/>
                  </a:lnTo>
                  <a:lnTo>
                    <a:pt x="14384" y="24433"/>
                  </a:lnTo>
                  <a:lnTo>
                    <a:pt x="16174" y="23885"/>
                  </a:lnTo>
                  <a:lnTo>
                    <a:pt x="18023" y="23249"/>
                  </a:lnTo>
                  <a:lnTo>
                    <a:pt x="19929" y="22585"/>
                  </a:lnTo>
                  <a:lnTo>
                    <a:pt x="21835" y="21892"/>
                  </a:lnTo>
                  <a:lnTo>
                    <a:pt x="23741" y="21112"/>
                  </a:lnTo>
                  <a:lnTo>
                    <a:pt x="25647" y="20303"/>
                  </a:lnTo>
                  <a:lnTo>
                    <a:pt x="27496" y="19437"/>
                  </a:lnTo>
                  <a:lnTo>
                    <a:pt x="28911" y="19812"/>
                  </a:lnTo>
                  <a:lnTo>
                    <a:pt x="30355" y="20188"/>
                  </a:lnTo>
                  <a:lnTo>
                    <a:pt x="33330" y="20910"/>
                  </a:lnTo>
                  <a:lnTo>
                    <a:pt x="36362" y="21603"/>
                  </a:lnTo>
                  <a:lnTo>
                    <a:pt x="39337" y="22238"/>
                  </a:lnTo>
                  <a:lnTo>
                    <a:pt x="44709" y="23394"/>
                  </a:lnTo>
                  <a:lnTo>
                    <a:pt x="46904" y="23885"/>
                  </a:lnTo>
                  <a:lnTo>
                    <a:pt x="47857" y="24116"/>
                  </a:lnTo>
                  <a:lnTo>
                    <a:pt x="48666" y="24318"/>
                  </a:lnTo>
                  <a:lnTo>
                    <a:pt x="49012" y="24347"/>
                  </a:lnTo>
                  <a:lnTo>
                    <a:pt x="49272" y="24404"/>
                  </a:lnTo>
                  <a:lnTo>
                    <a:pt x="49705" y="24376"/>
                  </a:lnTo>
                  <a:lnTo>
                    <a:pt x="50081" y="24318"/>
                  </a:lnTo>
                  <a:lnTo>
                    <a:pt x="50398" y="24202"/>
                  </a:lnTo>
                  <a:lnTo>
                    <a:pt x="50658" y="24058"/>
                  </a:lnTo>
                  <a:lnTo>
                    <a:pt x="50860" y="23913"/>
                  </a:lnTo>
                  <a:lnTo>
                    <a:pt x="51005" y="23711"/>
                  </a:lnTo>
                  <a:lnTo>
                    <a:pt x="51120" y="23509"/>
                  </a:lnTo>
                  <a:lnTo>
                    <a:pt x="51149" y="23278"/>
                  </a:lnTo>
                  <a:lnTo>
                    <a:pt x="51120" y="23076"/>
                  </a:lnTo>
                  <a:lnTo>
                    <a:pt x="51063" y="22874"/>
                  </a:lnTo>
                  <a:lnTo>
                    <a:pt x="50947" y="22672"/>
                  </a:lnTo>
                  <a:lnTo>
                    <a:pt x="50803" y="22498"/>
                  </a:lnTo>
                  <a:lnTo>
                    <a:pt x="50629" y="22296"/>
                  </a:lnTo>
                  <a:lnTo>
                    <a:pt x="50398" y="22123"/>
                  </a:lnTo>
                  <a:lnTo>
                    <a:pt x="50167" y="21950"/>
                  </a:lnTo>
                  <a:lnTo>
                    <a:pt x="49907" y="21776"/>
                  </a:lnTo>
                  <a:lnTo>
                    <a:pt x="49272" y="21430"/>
                  </a:lnTo>
                  <a:lnTo>
                    <a:pt x="48579" y="21112"/>
                  </a:lnTo>
                  <a:lnTo>
                    <a:pt x="47828" y="20823"/>
                  </a:lnTo>
                  <a:lnTo>
                    <a:pt x="47048" y="20534"/>
                  </a:lnTo>
                  <a:lnTo>
                    <a:pt x="46239" y="20303"/>
                  </a:lnTo>
                  <a:lnTo>
                    <a:pt x="45460" y="20072"/>
                  </a:lnTo>
                  <a:lnTo>
                    <a:pt x="44680" y="19899"/>
                  </a:lnTo>
                  <a:lnTo>
                    <a:pt x="43958" y="19726"/>
                  </a:lnTo>
                  <a:lnTo>
                    <a:pt x="43322" y="19610"/>
                  </a:lnTo>
                  <a:lnTo>
                    <a:pt x="42745" y="19524"/>
                  </a:lnTo>
                  <a:lnTo>
                    <a:pt x="42312" y="19466"/>
                  </a:lnTo>
                  <a:lnTo>
                    <a:pt x="41994" y="19437"/>
                  </a:lnTo>
                  <a:lnTo>
                    <a:pt x="41561" y="19466"/>
                  </a:lnTo>
                  <a:lnTo>
                    <a:pt x="41185" y="19495"/>
                  </a:lnTo>
                  <a:lnTo>
                    <a:pt x="40521" y="19639"/>
                  </a:lnTo>
                  <a:lnTo>
                    <a:pt x="40146" y="19697"/>
                  </a:lnTo>
                  <a:lnTo>
                    <a:pt x="39741" y="19755"/>
                  </a:lnTo>
                  <a:lnTo>
                    <a:pt x="39308" y="19783"/>
                  </a:lnTo>
                  <a:lnTo>
                    <a:pt x="38759" y="19812"/>
                  </a:lnTo>
                  <a:lnTo>
                    <a:pt x="37084" y="19697"/>
                  </a:lnTo>
                  <a:lnTo>
                    <a:pt x="35525" y="19552"/>
                  </a:lnTo>
                  <a:lnTo>
                    <a:pt x="34081" y="19408"/>
                  </a:lnTo>
                  <a:lnTo>
                    <a:pt x="32839" y="19235"/>
                  </a:lnTo>
                  <a:lnTo>
                    <a:pt x="31770" y="19033"/>
                  </a:lnTo>
                  <a:lnTo>
                    <a:pt x="31308" y="18946"/>
                  </a:lnTo>
                  <a:lnTo>
                    <a:pt x="30904" y="18830"/>
                  </a:lnTo>
                  <a:lnTo>
                    <a:pt x="30557" y="18715"/>
                  </a:lnTo>
                  <a:lnTo>
                    <a:pt x="30239" y="18599"/>
                  </a:lnTo>
                  <a:lnTo>
                    <a:pt x="30008" y="18455"/>
                  </a:lnTo>
                  <a:lnTo>
                    <a:pt x="29835" y="18311"/>
                  </a:lnTo>
                  <a:lnTo>
                    <a:pt x="31626" y="17271"/>
                  </a:lnTo>
                  <a:lnTo>
                    <a:pt x="33214" y="16289"/>
                  </a:lnTo>
                  <a:lnTo>
                    <a:pt x="34687" y="15336"/>
                  </a:lnTo>
                  <a:lnTo>
                    <a:pt x="36044" y="14412"/>
                  </a:lnTo>
                  <a:lnTo>
                    <a:pt x="37315" y="13516"/>
                  </a:lnTo>
                  <a:lnTo>
                    <a:pt x="38470" y="12621"/>
                  </a:lnTo>
                  <a:lnTo>
                    <a:pt x="39597" y="11726"/>
                  </a:lnTo>
                  <a:lnTo>
                    <a:pt x="40665" y="10830"/>
                  </a:lnTo>
                  <a:lnTo>
                    <a:pt x="41474" y="10339"/>
                  </a:lnTo>
                  <a:lnTo>
                    <a:pt x="41821" y="10108"/>
                  </a:lnTo>
                  <a:lnTo>
                    <a:pt x="42109" y="9877"/>
                  </a:lnTo>
                  <a:lnTo>
                    <a:pt x="42341" y="9675"/>
                  </a:lnTo>
                  <a:lnTo>
                    <a:pt x="42514" y="9473"/>
                  </a:lnTo>
                  <a:lnTo>
                    <a:pt x="42629" y="9300"/>
                  </a:lnTo>
                  <a:lnTo>
                    <a:pt x="42658" y="9155"/>
                  </a:lnTo>
                  <a:lnTo>
                    <a:pt x="42629" y="9069"/>
                  </a:lnTo>
                  <a:lnTo>
                    <a:pt x="42543" y="8982"/>
                  </a:lnTo>
                  <a:lnTo>
                    <a:pt x="42427" y="8895"/>
                  </a:lnTo>
                  <a:lnTo>
                    <a:pt x="42225" y="8838"/>
                  </a:lnTo>
                  <a:lnTo>
                    <a:pt x="41792" y="8751"/>
                  </a:lnTo>
                  <a:lnTo>
                    <a:pt x="41214" y="8664"/>
                  </a:lnTo>
                  <a:lnTo>
                    <a:pt x="40608" y="8635"/>
                  </a:lnTo>
                  <a:lnTo>
                    <a:pt x="40001" y="8607"/>
                  </a:lnTo>
                  <a:close/>
                  <a:moveTo>
                    <a:pt x="48781" y="28968"/>
                  </a:moveTo>
                  <a:lnTo>
                    <a:pt x="48463" y="28997"/>
                  </a:lnTo>
                  <a:lnTo>
                    <a:pt x="48203" y="29054"/>
                  </a:lnTo>
                  <a:lnTo>
                    <a:pt x="47943" y="29083"/>
                  </a:lnTo>
                  <a:lnTo>
                    <a:pt x="47510" y="29228"/>
                  </a:lnTo>
                  <a:lnTo>
                    <a:pt x="47135" y="29372"/>
                  </a:lnTo>
                  <a:lnTo>
                    <a:pt x="46759" y="29545"/>
                  </a:lnTo>
                  <a:lnTo>
                    <a:pt x="46268" y="29719"/>
                  </a:lnTo>
                  <a:lnTo>
                    <a:pt x="45691" y="29892"/>
                  </a:lnTo>
                  <a:lnTo>
                    <a:pt x="45315" y="29950"/>
                  </a:lnTo>
                  <a:lnTo>
                    <a:pt x="44882" y="30036"/>
                  </a:lnTo>
                  <a:lnTo>
                    <a:pt x="41676" y="30296"/>
                  </a:lnTo>
                  <a:lnTo>
                    <a:pt x="37922" y="30556"/>
                  </a:lnTo>
                  <a:lnTo>
                    <a:pt x="33705" y="30787"/>
                  </a:lnTo>
                  <a:lnTo>
                    <a:pt x="29228" y="31018"/>
                  </a:lnTo>
                  <a:lnTo>
                    <a:pt x="24579" y="31220"/>
                  </a:lnTo>
                  <a:lnTo>
                    <a:pt x="19929" y="31365"/>
                  </a:lnTo>
                  <a:lnTo>
                    <a:pt x="15423" y="31480"/>
                  </a:lnTo>
                  <a:lnTo>
                    <a:pt x="11149" y="31509"/>
                  </a:lnTo>
                  <a:lnTo>
                    <a:pt x="8665" y="31509"/>
                  </a:lnTo>
                  <a:lnTo>
                    <a:pt x="6412" y="31451"/>
                  </a:lnTo>
                  <a:lnTo>
                    <a:pt x="4333" y="31394"/>
                  </a:lnTo>
                  <a:lnTo>
                    <a:pt x="2542" y="31278"/>
                  </a:lnTo>
                  <a:lnTo>
                    <a:pt x="1994" y="31134"/>
                  </a:lnTo>
                  <a:lnTo>
                    <a:pt x="1503" y="31076"/>
                  </a:lnTo>
                  <a:lnTo>
                    <a:pt x="1098" y="31018"/>
                  </a:lnTo>
                  <a:lnTo>
                    <a:pt x="752" y="31018"/>
                  </a:lnTo>
                  <a:lnTo>
                    <a:pt x="434" y="31047"/>
                  </a:lnTo>
                  <a:lnTo>
                    <a:pt x="174" y="31105"/>
                  </a:lnTo>
                  <a:lnTo>
                    <a:pt x="116" y="31134"/>
                  </a:lnTo>
                  <a:lnTo>
                    <a:pt x="59" y="31192"/>
                  </a:lnTo>
                  <a:lnTo>
                    <a:pt x="1" y="31249"/>
                  </a:lnTo>
                  <a:lnTo>
                    <a:pt x="1" y="31336"/>
                  </a:lnTo>
                  <a:lnTo>
                    <a:pt x="30" y="31451"/>
                  </a:lnTo>
                  <a:lnTo>
                    <a:pt x="87" y="31567"/>
                  </a:lnTo>
                  <a:lnTo>
                    <a:pt x="174" y="31682"/>
                  </a:lnTo>
                  <a:lnTo>
                    <a:pt x="318" y="31827"/>
                  </a:lnTo>
                  <a:lnTo>
                    <a:pt x="694" y="32116"/>
                  </a:lnTo>
                  <a:lnTo>
                    <a:pt x="1185" y="32405"/>
                  </a:lnTo>
                  <a:lnTo>
                    <a:pt x="1763" y="32722"/>
                  </a:lnTo>
                  <a:lnTo>
                    <a:pt x="2398" y="33040"/>
                  </a:lnTo>
                  <a:lnTo>
                    <a:pt x="3120" y="33358"/>
                  </a:lnTo>
                  <a:lnTo>
                    <a:pt x="3842" y="33646"/>
                  </a:lnTo>
                  <a:lnTo>
                    <a:pt x="4622" y="33935"/>
                  </a:lnTo>
                  <a:lnTo>
                    <a:pt x="5373" y="34224"/>
                  </a:lnTo>
                  <a:lnTo>
                    <a:pt x="6788" y="34686"/>
                  </a:lnTo>
                  <a:lnTo>
                    <a:pt x="7423" y="34859"/>
                  </a:lnTo>
                  <a:lnTo>
                    <a:pt x="7972" y="34975"/>
                  </a:lnTo>
                  <a:lnTo>
                    <a:pt x="8405" y="35062"/>
                  </a:lnTo>
                  <a:lnTo>
                    <a:pt x="8723" y="35090"/>
                  </a:lnTo>
                  <a:lnTo>
                    <a:pt x="9098" y="35062"/>
                  </a:lnTo>
                  <a:lnTo>
                    <a:pt x="9416" y="35004"/>
                  </a:lnTo>
                  <a:lnTo>
                    <a:pt x="9676" y="34859"/>
                  </a:lnTo>
                  <a:lnTo>
                    <a:pt x="9965" y="34715"/>
                  </a:lnTo>
                  <a:lnTo>
                    <a:pt x="10254" y="34571"/>
                  </a:lnTo>
                  <a:lnTo>
                    <a:pt x="10600" y="34397"/>
                  </a:lnTo>
                  <a:lnTo>
                    <a:pt x="11062" y="34253"/>
                  </a:lnTo>
                  <a:lnTo>
                    <a:pt x="11640" y="34108"/>
                  </a:lnTo>
                  <a:lnTo>
                    <a:pt x="12535" y="33935"/>
                  </a:lnTo>
                  <a:lnTo>
                    <a:pt x="13459" y="33791"/>
                  </a:lnTo>
                  <a:lnTo>
                    <a:pt x="14412" y="33675"/>
                  </a:lnTo>
                  <a:lnTo>
                    <a:pt x="15394" y="33560"/>
                  </a:lnTo>
                  <a:lnTo>
                    <a:pt x="17387" y="33358"/>
                  </a:lnTo>
                  <a:lnTo>
                    <a:pt x="19409" y="33213"/>
                  </a:lnTo>
                  <a:lnTo>
                    <a:pt x="21402" y="33098"/>
                  </a:lnTo>
                  <a:lnTo>
                    <a:pt x="23366" y="33011"/>
                  </a:lnTo>
                  <a:lnTo>
                    <a:pt x="26947" y="32867"/>
                  </a:lnTo>
                  <a:lnTo>
                    <a:pt x="26947" y="55336"/>
                  </a:lnTo>
                  <a:lnTo>
                    <a:pt x="27005" y="56058"/>
                  </a:lnTo>
                  <a:lnTo>
                    <a:pt x="27091" y="56693"/>
                  </a:lnTo>
                  <a:lnTo>
                    <a:pt x="27207" y="57213"/>
                  </a:lnTo>
                  <a:lnTo>
                    <a:pt x="27322" y="57618"/>
                  </a:lnTo>
                  <a:lnTo>
                    <a:pt x="27496" y="57964"/>
                  </a:lnTo>
                  <a:lnTo>
                    <a:pt x="27582" y="58080"/>
                  </a:lnTo>
                  <a:lnTo>
                    <a:pt x="27669" y="58195"/>
                  </a:lnTo>
                  <a:lnTo>
                    <a:pt x="27756" y="58282"/>
                  </a:lnTo>
                  <a:lnTo>
                    <a:pt x="27842" y="58340"/>
                  </a:lnTo>
                  <a:lnTo>
                    <a:pt x="27958" y="58369"/>
                  </a:lnTo>
                  <a:lnTo>
                    <a:pt x="28044" y="58369"/>
                  </a:lnTo>
                  <a:lnTo>
                    <a:pt x="28247" y="58340"/>
                  </a:lnTo>
                  <a:lnTo>
                    <a:pt x="28420" y="58253"/>
                  </a:lnTo>
                  <a:lnTo>
                    <a:pt x="28622" y="58080"/>
                  </a:lnTo>
                  <a:lnTo>
                    <a:pt x="28824" y="57820"/>
                  </a:lnTo>
                  <a:lnTo>
                    <a:pt x="29026" y="57502"/>
                  </a:lnTo>
                  <a:lnTo>
                    <a:pt x="29228" y="57098"/>
                  </a:lnTo>
                  <a:lnTo>
                    <a:pt x="29460" y="56636"/>
                  </a:lnTo>
                  <a:lnTo>
                    <a:pt x="29662" y="56087"/>
                  </a:lnTo>
                  <a:lnTo>
                    <a:pt x="29777" y="55769"/>
                  </a:lnTo>
                  <a:lnTo>
                    <a:pt x="29864" y="55365"/>
                  </a:lnTo>
                  <a:lnTo>
                    <a:pt x="30037" y="54470"/>
                  </a:lnTo>
                  <a:lnTo>
                    <a:pt x="30210" y="53401"/>
                  </a:lnTo>
                  <a:lnTo>
                    <a:pt x="30326" y="52159"/>
                  </a:lnTo>
                  <a:lnTo>
                    <a:pt x="30442" y="50802"/>
                  </a:lnTo>
                  <a:lnTo>
                    <a:pt x="30528" y="49329"/>
                  </a:lnTo>
                  <a:lnTo>
                    <a:pt x="30615" y="47769"/>
                  </a:lnTo>
                  <a:lnTo>
                    <a:pt x="30673" y="46123"/>
                  </a:lnTo>
                  <a:lnTo>
                    <a:pt x="30759" y="42686"/>
                  </a:lnTo>
                  <a:lnTo>
                    <a:pt x="30788" y="39163"/>
                  </a:lnTo>
                  <a:lnTo>
                    <a:pt x="30846" y="32578"/>
                  </a:lnTo>
                  <a:lnTo>
                    <a:pt x="36362" y="32433"/>
                  </a:lnTo>
                  <a:lnTo>
                    <a:pt x="38730" y="32405"/>
                  </a:lnTo>
                  <a:lnTo>
                    <a:pt x="40868" y="32376"/>
                  </a:lnTo>
                  <a:lnTo>
                    <a:pt x="42745" y="32376"/>
                  </a:lnTo>
                  <a:lnTo>
                    <a:pt x="44478" y="32405"/>
                  </a:lnTo>
                  <a:lnTo>
                    <a:pt x="47684" y="32491"/>
                  </a:lnTo>
                  <a:lnTo>
                    <a:pt x="50745" y="32636"/>
                  </a:lnTo>
                  <a:lnTo>
                    <a:pt x="53864" y="32809"/>
                  </a:lnTo>
                  <a:lnTo>
                    <a:pt x="54124" y="32838"/>
                  </a:lnTo>
                  <a:lnTo>
                    <a:pt x="54355" y="32867"/>
                  </a:lnTo>
                  <a:lnTo>
                    <a:pt x="54586" y="32867"/>
                  </a:lnTo>
                  <a:lnTo>
                    <a:pt x="54788" y="32838"/>
                  </a:lnTo>
                  <a:lnTo>
                    <a:pt x="55135" y="32751"/>
                  </a:lnTo>
                  <a:lnTo>
                    <a:pt x="55481" y="32607"/>
                  </a:lnTo>
                  <a:lnTo>
                    <a:pt x="55741" y="32405"/>
                  </a:lnTo>
                  <a:lnTo>
                    <a:pt x="55944" y="32173"/>
                  </a:lnTo>
                  <a:lnTo>
                    <a:pt x="56088" y="31942"/>
                  </a:lnTo>
                  <a:lnTo>
                    <a:pt x="56175" y="31654"/>
                  </a:lnTo>
                  <a:lnTo>
                    <a:pt x="56232" y="31394"/>
                  </a:lnTo>
                  <a:lnTo>
                    <a:pt x="56203" y="31134"/>
                  </a:lnTo>
                  <a:lnTo>
                    <a:pt x="56117" y="30874"/>
                  </a:lnTo>
                  <a:lnTo>
                    <a:pt x="55972" y="30614"/>
                  </a:lnTo>
                  <a:lnTo>
                    <a:pt x="55770" y="30354"/>
                  </a:lnTo>
                  <a:lnTo>
                    <a:pt x="55510" y="30123"/>
                  </a:lnTo>
                  <a:lnTo>
                    <a:pt x="55193" y="29921"/>
                  </a:lnTo>
                  <a:lnTo>
                    <a:pt x="54817" y="29719"/>
                  </a:lnTo>
                  <a:lnTo>
                    <a:pt x="54355" y="29603"/>
                  </a:lnTo>
                  <a:lnTo>
                    <a:pt x="52564" y="29314"/>
                  </a:lnTo>
                  <a:lnTo>
                    <a:pt x="51149" y="29112"/>
                  </a:lnTo>
                  <a:lnTo>
                    <a:pt x="50023" y="28997"/>
                  </a:lnTo>
                  <a:lnTo>
                    <a:pt x="49156" y="289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4" name="Google Shape;224;p21"/>
            <p:cNvSpPr/>
            <p:nvPr/>
          </p:nvSpPr>
          <p:spPr>
            <a:xfrm>
              <a:off x="578900" y="1952425"/>
              <a:ext cx="1176225" cy="1456350"/>
            </a:xfrm>
            <a:custGeom>
              <a:avLst/>
              <a:gdLst/>
              <a:ahLst/>
              <a:cxnLst/>
              <a:rect l="l" t="t" r="r" b="b"/>
              <a:pathLst>
                <a:path w="47049" h="58254" extrusionOk="0">
                  <a:moveTo>
                    <a:pt x="15741" y="4015"/>
                  </a:moveTo>
                  <a:lnTo>
                    <a:pt x="15452" y="4044"/>
                  </a:lnTo>
                  <a:lnTo>
                    <a:pt x="15221" y="4044"/>
                  </a:lnTo>
                  <a:lnTo>
                    <a:pt x="14990" y="4102"/>
                  </a:lnTo>
                  <a:lnTo>
                    <a:pt x="14817" y="4160"/>
                  </a:lnTo>
                  <a:lnTo>
                    <a:pt x="14644" y="4246"/>
                  </a:lnTo>
                  <a:lnTo>
                    <a:pt x="14528" y="4333"/>
                  </a:lnTo>
                  <a:lnTo>
                    <a:pt x="14470" y="4448"/>
                  </a:lnTo>
                  <a:lnTo>
                    <a:pt x="14441" y="4593"/>
                  </a:lnTo>
                  <a:lnTo>
                    <a:pt x="14441" y="4708"/>
                  </a:lnTo>
                  <a:lnTo>
                    <a:pt x="14499" y="4824"/>
                  </a:lnTo>
                  <a:lnTo>
                    <a:pt x="14586" y="4968"/>
                  </a:lnTo>
                  <a:lnTo>
                    <a:pt x="14701" y="5113"/>
                  </a:lnTo>
                  <a:lnTo>
                    <a:pt x="14875" y="5257"/>
                  </a:lnTo>
                  <a:lnTo>
                    <a:pt x="15077" y="5430"/>
                  </a:lnTo>
                  <a:lnTo>
                    <a:pt x="15683" y="5806"/>
                  </a:lnTo>
                  <a:lnTo>
                    <a:pt x="16434" y="6383"/>
                  </a:lnTo>
                  <a:lnTo>
                    <a:pt x="17127" y="6903"/>
                  </a:lnTo>
                  <a:lnTo>
                    <a:pt x="17676" y="7365"/>
                  </a:lnTo>
                  <a:lnTo>
                    <a:pt x="18109" y="7799"/>
                  </a:lnTo>
                  <a:lnTo>
                    <a:pt x="18456" y="8203"/>
                  </a:lnTo>
                  <a:lnTo>
                    <a:pt x="18687" y="8549"/>
                  </a:lnTo>
                  <a:lnTo>
                    <a:pt x="18831" y="8838"/>
                  </a:lnTo>
                  <a:lnTo>
                    <a:pt x="18889" y="8983"/>
                  </a:lnTo>
                  <a:lnTo>
                    <a:pt x="18889" y="9098"/>
                  </a:lnTo>
                  <a:lnTo>
                    <a:pt x="18687" y="9705"/>
                  </a:lnTo>
                  <a:lnTo>
                    <a:pt x="18456" y="10398"/>
                  </a:lnTo>
                  <a:lnTo>
                    <a:pt x="18080" y="11235"/>
                  </a:lnTo>
                  <a:lnTo>
                    <a:pt x="17676" y="12073"/>
                  </a:lnTo>
                  <a:lnTo>
                    <a:pt x="17243" y="12882"/>
                  </a:lnTo>
                  <a:lnTo>
                    <a:pt x="16810" y="13690"/>
                  </a:lnTo>
                  <a:lnTo>
                    <a:pt x="16348" y="14470"/>
                  </a:lnTo>
                  <a:lnTo>
                    <a:pt x="15886" y="15250"/>
                  </a:lnTo>
                  <a:lnTo>
                    <a:pt x="15423" y="16001"/>
                  </a:lnTo>
                  <a:lnTo>
                    <a:pt x="14932" y="16752"/>
                  </a:lnTo>
                  <a:lnTo>
                    <a:pt x="14413" y="17503"/>
                  </a:lnTo>
                  <a:lnTo>
                    <a:pt x="13893" y="18196"/>
                  </a:lnTo>
                  <a:lnTo>
                    <a:pt x="12824" y="19611"/>
                  </a:lnTo>
                  <a:lnTo>
                    <a:pt x="11727" y="20939"/>
                  </a:lnTo>
                  <a:lnTo>
                    <a:pt x="10571" y="22239"/>
                  </a:lnTo>
                  <a:lnTo>
                    <a:pt x="9416" y="23481"/>
                  </a:lnTo>
                  <a:lnTo>
                    <a:pt x="8232" y="24665"/>
                  </a:lnTo>
                  <a:lnTo>
                    <a:pt x="7048" y="25820"/>
                  </a:lnTo>
                  <a:lnTo>
                    <a:pt x="5835" y="26918"/>
                  </a:lnTo>
                  <a:lnTo>
                    <a:pt x="4622" y="27957"/>
                  </a:lnTo>
                  <a:lnTo>
                    <a:pt x="3409" y="28968"/>
                  </a:lnTo>
                  <a:lnTo>
                    <a:pt x="2196" y="29921"/>
                  </a:lnTo>
                  <a:lnTo>
                    <a:pt x="983" y="30817"/>
                  </a:lnTo>
                  <a:lnTo>
                    <a:pt x="752" y="31019"/>
                  </a:lnTo>
                  <a:lnTo>
                    <a:pt x="550" y="31192"/>
                  </a:lnTo>
                  <a:lnTo>
                    <a:pt x="376" y="31365"/>
                  </a:lnTo>
                  <a:lnTo>
                    <a:pt x="232" y="31539"/>
                  </a:lnTo>
                  <a:lnTo>
                    <a:pt x="145" y="31712"/>
                  </a:lnTo>
                  <a:lnTo>
                    <a:pt x="59" y="31828"/>
                  </a:lnTo>
                  <a:lnTo>
                    <a:pt x="30" y="31972"/>
                  </a:lnTo>
                  <a:lnTo>
                    <a:pt x="1" y="32059"/>
                  </a:lnTo>
                  <a:lnTo>
                    <a:pt x="30" y="32145"/>
                  </a:lnTo>
                  <a:lnTo>
                    <a:pt x="59" y="32203"/>
                  </a:lnTo>
                  <a:lnTo>
                    <a:pt x="145" y="32232"/>
                  </a:lnTo>
                  <a:lnTo>
                    <a:pt x="261" y="32261"/>
                  </a:lnTo>
                  <a:lnTo>
                    <a:pt x="376" y="32232"/>
                  </a:lnTo>
                  <a:lnTo>
                    <a:pt x="550" y="32174"/>
                  </a:lnTo>
                  <a:lnTo>
                    <a:pt x="1070" y="31972"/>
                  </a:lnTo>
                  <a:lnTo>
                    <a:pt x="1792" y="31625"/>
                  </a:lnTo>
                  <a:lnTo>
                    <a:pt x="2658" y="31134"/>
                  </a:lnTo>
                  <a:lnTo>
                    <a:pt x="3698" y="30528"/>
                  </a:lnTo>
                  <a:lnTo>
                    <a:pt x="4853" y="29806"/>
                  </a:lnTo>
                  <a:lnTo>
                    <a:pt x="6095" y="28997"/>
                  </a:lnTo>
                  <a:lnTo>
                    <a:pt x="7423" y="28073"/>
                  </a:lnTo>
                  <a:lnTo>
                    <a:pt x="8810" y="27033"/>
                  </a:lnTo>
                  <a:lnTo>
                    <a:pt x="10254" y="25936"/>
                  </a:lnTo>
                  <a:lnTo>
                    <a:pt x="11698" y="24752"/>
                  </a:lnTo>
                  <a:lnTo>
                    <a:pt x="13142" y="23481"/>
                  </a:lnTo>
                  <a:lnTo>
                    <a:pt x="13864" y="22817"/>
                  </a:lnTo>
                  <a:lnTo>
                    <a:pt x="14557" y="22152"/>
                  </a:lnTo>
                  <a:lnTo>
                    <a:pt x="15250" y="21459"/>
                  </a:lnTo>
                  <a:lnTo>
                    <a:pt x="15943" y="20766"/>
                  </a:lnTo>
                  <a:lnTo>
                    <a:pt x="16608" y="20044"/>
                  </a:lnTo>
                  <a:lnTo>
                    <a:pt x="17243" y="19322"/>
                  </a:lnTo>
                  <a:lnTo>
                    <a:pt x="17849" y="18571"/>
                  </a:lnTo>
                  <a:lnTo>
                    <a:pt x="18456" y="17820"/>
                  </a:lnTo>
                  <a:lnTo>
                    <a:pt x="20449" y="20593"/>
                  </a:lnTo>
                  <a:lnTo>
                    <a:pt x="22673" y="23654"/>
                  </a:lnTo>
                  <a:lnTo>
                    <a:pt x="27236" y="29835"/>
                  </a:lnTo>
                  <a:lnTo>
                    <a:pt x="27438" y="30095"/>
                  </a:lnTo>
                  <a:lnTo>
                    <a:pt x="27640" y="30326"/>
                  </a:lnTo>
                  <a:lnTo>
                    <a:pt x="27871" y="30528"/>
                  </a:lnTo>
                  <a:lnTo>
                    <a:pt x="28102" y="30672"/>
                  </a:lnTo>
                  <a:lnTo>
                    <a:pt x="28333" y="30788"/>
                  </a:lnTo>
                  <a:lnTo>
                    <a:pt x="28564" y="30874"/>
                  </a:lnTo>
                  <a:lnTo>
                    <a:pt x="28795" y="30932"/>
                  </a:lnTo>
                  <a:lnTo>
                    <a:pt x="29055" y="30961"/>
                  </a:lnTo>
                  <a:lnTo>
                    <a:pt x="29315" y="30932"/>
                  </a:lnTo>
                  <a:lnTo>
                    <a:pt x="29575" y="30846"/>
                  </a:lnTo>
                  <a:lnTo>
                    <a:pt x="29806" y="30730"/>
                  </a:lnTo>
                  <a:lnTo>
                    <a:pt x="30008" y="30557"/>
                  </a:lnTo>
                  <a:lnTo>
                    <a:pt x="30182" y="30355"/>
                  </a:lnTo>
                  <a:lnTo>
                    <a:pt x="30297" y="30124"/>
                  </a:lnTo>
                  <a:lnTo>
                    <a:pt x="30384" y="29835"/>
                  </a:lnTo>
                  <a:lnTo>
                    <a:pt x="30413" y="29517"/>
                  </a:lnTo>
                  <a:lnTo>
                    <a:pt x="30384" y="29170"/>
                  </a:lnTo>
                  <a:lnTo>
                    <a:pt x="30297" y="28766"/>
                  </a:lnTo>
                  <a:lnTo>
                    <a:pt x="30153" y="28362"/>
                  </a:lnTo>
                  <a:lnTo>
                    <a:pt x="29922" y="27929"/>
                  </a:lnTo>
                  <a:lnTo>
                    <a:pt x="29344" y="26802"/>
                  </a:lnTo>
                  <a:lnTo>
                    <a:pt x="28824" y="25849"/>
                  </a:lnTo>
                  <a:lnTo>
                    <a:pt x="28362" y="25069"/>
                  </a:lnTo>
                  <a:lnTo>
                    <a:pt x="27929" y="24405"/>
                  </a:lnTo>
                  <a:lnTo>
                    <a:pt x="27554" y="23885"/>
                  </a:lnTo>
                  <a:lnTo>
                    <a:pt x="27207" y="23481"/>
                  </a:lnTo>
                  <a:lnTo>
                    <a:pt x="26860" y="23163"/>
                  </a:lnTo>
                  <a:lnTo>
                    <a:pt x="26572" y="22903"/>
                  </a:lnTo>
                  <a:lnTo>
                    <a:pt x="26283" y="22730"/>
                  </a:lnTo>
                  <a:lnTo>
                    <a:pt x="25994" y="22586"/>
                  </a:lnTo>
                  <a:lnTo>
                    <a:pt x="25474" y="22355"/>
                  </a:lnTo>
                  <a:lnTo>
                    <a:pt x="25214" y="22239"/>
                  </a:lnTo>
                  <a:lnTo>
                    <a:pt x="24925" y="22095"/>
                  </a:lnTo>
                  <a:lnTo>
                    <a:pt x="24637" y="21921"/>
                  </a:lnTo>
                  <a:lnTo>
                    <a:pt x="24348" y="21661"/>
                  </a:lnTo>
                  <a:lnTo>
                    <a:pt x="24030" y="21430"/>
                  </a:lnTo>
                  <a:lnTo>
                    <a:pt x="23712" y="21142"/>
                  </a:lnTo>
                  <a:lnTo>
                    <a:pt x="23048" y="20506"/>
                  </a:lnTo>
                  <a:lnTo>
                    <a:pt x="22355" y="19784"/>
                  </a:lnTo>
                  <a:lnTo>
                    <a:pt x="21662" y="19004"/>
                  </a:lnTo>
                  <a:lnTo>
                    <a:pt x="21055" y="18225"/>
                  </a:lnTo>
                  <a:lnTo>
                    <a:pt x="20478" y="17503"/>
                  </a:lnTo>
                  <a:lnTo>
                    <a:pt x="20044" y="16867"/>
                  </a:lnTo>
                  <a:lnTo>
                    <a:pt x="19871" y="16578"/>
                  </a:lnTo>
                  <a:lnTo>
                    <a:pt x="19756" y="16347"/>
                  </a:lnTo>
                  <a:lnTo>
                    <a:pt x="21142" y="14152"/>
                  </a:lnTo>
                  <a:lnTo>
                    <a:pt x="21864" y="12997"/>
                  </a:lnTo>
                  <a:lnTo>
                    <a:pt x="22499" y="11871"/>
                  </a:lnTo>
                  <a:lnTo>
                    <a:pt x="23106" y="10831"/>
                  </a:lnTo>
                  <a:lnTo>
                    <a:pt x="23539" y="9907"/>
                  </a:lnTo>
                  <a:lnTo>
                    <a:pt x="23712" y="9503"/>
                  </a:lnTo>
                  <a:lnTo>
                    <a:pt x="23857" y="9156"/>
                  </a:lnTo>
                  <a:lnTo>
                    <a:pt x="23943" y="8896"/>
                  </a:lnTo>
                  <a:lnTo>
                    <a:pt x="23972" y="8665"/>
                  </a:lnTo>
                  <a:lnTo>
                    <a:pt x="23943" y="8521"/>
                  </a:lnTo>
                  <a:lnTo>
                    <a:pt x="23914" y="8376"/>
                  </a:lnTo>
                  <a:lnTo>
                    <a:pt x="23828" y="8203"/>
                  </a:lnTo>
                  <a:lnTo>
                    <a:pt x="23712" y="8058"/>
                  </a:lnTo>
                  <a:lnTo>
                    <a:pt x="23452" y="7712"/>
                  </a:lnTo>
                  <a:lnTo>
                    <a:pt x="23077" y="7365"/>
                  </a:lnTo>
                  <a:lnTo>
                    <a:pt x="22615" y="7048"/>
                  </a:lnTo>
                  <a:lnTo>
                    <a:pt x="22124" y="6701"/>
                  </a:lnTo>
                  <a:lnTo>
                    <a:pt x="21575" y="6354"/>
                  </a:lnTo>
                  <a:lnTo>
                    <a:pt x="20997" y="6037"/>
                  </a:lnTo>
                  <a:lnTo>
                    <a:pt x="19842" y="5401"/>
                  </a:lnTo>
                  <a:lnTo>
                    <a:pt x="18745" y="4882"/>
                  </a:lnTo>
                  <a:lnTo>
                    <a:pt x="17821" y="4506"/>
                  </a:lnTo>
                  <a:lnTo>
                    <a:pt x="17214" y="4275"/>
                  </a:lnTo>
                  <a:lnTo>
                    <a:pt x="16867" y="4188"/>
                  </a:lnTo>
                  <a:lnTo>
                    <a:pt x="16492" y="4102"/>
                  </a:lnTo>
                  <a:lnTo>
                    <a:pt x="16117" y="4044"/>
                  </a:lnTo>
                  <a:lnTo>
                    <a:pt x="15741" y="4015"/>
                  </a:lnTo>
                  <a:close/>
                  <a:moveTo>
                    <a:pt x="38153" y="1"/>
                  </a:moveTo>
                  <a:lnTo>
                    <a:pt x="37604" y="58"/>
                  </a:lnTo>
                  <a:lnTo>
                    <a:pt x="37171" y="116"/>
                  </a:lnTo>
                  <a:lnTo>
                    <a:pt x="36795" y="203"/>
                  </a:lnTo>
                  <a:lnTo>
                    <a:pt x="36507" y="289"/>
                  </a:lnTo>
                  <a:lnTo>
                    <a:pt x="36304" y="405"/>
                  </a:lnTo>
                  <a:lnTo>
                    <a:pt x="36160" y="521"/>
                  </a:lnTo>
                  <a:lnTo>
                    <a:pt x="36073" y="636"/>
                  </a:lnTo>
                  <a:lnTo>
                    <a:pt x="36045" y="752"/>
                  </a:lnTo>
                  <a:lnTo>
                    <a:pt x="36073" y="867"/>
                  </a:lnTo>
                  <a:lnTo>
                    <a:pt x="36160" y="1011"/>
                  </a:lnTo>
                  <a:lnTo>
                    <a:pt x="36276" y="1156"/>
                  </a:lnTo>
                  <a:lnTo>
                    <a:pt x="36478" y="1300"/>
                  </a:lnTo>
                  <a:lnTo>
                    <a:pt x="36680" y="1416"/>
                  </a:lnTo>
                  <a:lnTo>
                    <a:pt x="36969" y="1560"/>
                  </a:lnTo>
                  <a:lnTo>
                    <a:pt x="37575" y="1791"/>
                  </a:lnTo>
                  <a:lnTo>
                    <a:pt x="38442" y="2167"/>
                  </a:lnTo>
                  <a:lnTo>
                    <a:pt x="39366" y="2600"/>
                  </a:lnTo>
                  <a:lnTo>
                    <a:pt x="40232" y="3062"/>
                  </a:lnTo>
                  <a:lnTo>
                    <a:pt x="41070" y="3553"/>
                  </a:lnTo>
                  <a:lnTo>
                    <a:pt x="41445" y="3813"/>
                  </a:lnTo>
                  <a:lnTo>
                    <a:pt x="41792" y="4073"/>
                  </a:lnTo>
                  <a:lnTo>
                    <a:pt x="42110" y="4333"/>
                  </a:lnTo>
                  <a:lnTo>
                    <a:pt x="42398" y="4593"/>
                  </a:lnTo>
                  <a:lnTo>
                    <a:pt x="42629" y="4853"/>
                  </a:lnTo>
                  <a:lnTo>
                    <a:pt x="42803" y="5113"/>
                  </a:lnTo>
                  <a:lnTo>
                    <a:pt x="42918" y="5373"/>
                  </a:lnTo>
                  <a:lnTo>
                    <a:pt x="42976" y="5632"/>
                  </a:lnTo>
                  <a:lnTo>
                    <a:pt x="42976" y="15972"/>
                  </a:lnTo>
                  <a:lnTo>
                    <a:pt x="41821" y="16087"/>
                  </a:lnTo>
                  <a:lnTo>
                    <a:pt x="40521" y="16174"/>
                  </a:lnTo>
                  <a:lnTo>
                    <a:pt x="37720" y="16347"/>
                  </a:lnTo>
                  <a:lnTo>
                    <a:pt x="34860" y="16434"/>
                  </a:lnTo>
                  <a:lnTo>
                    <a:pt x="32261" y="16463"/>
                  </a:lnTo>
                  <a:lnTo>
                    <a:pt x="29229" y="16405"/>
                  </a:lnTo>
                  <a:lnTo>
                    <a:pt x="28767" y="16434"/>
                  </a:lnTo>
                  <a:lnTo>
                    <a:pt x="28420" y="16492"/>
                  </a:lnTo>
                  <a:lnTo>
                    <a:pt x="28276" y="16549"/>
                  </a:lnTo>
                  <a:lnTo>
                    <a:pt x="28189" y="16607"/>
                  </a:lnTo>
                  <a:lnTo>
                    <a:pt x="28131" y="16694"/>
                  </a:lnTo>
                  <a:lnTo>
                    <a:pt x="28102" y="16781"/>
                  </a:lnTo>
                  <a:lnTo>
                    <a:pt x="28131" y="16838"/>
                  </a:lnTo>
                  <a:lnTo>
                    <a:pt x="28160" y="16925"/>
                  </a:lnTo>
                  <a:lnTo>
                    <a:pt x="28276" y="17069"/>
                  </a:lnTo>
                  <a:lnTo>
                    <a:pt x="28478" y="17243"/>
                  </a:lnTo>
                  <a:lnTo>
                    <a:pt x="28709" y="17416"/>
                  </a:lnTo>
                  <a:lnTo>
                    <a:pt x="29026" y="17618"/>
                  </a:lnTo>
                  <a:lnTo>
                    <a:pt x="29373" y="17791"/>
                  </a:lnTo>
                  <a:lnTo>
                    <a:pt x="30153" y="18167"/>
                  </a:lnTo>
                  <a:lnTo>
                    <a:pt x="30990" y="18513"/>
                  </a:lnTo>
                  <a:lnTo>
                    <a:pt x="31828" y="18802"/>
                  </a:lnTo>
                  <a:lnTo>
                    <a:pt x="32203" y="18918"/>
                  </a:lnTo>
                  <a:lnTo>
                    <a:pt x="32579" y="19004"/>
                  </a:lnTo>
                  <a:lnTo>
                    <a:pt x="32897" y="19033"/>
                  </a:lnTo>
                  <a:lnTo>
                    <a:pt x="33185" y="19062"/>
                  </a:lnTo>
                  <a:lnTo>
                    <a:pt x="33561" y="19033"/>
                  </a:lnTo>
                  <a:lnTo>
                    <a:pt x="33878" y="18975"/>
                  </a:lnTo>
                  <a:lnTo>
                    <a:pt x="34196" y="18860"/>
                  </a:lnTo>
                  <a:lnTo>
                    <a:pt x="34514" y="18744"/>
                  </a:lnTo>
                  <a:lnTo>
                    <a:pt x="34860" y="18600"/>
                  </a:lnTo>
                  <a:lnTo>
                    <a:pt x="35236" y="18484"/>
                  </a:lnTo>
                  <a:lnTo>
                    <a:pt x="35698" y="18398"/>
                  </a:lnTo>
                  <a:lnTo>
                    <a:pt x="36218" y="18311"/>
                  </a:lnTo>
                  <a:lnTo>
                    <a:pt x="37518" y="18225"/>
                  </a:lnTo>
                  <a:lnTo>
                    <a:pt x="39019" y="18109"/>
                  </a:lnTo>
                  <a:lnTo>
                    <a:pt x="40810" y="17936"/>
                  </a:lnTo>
                  <a:lnTo>
                    <a:pt x="41850" y="17878"/>
                  </a:lnTo>
                  <a:lnTo>
                    <a:pt x="42976" y="17820"/>
                  </a:lnTo>
                  <a:lnTo>
                    <a:pt x="42976" y="30037"/>
                  </a:lnTo>
                  <a:lnTo>
                    <a:pt x="43005" y="31106"/>
                  </a:lnTo>
                  <a:lnTo>
                    <a:pt x="43063" y="32001"/>
                  </a:lnTo>
                  <a:lnTo>
                    <a:pt x="43178" y="32752"/>
                  </a:lnTo>
                  <a:lnTo>
                    <a:pt x="43294" y="33329"/>
                  </a:lnTo>
                  <a:lnTo>
                    <a:pt x="43380" y="33560"/>
                  </a:lnTo>
                  <a:lnTo>
                    <a:pt x="43467" y="33763"/>
                  </a:lnTo>
                  <a:lnTo>
                    <a:pt x="43554" y="33936"/>
                  </a:lnTo>
                  <a:lnTo>
                    <a:pt x="43640" y="34080"/>
                  </a:lnTo>
                  <a:lnTo>
                    <a:pt x="43756" y="34167"/>
                  </a:lnTo>
                  <a:lnTo>
                    <a:pt x="43871" y="34254"/>
                  </a:lnTo>
                  <a:lnTo>
                    <a:pt x="43987" y="34282"/>
                  </a:lnTo>
                  <a:lnTo>
                    <a:pt x="44102" y="34311"/>
                  </a:lnTo>
                  <a:lnTo>
                    <a:pt x="44218" y="34282"/>
                  </a:lnTo>
                  <a:lnTo>
                    <a:pt x="44362" y="34225"/>
                  </a:lnTo>
                  <a:lnTo>
                    <a:pt x="44507" y="34138"/>
                  </a:lnTo>
                  <a:lnTo>
                    <a:pt x="44651" y="33994"/>
                  </a:lnTo>
                  <a:lnTo>
                    <a:pt x="44796" y="33849"/>
                  </a:lnTo>
                  <a:lnTo>
                    <a:pt x="44911" y="33676"/>
                  </a:lnTo>
                  <a:lnTo>
                    <a:pt x="45200" y="33243"/>
                  </a:lnTo>
                  <a:lnTo>
                    <a:pt x="45431" y="32867"/>
                  </a:lnTo>
                  <a:lnTo>
                    <a:pt x="45633" y="32434"/>
                  </a:lnTo>
                  <a:lnTo>
                    <a:pt x="45806" y="32001"/>
                  </a:lnTo>
                  <a:lnTo>
                    <a:pt x="45980" y="31510"/>
                  </a:lnTo>
                  <a:lnTo>
                    <a:pt x="46124" y="31019"/>
                  </a:lnTo>
                  <a:lnTo>
                    <a:pt x="46240" y="30499"/>
                  </a:lnTo>
                  <a:lnTo>
                    <a:pt x="46355" y="29979"/>
                  </a:lnTo>
                  <a:lnTo>
                    <a:pt x="46442" y="29402"/>
                  </a:lnTo>
                  <a:lnTo>
                    <a:pt x="46615" y="28275"/>
                  </a:lnTo>
                  <a:lnTo>
                    <a:pt x="46702" y="27091"/>
                  </a:lnTo>
                  <a:lnTo>
                    <a:pt x="46788" y="25907"/>
                  </a:lnTo>
                  <a:lnTo>
                    <a:pt x="46817" y="24694"/>
                  </a:lnTo>
                  <a:lnTo>
                    <a:pt x="46875" y="4650"/>
                  </a:lnTo>
                  <a:lnTo>
                    <a:pt x="46904" y="4131"/>
                  </a:lnTo>
                  <a:lnTo>
                    <a:pt x="46962" y="3726"/>
                  </a:lnTo>
                  <a:lnTo>
                    <a:pt x="47019" y="3380"/>
                  </a:lnTo>
                  <a:lnTo>
                    <a:pt x="47048" y="3091"/>
                  </a:lnTo>
                  <a:lnTo>
                    <a:pt x="47048" y="2947"/>
                  </a:lnTo>
                  <a:lnTo>
                    <a:pt x="46962" y="2773"/>
                  </a:lnTo>
                  <a:lnTo>
                    <a:pt x="46846" y="2629"/>
                  </a:lnTo>
                  <a:lnTo>
                    <a:pt x="46702" y="2484"/>
                  </a:lnTo>
                  <a:lnTo>
                    <a:pt x="46528" y="2340"/>
                  </a:lnTo>
                  <a:lnTo>
                    <a:pt x="46297" y="2196"/>
                  </a:lnTo>
                  <a:lnTo>
                    <a:pt x="45778" y="1907"/>
                  </a:lnTo>
                  <a:lnTo>
                    <a:pt x="45142" y="1647"/>
                  </a:lnTo>
                  <a:lnTo>
                    <a:pt x="44420" y="1387"/>
                  </a:lnTo>
                  <a:lnTo>
                    <a:pt x="43640" y="1127"/>
                  </a:lnTo>
                  <a:lnTo>
                    <a:pt x="42861" y="925"/>
                  </a:lnTo>
                  <a:lnTo>
                    <a:pt x="42052" y="723"/>
                  </a:lnTo>
                  <a:lnTo>
                    <a:pt x="41272" y="549"/>
                  </a:lnTo>
                  <a:lnTo>
                    <a:pt x="39828" y="232"/>
                  </a:lnTo>
                  <a:lnTo>
                    <a:pt x="38731" y="58"/>
                  </a:lnTo>
                  <a:lnTo>
                    <a:pt x="38153" y="1"/>
                  </a:lnTo>
                  <a:close/>
                  <a:moveTo>
                    <a:pt x="42861" y="36477"/>
                  </a:moveTo>
                  <a:lnTo>
                    <a:pt x="42254" y="36506"/>
                  </a:lnTo>
                  <a:lnTo>
                    <a:pt x="41763" y="36564"/>
                  </a:lnTo>
                  <a:lnTo>
                    <a:pt x="41416" y="36680"/>
                  </a:lnTo>
                  <a:lnTo>
                    <a:pt x="41099" y="36795"/>
                  </a:lnTo>
                  <a:lnTo>
                    <a:pt x="40810" y="36939"/>
                  </a:lnTo>
                  <a:lnTo>
                    <a:pt x="40463" y="37026"/>
                  </a:lnTo>
                  <a:lnTo>
                    <a:pt x="40088" y="37113"/>
                  </a:lnTo>
                  <a:lnTo>
                    <a:pt x="39568" y="37142"/>
                  </a:lnTo>
                  <a:lnTo>
                    <a:pt x="35496" y="37344"/>
                  </a:lnTo>
                  <a:lnTo>
                    <a:pt x="30933" y="37517"/>
                  </a:lnTo>
                  <a:lnTo>
                    <a:pt x="28564" y="37604"/>
                  </a:lnTo>
                  <a:lnTo>
                    <a:pt x="26167" y="37661"/>
                  </a:lnTo>
                  <a:lnTo>
                    <a:pt x="23799" y="37690"/>
                  </a:lnTo>
                  <a:lnTo>
                    <a:pt x="18716" y="37690"/>
                  </a:lnTo>
                  <a:lnTo>
                    <a:pt x="17416" y="37633"/>
                  </a:lnTo>
                  <a:lnTo>
                    <a:pt x="16174" y="37604"/>
                  </a:lnTo>
                  <a:lnTo>
                    <a:pt x="14990" y="37517"/>
                  </a:lnTo>
                  <a:lnTo>
                    <a:pt x="13893" y="37430"/>
                  </a:lnTo>
                  <a:lnTo>
                    <a:pt x="12882" y="37344"/>
                  </a:lnTo>
                  <a:lnTo>
                    <a:pt x="11958" y="37199"/>
                  </a:lnTo>
                  <a:lnTo>
                    <a:pt x="11467" y="37142"/>
                  </a:lnTo>
                  <a:lnTo>
                    <a:pt x="11091" y="37142"/>
                  </a:lnTo>
                  <a:lnTo>
                    <a:pt x="10716" y="37171"/>
                  </a:lnTo>
                  <a:lnTo>
                    <a:pt x="10485" y="37228"/>
                  </a:lnTo>
                  <a:lnTo>
                    <a:pt x="10398" y="37286"/>
                  </a:lnTo>
                  <a:lnTo>
                    <a:pt x="10340" y="37315"/>
                  </a:lnTo>
                  <a:lnTo>
                    <a:pt x="10283" y="37402"/>
                  </a:lnTo>
                  <a:lnTo>
                    <a:pt x="10283" y="37459"/>
                  </a:lnTo>
                  <a:lnTo>
                    <a:pt x="10311" y="37517"/>
                  </a:lnTo>
                  <a:lnTo>
                    <a:pt x="10340" y="37604"/>
                  </a:lnTo>
                  <a:lnTo>
                    <a:pt x="10485" y="37777"/>
                  </a:lnTo>
                  <a:lnTo>
                    <a:pt x="10716" y="37979"/>
                  </a:lnTo>
                  <a:lnTo>
                    <a:pt x="11033" y="38210"/>
                  </a:lnTo>
                  <a:lnTo>
                    <a:pt x="11438" y="38470"/>
                  </a:lnTo>
                  <a:lnTo>
                    <a:pt x="11871" y="38701"/>
                  </a:lnTo>
                  <a:lnTo>
                    <a:pt x="12824" y="39221"/>
                  </a:lnTo>
                  <a:lnTo>
                    <a:pt x="13893" y="39712"/>
                  </a:lnTo>
                  <a:lnTo>
                    <a:pt x="14413" y="39914"/>
                  </a:lnTo>
                  <a:lnTo>
                    <a:pt x="14932" y="40116"/>
                  </a:lnTo>
                  <a:lnTo>
                    <a:pt x="15423" y="40261"/>
                  </a:lnTo>
                  <a:lnTo>
                    <a:pt x="15857" y="40376"/>
                  </a:lnTo>
                  <a:lnTo>
                    <a:pt x="16261" y="40463"/>
                  </a:lnTo>
                  <a:lnTo>
                    <a:pt x="16608" y="40492"/>
                  </a:lnTo>
                  <a:lnTo>
                    <a:pt x="16839" y="40492"/>
                  </a:lnTo>
                  <a:lnTo>
                    <a:pt x="17041" y="40434"/>
                  </a:lnTo>
                  <a:lnTo>
                    <a:pt x="17445" y="40347"/>
                  </a:lnTo>
                  <a:lnTo>
                    <a:pt x="17821" y="40174"/>
                  </a:lnTo>
                  <a:lnTo>
                    <a:pt x="18225" y="40001"/>
                  </a:lnTo>
                  <a:lnTo>
                    <a:pt x="18658" y="39828"/>
                  </a:lnTo>
                  <a:lnTo>
                    <a:pt x="19178" y="39654"/>
                  </a:lnTo>
                  <a:lnTo>
                    <a:pt x="19496" y="39568"/>
                  </a:lnTo>
                  <a:lnTo>
                    <a:pt x="19842" y="39510"/>
                  </a:lnTo>
                  <a:lnTo>
                    <a:pt x="20218" y="39481"/>
                  </a:lnTo>
                  <a:lnTo>
                    <a:pt x="20622" y="39423"/>
                  </a:lnTo>
                  <a:lnTo>
                    <a:pt x="32839" y="39019"/>
                  </a:lnTo>
                  <a:lnTo>
                    <a:pt x="38211" y="38788"/>
                  </a:lnTo>
                  <a:lnTo>
                    <a:pt x="42110" y="38643"/>
                  </a:lnTo>
                  <a:lnTo>
                    <a:pt x="42110" y="56030"/>
                  </a:lnTo>
                  <a:lnTo>
                    <a:pt x="42138" y="56579"/>
                  </a:lnTo>
                  <a:lnTo>
                    <a:pt x="42196" y="57041"/>
                  </a:lnTo>
                  <a:lnTo>
                    <a:pt x="42283" y="57416"/>
                  </a:lnTo>
                  <a:lnTo>
                    <a:pt x="42398" y="57734"/>
                  </a:lnTo>
                  <a:lnTo>
                    <a:pt x="42543" y="57965"/>
                  </a:lnTo>
                  <a:lnTo>
                    <a:pt x="42716" y="58138"/>
                  </a:lnTo>
                  <a:lnTo>
                    <a:pt x="42889" y="58225"/>
                  </a:lnTo>
                  <a:lnTo>
                    <a:pt x="43092" y="58254"/>
                  </a:lnTo>
                  <a:lnTo>
                    <a:pt x="43236" y="58254"/>
                  </a:lnTo>
                  <a:lnTo>
                    <a:pt x="43351" y="58196"/>
                  </a:lnTo>
                  <a:lnTo>
                    <a:pt x="43496" y="58138"/>
                  </a:lnTo>
                  <a:lnTo>
                    <a:pt x="43640" y="58080"/>
                  </a:lnTo>
                  <a:lnTo>
                    <a:pt x="43900" y="57820"/>
                  </a:lnTo>
                  <a:lnTo>
                    <a:pt x="44189" y="57503"/>
                  </a:lnTo>
                  <a:lnTo>
                    <a:pt x="44449" y="57127"/>
                  </a:lnTo>
                  <a:lnTo>
                    <a:pt x="44680" y="56636"/>
                  </a:lnTo>
                  <a:lnTo>
                    <a:pt x="44911" y="56088"/>
                  </a:lnTo>
                  <a:lnTo>
                    <a:pt x="45084" y="55481"/>
                  </a:lnTo>
                  <a:lnTo>
                    <a:pt x="45258" y="54759"/>
                  </a:lnTo>
                  <a:lnTo>
                    <a:pt x="45402" y="54037"/>
                  </a:lnTo>
                  <a:lnTo>
                    <a:pt x="45518" y="53315"/>
                  </a:lnTo>
                  <a:lnTo>
                    <a:pt x="45633" y="52564"/>
                  </a:lnTo>
                  <a:lnTo>
                    <a:pt x="45720" y="51784"/>
                  </a:lnTo>
                  <a:lnTo>
                    <a:pt x="45806" y="50976"/>
                  </a:lnTo>
                  <a:lnTo>
                    <a:pt x="45922" y="49243"/>
                  </a:lnTo>
                  <a:lnTo>
                    <a:pt x="46009" y="47279"/>
                  </a:lnTo>
                  <a:lnTo>
                    <a:pt x="46037" y="45026"/>
                  </a:lnTo>
                  <a:lnTo>
                    <a:pt x="46066" y="42427"/>
                  </a:lnTo>
                  <a:lnTo>
                    <a:pt x="46066" y="39423"/>
                  </a:lnTo>
                  <a:lnTo>
                    <a:pt x="46095" y="39134"/>
                  </a:lnTo>
                  <a:lnTo>
                    <a:pt x="46153" y="38846"/>
                  </a:lnTo>
                  <a:lnTo>
                    <a:pt x="46268" y="38586"/>
                  </a:lnTo>
                  <a:lnTo>
                    <a:pt x="46384" y="38326"/>
                  </a:lnTo>
                  <a:lnTo>
                    <a:pt x="46586" y="37864"/>
                  </a:lnTo>
                  <a:lnTo>
                    <a:pt x="46673" y="37661"/>
                  </a:lnTo>
                  <a:lnTo>
                    <a:pt x="46702" y="37459"/>
                  </a:lnTo>
                  <a:lnTo>
                    <a:pt x="46673" y="37286"/>
                  </a:lnTo>
                  <a:lnTo>
                    <a:pt x="46615" y="37228"/>
                  </a:lnTo>
                  <a:lnTo>
                    <a:pt x="46557" y="37142"/>
                  </a:lnTo>
                  <a:lnTo>
                    <a:pt x="46384" y="36997"/>
                  </a:lnTo>
                  <a:lnTo>
                    <a:pt x="46124" y="36882"/>
                  </a:lnTo>
                  <a:lnTo>
                    <a:pt x="45720" y="36766"/>
                  </a:lnTo>
                  <a:lnTo>
                    <a:pt x="45229" y="36651"/>
                  </a:lnTo>
                  <a:lnTo>
                    <a:pt x="44593" y="36593"/>
                  </a:lnTo>
                  <a:lnTo>
                    <a:pt x="43785" y="36535"/>
                  </a:lnTo>
                  <a:lnTo>
                    <a:pt x="43265" y="364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685132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2"/>
          <p:cNvPicPr preferRelativeResize="0"/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-231099" y="-112923"/>
            <a:ext cx="18750198" cy="10546998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2"/>
          <p:cNvSpPr/>
          <p:nvPr/>
        </p:nvSpPr>
        <p:spPr>
          <a:xfrm flipH="1">
            <a:off x="15707820" y="390101"/>
            <a:ext cx="2307500" cy="2212950"/>
          </a:xfrm>
          <a:custGeom>
            <a:avLst/>
            <a:gdLst/>
            <a:ahLst/>
            <a:cxnLst/>
            <a:rect l="l" t="t" r="r" b="b"/>
            <a:pathLst>
              <a:path w="46150" h="44259" extrusionOk="0">
                <a:moveTo>
                  <a:pt x="15076" y="4466"/>
                </a:moveTo>
                <a:lnTo>
                  <a:pt x="15076" y="8270"/>
                </a:lnTo>
                <a:lnTo>
                  <a:pt x="11957" y="8270"/>
                </a:lnTo>
                <a:lnTo>
                  <a:pt x="11957" y="4466"/>
                </a:lnTo>
                <a:close/>
                <a:moveTo>
                  <a:pt x="7869" y="19566"/>
                </a:moveTo>
                <a:lnTo>
                  <a:pt x="7869" y="22708"/>
                </a:lnTo>
                <a:lnTo>
                  <a:pt x="3757" y="22708"/>
                </a:lnTo>
                <a:lnTo>
                  <a:pt x="3757" y="19566"/>
                </a:lnTo>
                <a:close/>
                <a:moveTo>
                  <a:pt x="11484" y="0"/>
                </a:moveTo>
                <a:lnTo>
                  <a:pt x="11484" y="3993"/>
                </a:lnTo>
                <a:lnTo>
                  <a:pt x="0" y="3993"/>
                </a:lnTo>
                <a:lnTo>
                  <a:pt x="0" y="13658"/>
                </a:lnTo>
                <a:lnTo>
                  <a:pt x="7869" y="13658"/>
                </a:lnTo>
                <a:lnTo>
                  <a:pt x="7869" y="19093"/>
                </a:lnTo>
                <a:lnTo>
                  <a:pt x="3285" y="19093"/>
                </a:lnTo>
                <a:lnTo>
                  <a:pt x="3285" y="23181"/>
                </a:lnTo>
                <a:lnTo>
                  <a:pt x="8341" y="23181"/>
                </a:lnTo>
                <a:lnTo>
                  <a:pt x="8341" y="19566"/>
                </a:lnTo>
                <a:lnTo>
                  <a:pt x="11153" y="19566"/>
                </a:lnTo>
                <a:lnTo>
                  <a:pt x="11153" y="44259"/>
                </a:lnTo>
                <a:lnTo>
                  <a:pt x="11626" y="44259"/>
                </a:lnTo>
                <a:lnTo>
                  <a:pt x="11626" y="19093"/>
                </a:lnTo>
                <a:lnTo>
                  <a:pt x="8341" y="19093"/>
                </a:lnTo>
                <a:lnTo>
                  <a:pt x="8341" y="13185"/>
                </a:lnTo>
                <a:lnTo>
                  <a:pt x="473" y="13185"/>
                </a:lnTo>
                <a:lnTo>
                  <a:pt x="473" y="4466"/>
                </a:lnTo>
                <a:lnTo>
                  <a:pt x="11484" y="4466"/>
                </a:lnTo>
                <a:lnTo>
                  <a:pt x="11484" y="8743"/>
                </a:lnTo>
                <a:lnTo>
                  <a:pt x="15548" y="8743"/>
                </a:lnTo>
                <a:lnTo>
                  <a:pt x="15548" y="3993"/>
                </a:lnTo>
                <a:lnTo>
                  <a:pt x="11957" y="3993"/>
                </a:lnTo>
                <a:lnTo>
                  <a:pt x="11957" y="473"/>
                </a:lnTo>
                <a:lnTo>
                  <a:pt x="46149" y="473"/>
                </a:lnTo>
                <a:lnTo>
                  <a:pt x="4614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8" name="Google Shape;228;p22"/>
          <p:cNvSpPr/>
          <p:nvPr/>
        </p:nvSpPr>
        <p:spPr>
          <a:xfrm rot="10800000" flipH="1">
            <a:off x="273920" y="7718077"/>
            <a:ext cx="2307500" cy="2212950"/>
          </a:xfrm>
          <a:custGeom>
            <a:avLst/>
            <a:gdLst/>
            <a:ahLst/>
            <a:cxnLst/>
            <a:rect l="l" t="t" r="r" b="b"/>
            <a:pathLst>
              <a:path w="46150" h="44259" extrusionOk="0">
                <a:moveTo>
                  <a:pt x="15076" y="4466"/>
                </a:moveTo>
                <a:lnTo>
                  <a:pt x="15076" y="8270"/>
                </a:lnTo>
                <a:lnTo>
                  <a:pt x="11957" y="8270"/>
                </a:lnTo>
                <a:lnTo>
                  <a:pt x="11957" y="4466"/>
                </a:lnTo>
                <a:close/>
                <a:moveTo>
                  <a:pt x="7869" y="19566"/>
                </a:moveTo>
                <a:lnTo>
                  <a:pt x="7869" y="22708"/>
                </a:lnTo>
                <a:lnTo>
                  <a:pt x="3757" y="22708"/>
                </a:lnTo>
                <a:lnTo>
                  <a:pt x="3757" y="19566"/>
                </a:lnTo>
                <a:close/>
                <a:moveTo>
                  <a:pt x="11484" y="0"/>
                </a:moveTo>
                <a:lnTo>
                  <a:pt x="11484" y="3993"/>
                </a:lnTo>
                <a:lnTo>
                  <a:pt x="0" y="3993"/>
                </a:lnTo>
                <a:lnTo>
                  <a:pt x="0" y="13658"/>
                </a:lnTo>
                <a:lnTo>
                  <a:pt x="7869" y="13658"/>
                </a:lnTo>
                <a:lnTo>
                  <a:pt x="7869" y="19093"/>
                </a:lnTo>
                <a:lnTo>
                  <a:pt x="3285" y="19093"/>
                </a:lnTo>
                <a:lnTo>
                  <a:pt x="3285" y="23181"/>
                </a:lnTo>
                <a:lnTo>
                  <a:pt x="8341" y="23181"/>
                </a:lnTo>
                <a:lnTo>
                  <a:pt x="8341" y="19566"/>
                </a:lnTo>
                <a:lnTo>
                  <a:pt x="11153" y="19566"/>
                </a:lnTo>
                <a:lnTo>
                  <a:pt x="11153" y="44259"/>
                </a:lnTo>
                <a:lnTo>
                  <a:pt x="11626" y="44259"/>
                </a:lnTo>
                <a:lnTo>
                  <a:pt x="11626" y="19093"/>
                </a:lnTo>
                <a:lnTo>
                  <a:pt x="8341" y="19093"/>
                </a:lnTo>
                <a:lnTo>
                  <a:pt x="8341" y="13185"/>
                </a:lnTo>
                <a:lnTo>
                  <a:pt x="473" y="13185"/>
                </a:lnTo>
                <a:lnTo>
                  <a:pt x="473" y="4466"/>
                </a:lnTo>
                <a:lnTo>
                  <a:pt x="11484" y="4466"/>
                </a:lnTo>
                <a:lnTo>
                  <a:pt x="11484" y="8743"/>
                </a:lnTo>
                <a:lnTo>
                  <a:pt x="15548" y="8743"/>
                </a:lnTo>
                <a:lnTo>
                  <a:pt x="15548" y="3993"/>
                </a:lnTo>
                <a:lnTo>
                  <a:pt x="11957" y="3993"/>
                </a:lnTo>
                <a:lnTo>
                  <a:pt x="11957" y="473"/>
                </a:lnTo>
                <a:lnTo>
                  <a:pt x="46149" y="473"/>
                </a:lnTo>
                <a:lnTo>
                  <a:pt x="4614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229" name="Google Shape;229;p22"/>
          <p:cNvPicPr preferRelativeResize="0"/>
          <p:nvPr/>
        </p:nvPicPr>
        <p:blipFill rotWithShape="1">
          <a:blip r:embed="rId3">
            <a:alphaModFix/>
          </a:blip>
          <a:srcRect r="6550"/>
          <a:stretch/>
        </p:blipFill>
        <p:spPr>
          <a:xfrm flipH="1">
            <a:off x="2" y="2860550"/>
            <a:ext cx="2400348" cy="15275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0" name="Google Shape;230;p22"/>
          <p:cNvGrpSpPr/>
          <p:nvPr/>
        </p:nvGrpSpPr>
        <p:grpSpPr>
          <a:xfrm>
            <a:off x="17202203" y="8250773"/>
            <a:ext cx="775010" cy="1680278"/>
            <a:chOff x="578900" y="360375"/>
            <a:chExt cx="1406550" cy="3048400"/>
          </a:xfrm>
        </p:grpSpPr>
        <p:sp>
          <p:nvSpPr>
            <p:cNvPr id="231" name="Google Shape;231;p22"/>
            <p:cNvSpPr/>
            <p:nvPr/>
          </p:nvSpPr>
          <p:spPr>
            <a:xfrm>
              <a:off x="579625" y="360375"/>
              <a:ext cx="1405825" cy="1459225"/>
            </a:xfrm>
            <a:custGeom>
              <a:avLst/>
              <a:gdLst/>
              <a:ahLst/>
              <a:cxnLst/>
              <a:rect l="l" t="t" r="r" b="b"/>
              <a:pathLst>
                <a:path w="56233" h="58369" extrusionOk="0">
                  <a:moveTo>
                    <a:pt x="19380" y="0"/>
                  </a:moveTo>
                  <a:lnTo>
                    <a:pt x="19178" y="29"/>
                  </a:lnTo>
                  <a:lnTo>
                    <a:pt x="19005" y="87"/>
                  </a:lnTo>
                  <a:lnTo>
                    <a:pt x="18918" y="173"/>
                  </a:lnTo>
                  <a:lnTo>
                    <a:pt x="18889" y="231"/>
                  </a:lnTo>
                  <a:lnTo>
                    <a:pt x="18889" y="318"/>
                  </a:lnTo>
                  <a:lnTo>
                    <a:pt x="18889" y="375"/>
                  </a:lnTo>
                  <a:lnTo>
                    <a:pt x="18918" y="462"/>
                  </a:lnTo>
                  <a:lnTo>
                    <a:pt x="19062" y="635"/>
                  </a:lnTo>
                  <a:lnTo>
                    <a:pt x="19265" y="866"/>
                  </a:lnTo>
                  <a:lnTo>
                    <a:pt x="19524" y="1155"/>
                  </a:lnTo>
                  <a:lnTo>
                    <a:pt x="20246" y="1733"/>
                  </a:lnTo>
                  <a:lnTo>
                    <a:pt x="21084" y="2368"/>
                  </a:lnTo>
                  <a:lnTo>
                    <a:pt x="22008" y="3004"/>
                  </a:lnTo>
                  <a:lnTo>
                    <a:pt x="22470" y="3264"/>
                  </a:lnTo>
                  <a:lnTo>
                    <a:pt x="22904" y="3523"/>
                  </a:lnTo>
                  <a:lnTo>
                    <a:pt x="23337" y="3755"/>
                  </a:lnTo>
                  <a:lnTo>
                    <a:pt x="23741" y="3899"/>
                  </a:lnTo>
                  <a:lnTo>
                    <a:pt x="24088" y="4014"/>
                  </a:lnTo>
                  <a:lnTo>
                    <a:pt x="24405" y="4072"/>
                  </a:lnTo>
                  <a:lnTo>
                    <a:pt x="26745" y="4217"/>
                  </a:lnTo>
                  <a:lnTo>
                    <a:pt x="28824" y="4217"/>
                  </a:lnTo>
                  <a:lnTo>
                    <a:pt x="30730" y="4188"/>
                  </a:lnTo>
                  <a:lnTo>
                    <a:pt x="32492" y="4101"/>
                  </a:lnTo>
                  <a:lnTo>
                    <a:pt x="34109" y="4014"/>
                  </a:lnTo>
                  <a:lnTo>
                    <a:pt x="34369" y="3986"/>
                  </a:lnTo>
                  <a:lnTo>
                    <a:pt x="34600" y="3899"/>
                  </a:lnTo>
                  <a:lnTo>
                    <a:pt x="34831" y="3755"/>
                  </a:lnTo>
                  <a:lnTo>
                    <a:pt x="35034" y="3610"/>
                  </a:lnTo>
                  <a:lnTo>
                    <a:pt x="35178" y="3437"/>
                  </a:lnTo>
                  <a:lnTo>
                    <a:pt x="35322" y="3235"/>
                  </a:lnTo>
                  <a:lnTo>
                    <a:pt x="35380" y="3004"/>
                  </a:lnTo>
                  <a:lnTo>
                    <a:pt x="35409" y="2773"/>
                  </a:lnTo>
                  <a:lnTo>
                    <a:pt x="35380" y="2542"/>
                  </a:lnTo>
                  <a:lnTo>
                    <a:pt x="35294" y="2310"/>
                  </a:lnTo>
                  <a:lnTo>
                    <a:pt x="35120" y="2079"/>
                  </a:lnTo>
                  <a:lnTo>
                    <a:pt x="34889" y="1877"/>
                  </a:lnTo>
                  <a:lnTo>
                    <a:pt x="34572" y="1675"/>
                  </a:lnTo>
                  <a:lnTo>
                    <a:pt x="34167" y="1502"/>
                  </a:lnTo>
                  <a:lnTo>
                    <a:pt x="33676" y="1357"/>
                  </a:lnTo>
                  <a:lnTo>
                    <a:pt x="33070" y="1242"/>
                  </a:lnTo>
                  <a:lnTo>
                    <a:pt x="30182" y="1184"/>
                  </a:lnTo>
                  <a:lnTo>
                    <a:pt x="28478" y="1155"/>
                  </a:lnTo>
                  <a:lnTo>
                    <a:pt x="26716" y="1069"/>
                  </a:lnTo>
                  <a:lnTo>
                    <a:pt x="24954" y="953"/>
                  </a:lnTo>
                  <a:lnTo>
                    <a:pt x="24117" y="895"/>
                  </a:lnTo>
                  <a:lnTo>
                    <a:pt x="23308" y="809"/>
                  </a:lnTo>
                  <a:lnTo>
                    <a:pt x="22528" y="722"/>
                  </a:lnTo>
                  <a:lnTo>
                    <a:pt x="21835" y="607"/>
                  </a:lnTo>
                  <a:lnTo>
                    <a:pt x="21171" y="462"/>
                  </a:lnTo>
                  <a:lnTo>
                    <a:pt x="20622" y="318"/>
                  </a:lnTo>
                  <a:lnTo>
                    <a:pt x="19871" y="87"/>
                  </a:lnTo>
                  <a:lnTo>
                    <a:pt x="19611" y="29"/>
                  </a:lnTo>
                  <a:lnTo>
                    <a:pt x="19380" y="0"/>
                  </a:lnTo>
                  <a:close/>
                  <a:moveTo>
                    <a:pt x="38933" y="8607"/>
                  </a:moveTo>
                  <a:lnTo>
                    <a:pt x="38211" y="8635"/>
                  </a:lnTo>
                  <a:lnTo>
                    <a:pt x="37691" y="8664"/>
                  </a:lnTo>
                  <a:lnTo>
                    <a:pt x="37286" y="8751"/>
                  </a:lnTo>
                  <a:lnTo>
                    <a:pt x="36969" y="8838"/>
                  </a:lnTo>
                  <a:lnTo>
                    <a:pt x="36651" y="8924"/>
                  </a:lnTo>
                  <a:lnTo>
                    <a:pt x="36304" y="9011"/>
                  </a:lnTo>
                  <a:lnTo>
                    <a:pt x="35871" y="9098"/>
                  </a:lnTo>
                  <a:lnTo>
                    <a:pt x="35294" y="9155"/>
                  </a:lnTo>
                  <a:lnTo>
                    <a:pt x="29691" y="9444"/>
                  </a:lnTo>
                  <a:lnTo>
                    <a:pt x="24983" y="9675"/>
                  </a:lnTo>
                  <a:lnTo>
                    <a:pt x="21026" y="9791"/>
                  </a:lnTo>
                  <a:lnTo>
                    <a:pt x="19322" y="9820"/>
                  </a:lnTo>
                  <a:lnTo>
                    <a:pt x="17763" y="9848"/>
                  </a:lnTo>
                  <a:lnTo>
                    <a:pt x="16463" y="9820"/>
                  </a:lnTo>
                  <a:lnTo>
                    <a:pt x="15250" y="9820"/>
                  </a:lnTo>
                  <a:lnTo>
                    <a:pt x="14153" y="9762"/>
                  </a:lnTo>
                  <a:lnTo>
                    <a:pt x="13142" y="9704"/>
                  </a:lnTo>
                  <a:lnTo>
                    <a:pt x="12189" y="9617"/>
                  </a:lnTo>
                  <a:lnTo>
                    <a:pt x="11293" y="9531"/>
                  </a:lnTo>
                  <a:lnTo>
                    <a:pt x="10456" y="9415"/>
                  </a:lnTo>
                  <a:lnTo>
                    <a:pt x="9647" y="9271"/>
                  </a:lnTo>
                  <a:lnTo>
                    <a:pt x="9069" y="9242"/>
                  </a:lnTo>
                  <a:lnTo>
                    <a:pt x="8550" y="9213"/>
                  </a:lnTo>
                  <a:lnTo>
                    <a:pt x="8059" y="9242"/>
                  </a:lnTo>
                  <a:lnTo>
                    <a:pt x="7741" y="9300"/>
                  </a:lnTo>
                  <a:lnTo>
                    <a:pt x="7625" y="9357"/>
                  </a:lnTo>
                  <a:lnTo>
                    <a:pt x="7568" y="9415"/>
                  </a:lnTo>
                  <a:lnTo>
                    <a:pt x="7510" y="9473"/>
                  </a:lnTo>
                  <a:lnTo>
                    <a:pt x="7481" y="9531"/>
                  </a:lnTo>
                  <a:lnTo>
                    <a:pt x="7510" y="9617"/>
                  </a:lnTo>
                  <a:lnTo>
                    <a:pt x="7568" y="9704"/>
                  </a:lnTo>
                  <a:lnTo>
                    <a:pt x="7741" y="9906"/>
                  </a:lnTo>
                  <a:lnTo>
                    <a:pt x="8030" y="10137"/>
                  </a:lnTo>
                  <a:lnTo>
                    <a:pt x="8376" y="10368"/>
                  </a:lnTo>
                  <a:lnTo>
                    <a:pt x="8838" y="10628"/>
                  </a:lnTo>
                  <a:lnTo>
                    <a:pt x="9329" y="10888"/>
                  </a:lnTo>
                  <a:lnTo>
                    <a:pt x="10456" y="11408"/>
                  </a:lnTo>
                  <a:lnTo>
                    <a:pt x="11669" y="11899"/>
                  </a:lnTo>
                  <a:lnTo>
                    <a:pt x="12824" y="12303"/>
                  </a:lnTo>
                  <a:lnTo>
                    <a:pt x="13344" y="12477"/>
                  </a:lnTo>
                  <a:lnTo>
                    <a:pt x="13835" y="12592"/>
                  </a:lnTo>
                  <a:lnTo>
                    <a:pt x="14239" y="12650"/>
                  </a:lnTo>
                  <a:lnTo>
                    <a:pt x="14557" y="12679"/>
                  </a:lnTo>
                  <a:lnTo>
                    <a:pt x="14846" y="12679"/>
                  </a:lnTo>
                  <a:lnTo>
                    <a:pt x="15106" y="12621"/>
                  </a:lnTo>
                  <a:lnTo>
                    <a:pt x="15337" y="12534"/>
                  </a:lnTo>
                  <a:lnTo>
                    <a:pt x="15568" y="12448"/>
                  </a:lnTo>
                  <a:lnTo>
                    <a:pt x="16059" y="12246"/>
                  </a:lnTo>
                  <a:lnTo>
                    <a:pt x="16348" y="12159"/>
                  </a:lnTo>
                  <a:lnTo>
                    <a:pt x="16723" y="12072"/>
                  </a:lnTo>
                  <a:lnTo>
                    <a:pt x="18398" y="11870"/>
                  </a:lnTo>
                  <a:lnTo>
                    <a:pt x="20478" y="11668"/>
                  </a:lnTo>
                  <a:lnTo>
                    <a:pt x="22846" y="11466"/>
                  </a:lnTo>
                  <a:lnTo>
                    <a:pt x="25358" y="11264"/>
                  </a:lnTo>
                  <a:lnTo>
                    <a:pt x="27929" y="11090"/>
                  </a:lnTo>
                  <a:lnTo>
                    <a:pt x="30413" y="10946"/>
                  </a:lnTo>
                  <a:lnTo>
                    <a:pt x="32723" y="10859"/>
                  </a:lnTo>
                  <a:lnTo>
                    <a:pt x="34745" y="10830"/>
                  </a:lnTo>
                  <a:lnTo>
                    <a:pt x="33965" y="11524"/>
                  </a:lnTo>
                  <a:lnTo>
                    <a:pt x="33156" y="12217"/>
                  </a:lnTo>
                  <a:lnTo>
                    <a:pt x="32319" y="12881"/>
                  </a:lnTo>
                  <a:lnTo>
                    <a:pt x="31481" y="13545"/>
                  </a:lnTo>
                  <a:lnTo>
                    <a:pt x="30615" y="14181"/>
                  </a:lnTo>
                  <a:lnTo>
                    <a:pt x="29719" y="14787"/>
                  </a:lnTo>
                  <a:lnTo>
                    <a:pt x="28795" y="15394"/>
                  </a:lnTo>
                  <a:lnTo>
                    <a:pt x="27871" y="16000"/>
                  </a:lnTo>
                  <a:lnTo>
                    <a:pt x="26947" y="16578"/>
                  </a:lnTo>
                  <a:lnTo>
                    <a:pt x="25994" y="17126"/>
                  </a:lnTo>
                  <a:lnTo>
                    <a:pt x="25012" y="17675"/>
                  </a:lnTo>
                  <a:lnTo>
                    <a:pt x="24059" y="18195"/>
                  </a:lnTo>
                  <a:lnTo>
                    <a:pt x="22095" y="19235"/>
                  </a:lnTo>
                  <a:lnTo>
                    <a:pt x="20102" y="20188"/>
                  </a:lnTo>
                  <a:lnTo>
                    <a:pt x="18080" y="21083"/>
                  </a:lnTo>
                  <a:lnTo>
                    <a:pt x="16088" y="21921"/>
                  </a:lnTo>
                  <a:lnTo>
                    <a:pt x="14124" y="22700"/>
                  </a:lnTo>
                  <a:lnTo>
                    <a:pt x="12160" y="23451"/>
                  </a:lnTo>
                  <a:lnTo>
                    <a:pt x="10254" y="24116"/>
                  </a:lnTo>
                  <a:lnTo>
                    <a:pt x="8405" y="24722"/>
                  </a:lnTo>
                  <a:lnTo>
                    <a:pt x="6615" y="25300"/>
                  </a:lnTo>
                  <a:lnTo>
                    <a:pt x="4882" y="25820"/>
                  </a:lnTo>
                  <a:lnTo>
                    <a:pt x="4131" y="26051"/>
                  </a:lnTo>
                  <a:lnTo>
                    <a:pt x="3813" y="26166"/>
                  </a:lnTo>
                  <a:lnTo>
                    <a:pt x="3582" y="26253"/>
                  </a:lnTo>
                  <a:lnTo>
                    <a:pt x="3409" y="26368"/>
                  </a:lnTo>
                  <a:lnTo>
                    <a:pt x="3264" y="26455"/>
                  </a:lnTo>
                  <a:lnTo>
                    <a:pt x="3178" y="26542"/>
                  </a:lnTo>
                  <a:lnTo>
                    <a:pt x="3149" y="26628"/>
                  </a:lnTo>
                  <a:lnTo>
                    <a:pt x="3178" y="26686"/>
                  </a:lnTo>
                  <a:lnTo>
                    <a:pt x="3207" y="26744"/>
                  </a:lnTo>
                  <a:lnTo>
                    <a:pt x="3293" y="26802"/>
                  </a:lnTo>
                  <a:lnTo>
                    <a:pt x="3380" y="26859"/>
                  </a:lnTo>
                  <a:lnTo>
                    <a:pt x="3669" y="26917"/>
                  </a:lnTo>
                  <a:lnTo>
                    <a:pt x="4015" y="26917"/>
                  </a:lnTo>
                  <a:lnTo>
                    <a:pt x="4448" y="26888"/>
                  </a:lnTo>
                  <a:lnTo>
                    <a:pt x="5084" y="26802"/>
                  </a:lnTo>
                  <a:lnTo>
                    <a:pt x="5921" y="26628"/>
                  </a:lnTo>
                  <a:lnTo>
                    <a:pt x="6961" y="26426"/>
                  </a:lnTo>
                  <a:lnTo>
                    <a:pt x="8174" y="26137"/>
                  </a:lnTo>
                  <a:lnTo>
                    <a:pt x="9560" y="25791"/>
                  </a:lnTo>
                  <a:lnTo>
                    <a:pt x="11062" y="25415"/>
                  </a:lnTo>
                  <a:lnTo>
                    <a:pt x="12680" y="24953"/>
                  </a:lnTo>
                  <a:lnTo>
                    <a:pt x="14384" y="24433"/>
                  </a:lnTo>
                  <a:lnTo>
                    <a:pt x="16174" y="23885"/>
                  </a:lnTo>
                  <a:lnTo>
                    <a:pt x="18023" y="23249"/>
                  </a:lnTo>
                  <a:lnTo>
                    <a:pt x="19929" y="22585"/>
                  </a:lnTo>
                  <a:lnTo>
                    <a:pt x="21835" y="21892"/>
                  </a:lnTo>
                  <a:lnTo>
                    <a:pt x="23741" y="21112"/>
                  </a:lnTo>
                  <a:lnTo>
                    <a:pt x="25647" y="20303"/>
                  </a:lnTo>
                  <a:lnTo>
                    <a:pt x="27496" y="19437"/>
                  </a:lnTo>
                  <a:lnTo>
                    <a:pt x="28911" y="19812"/>
                  </a:lnTo>
                  <a:lnTo>
                    <a:pt x="30355" y="20188"/>
                  </a:lnTo>
                  <a:lnTo>
                    <a:pt x="33330" y="20910"/>
                  </a:lnTo>
                  <a:lnTo>
                    <a:pt x="36362" y="21603"/>
                  </a:lnTo>
                  <a:lnTo>
                    <a:pt x="39337" y="22238"/>
                  </a:lnTo>
                  <a:lnTo>
                    <a:pt x="44709" y="23394"/>
                  </a:lnTo>
                  <a:lnTo>
                    <a:pt x="46904" y="23885"/>
                  </a:lnTo>
                  <a:lnTo>
                    <a:pt x="47857" y="24116"/>
                  </a:lnTo>
                  <a:lnTo>
                    <a:pt x="48666" y="24318"/>
                  </a:lnTo>
                  <a:lnTo>
                    <a:pt x="49012" y="24347"/>
                  </a:lnTo>
                  <a:lnTo>
                    <a:pt x="49272" y="24404"/>
                  </a:lnTo>
                  <a:lnTo>
                    <a:pt x="49705" y="24376"/>
                  </a:lnTo>
                  <a:lnTo>
                    <a:pt x="50081" y="24318"/>
                  </a:lnTo>
                  <a:lnTo>
                    <a:pt x="50398" y="24202"/>
                  </a:lnTo>
                  <a:lnTo>
                    <a:pt x="50658" y="24058"/>
                  </a:lnTo>
                  <a:lnTo>
                    <a:pt x="50860" y="23913"/>
                  </a:lnTo>
                  <a:lnTo>
                    <a:pt x="51005" y="23711"/>
                  </a:lnTo>
                  <a:lnTo>
                    <a:pt x="51120" y="23509"/>
                  </a:lnTo>
                  <a:lnTo>
                    <a:pt x="51149" y="23278"/>
                  </a:lnTo>
                  <a:lnTo>
                    <a:pt x="51120" y="23076"/>
                  </a:lnTo>
                  <a:lnTo>
                    <a:pt x="51063" y="22874"/>
                  </a:lnTo>
                  <a:lnTo>
                    <a:pt x="50947" y="22672"/>
                  </a:lnTo>
                  <a:lnTo>
                    <a:pt x="50803" y="22498"/>
                  </a:lnTo>
                  <a:lnTo>
                    <a:pt x="50629" y="22296"/>
                  </a:lnTo>
                  <a:lnTo>
                    <a:pt x="50398" y="22123"/>
                  </a:lnTo>
                  <a:lnTo>
                    <a:pt x="50167" y="21950"/>
                  </a:lnTo>
                  <a:lnTo>
                    <a:pt x="49907" y="21776"/>
                  </a:lnTo>
                  <a:lnTo>
                    <a:pt x="49272" y="21430"/>
                  </a:lnTo>
                  <a:lnTo>
                    <a:pt x="48579" y="21112"/>
                  </a:lnTo>
                  <a:lnTo>
                    <a:pt x="47828" y="20823"/>
                  </a:lnTo>
                  <a:lnTo>
                    <a:pt x="47048" y="20534"/>
                  </a:lnTo>
                  <a:lnTo>
                    <a:pt x="46239" y="20303"/>
                  </a:lnTo>
                  <a:lnTo>
                    <a:pt x="45460" y="20072"/>
                  </a:lnTo>
                  <a:lnTo>
                    <a:pt x="44680" y="19899"/>
                  </a:lnTo>
                  <a:lnTo>
                    <a:pt x="43958" y="19726"/>
                  </a:lnTo>
                  <a:lnTo>
                    <a:pt x="43322" y="19610"/>
                  </a:lnTo>
                  <a:lnTo>
                    <a:pt x="42745" y="19524"/>
                  </a:lnTo>
                  <a:lnTo>
                    <a:pt x="42312" y="19466"/>
                  </a:lnTo>
                  <a:lnTo>
                    <a:pt x="41994" y="19437"/>
                  </a:lnTo>
                  <a:lnTo>
                    <a:pt x="41561" y="19466"/>
                  </a:lnTo>
                  <a:lnTo>
                    <a:pt x="41185" y="19495"/>
                  </a:lnTo>
                  <a:lnTo>
                    <a:pt x="40521" y="19639"/>
                  </a:lnTo>
                  <a:lnTo>
                    <a:pt x="40146" y="19697"/>
                  </a:lnTo>
                  <a:lnTo>
                    <a:pt x="39741" y="19755"/>
                  </a:lnTo>
                  <a:lnTo>
                    <a:pt x="39308" y="19783"/>
                  </a:lnTo>
                  <a:lnTo>
                    <a:pt x="38759" y="19812"/>
                  </a:lnTo>
                  <a:lnTo>
                    <a:pt x="37084" y="19697"/>
                  </a:lnTo>
                  <a:lnTo>
                    <a:pt x="35525" y="19552"/>
                  </a:lnTo>
                  <a:lnTo>
                    <a:pt x="34081" y="19408"/>
                  </a:lnTo>
                  <a:lnTo>
                    <a:pt x="32839" y="19235"/>
                  </a:lnTo>
                  <a:lnTo>
                    <a:pt x="31770" y="19033"/>
                  </a:lnTo>
                  <a:lnTo>
                    <a:pt x="31308" y="18946"/>
                  </a:lnTo>
                  <a:lnTo>
                    <a:pt x="30904" y="18830"/>
                  </a:lnTo>
                  <a:lnTo>
                    <a:pt x="30557" y="18715"/>
                  </a:lnTo>
                  <a:lnTo>
                    <a:pt x="30239" y="18599"/>
                  </a:lnTo>
                  <a:lnTo>
                    <a:pt x="30008" y="18455"/>
                  </a:lnTo>
                  <a:lnTo>
                    <a:pt x="29835" y="18311"/>
                  </a:lnTo>
                  <a:lnTo>
                    <a:pt x="31626" y="17271"/>
                  </a:lnTo>
                  <a:lnTo>
                    <a:pt x="33214" y="16289"/>
                  </a:lnTo>
                  <a:lnTo>
                    <a:pt x="34687" y="15336"/>
                  </a:lnTo>
                  <a:lnTo>
                    <a:pt x="36044" y="14412"/>
                  </a:lnTo>
                  <a:lnTo>
                    <a:pt x="37315" y="13516"/>
                  </a:lnTo>
                  <a:lnTo>
                    <a:pt x="38470" y="12621"/>
                  </a:lnTo>
                  <a:lnTo>
                    <a:pt x="39597" y="11726"/>
                  </a:lnTo>
                  <a:lnTo>
                    <a:pt x="40665" y="10830"/>
                  </a:lnTo>
                  <a:lnTo>
                    <a:pt x="41474" y="10339"/>
                  </a:lnTo>
                  <a:lnTo>
                    <a:pt x="41821" y="10108"/>
                  </a:lnTo>
                  <a:lnTo>
                    <a:pt x="42109" y="9877"/>
                  </a:lnTo>
                  <a:lnTo>
                    <a:pt x="42341" y="9675"/>
                  </a:lnTo>
                  <a:lnTo>
                    <a:pt x="42514" y="9473"/>
                  </a:lnTo>
                  <a:lnTo>
                    <a:pt x="42629" y="9300"/>
                  </a:lnTo>
                  <a:lnTo>
                    <a:pt x="42658" y="9155"/>
                  </a:lnTo>
                  <a:lnTo>
                    <a:pt x="42629" y="9069"/>
                  </a:lnTo>
                  <a:lnTo>
                    <a:pt x="42543" y="8982"/>
                  </a:lnTo>
                  <a:lnTo>
                    <a:pt x="42427" y="8895"/>
                  </a:lnTo>
                  <a:lnTo>
                    <a:pt x="42225" y="8838"/>
                  </a:lnTo>
                  <a:lnTo>
                    <a:pt x="41792" y="8751"/>
                  </a:lnTo>
                  <a:lnTo>
                    <a:pt x="41214" y="8664"/>
                  </a:lnTo>
                  <a:lnTo>
                    <a:pt x="40608" y="8635"/>
                  </a:lnTo>
                  <a:lnTo>
                    <a:pt x="40001" y="8607"/>
                  </a:lnTo>
                  <a:close/>
                  <a:moveTo>
                    <a:pt x="48781" y="28968"/>
                  </a:moveTo>
                  <a:lnTo>
                    <a:pt x="48463" y="28997"/>
                  </a:lnTo>
                  <a:lnTo>
                    <a:pt x="48203" y="29054"/>
                  </a:lnTo>
                  <a:lnTo>
                    <a:pt x="47943" y="29083"/>
                  </a:lnTo>
                  <a:lnTo>
                    <a:pt x="47510" y="29228"/>
                  </a:lnTo>
                  <a:lnTo>
                    <a:pt x="47135" y="29372"/>
                  </a:lnTo>
                  <a:lnTo>
                    <a:pt x="46759" y="29545"/>
                  </a:lnTo>
                  <a:lnTo>
                    <a:pt x="46268" y="29719"/>
                  </a:lnTo>
                  <a:lnTo>
                    <a:pt x="45691" y="29892"/>
                  </a:lnTo>
                  <a:lnTo>
                    <a:pt x="45315" y="29950"/>
                  </a:lnTo>
                  <a:lnTo>
                    <a:pt x="44882" y="30036"/>
                  </a:lnTo>
                  <a:lnTo>
                    <a:pt x="41676" y="30296"/>
                  </a:lnTo>
                  <a:lnTo>
                    <a:pt x="37922" y="30556"/>
                  </a:lnTo>
                  <a:lnTo>
                    <a:pt x="33705" y="30787"/>
                  </a:lnTo>
                  <a:lnTo>
                    <a:pt x="29228" y="31018"/>
                  </a:lnTo>
                  <a:lnTo>
                    <a:pt x="24579" y="31220"/>
                  </a:lnTo>
                  <a:lnTo>
                    <a:pt x="19929" y="31365"/>
                  </a:lnTo>
                  <a:lnTo>
                    <a:pt x="15423" y="31480"/>
                  </a:lnTo>
                  <a:lnTo>
                    <a:pt x="11149" y="31509"/>
                  </a:lnTo>
                  <a:lnTo>
                    <a:pt x="8665" y="31509"/>
                  </a:lnTo>
                  <a:lnTo>
                    <a:pt x="6412" y="31451"/>
                  </a:lnTo>
                  <a:lnTo>
                    <a:pt x="4333" y="31394"/>
                  </a:lnTo>
                  <a:lnTo>
                    <a:pt x="2542" y="31278"/>
                  </a:lnTo>
                  <a:lnTo>
                    <a:pt x="1994" y="31134"/>
                  </a:lnTo>
                  <a:lnTo>
                    <a:pt x="1503" y="31076"/>
                  </a:lnTo>
                  <a:lnTo>
                    <a:pt x="1098" y="31018"/>
                  </a:lnTo>
                  <a:lnTo>
                    <a:pt x="752" y="31018"/>
                  </a:lnTo>
                  <a:lnTo>
                    <a:pt x="434" y="31047"/>
                  </a:lnTo>
                  <a:lnTo>
                    <a:pt x="174" y="31105"/>
                  </a:lnTo>
                  <a:lnTo>
                    <a:pt x="116" y="31134"/>
                  </a:lnTo>
                  <a:lnTo>
                    <a:pt x="59" y="31192"/>
                  </a:lnTo>
                  <a:lnTo>
                    <a:pt x="1" y="31249"/>
                  </a:lnTo>
                  <a:lnTo>
                    <a:pt x="1" y="31336"/>
                  </a:lnTo>
                  <a:lnTo>
                    <a:pt x="30" y="31451"/>
                  </a:lnTo>
                  <a:lnTo>
                    <a:pt x="87" y="31567"/>
                  </a:lnTo>
                  <a:lnTo>
                    <a:pt x="174" y="31682"/>
                  </a:lnTo>
                  <a:lnTo>
                    <a:pt x="318" y="31827"/>
                  </a:lnTo>
                  <a:lnTo>
                    <a:pt x="694" y="32116"/>
                  </a:lnTo>
                  <a:lnTo>
                    <a:pt x="1185" y="32405"/>
                  </a:lnTo>
                  <a:lnTo>
                    <a:pt x="1763" y="32722"/>
                  </a:lnTo>
                  <a:lnTo>
                    <a:pt x="2398" y="33040"/>
                  </a:lnTo>
                  <a:lnTo>
                    <a:pt x="3120" y="33358"/>
                  </a:lnTo>
                  <a:lnTo>
                    <a:pt x="3842" y="33646"/>
                  </a:lnTo>
                  <a:lnTo>
                    <a:pt x="4622" y="33935"/>
                  </a:lnTo>
                  <a:lnTo>
                    <a:pt x="5373" y="34224"/>
                  </a:lnTo>
                  <a:lnTo>
                    <a:pt x="6788" y="34686"/>
                  </a:lnTo>
                  <a:lnTo>
                    <a:pt x="7423" y="34859"/>
                  </a:lnTo>
                  <a:lnTo>
                    <a:pt x="7972" y="34975"/>
                  </a:lnTo>
                  <a:lnTo>
                    <a:pt x="8405" y="35062"/>
                  </a:lnTo>
                  <a:lnTo>
                    <a:pt x="8723" y="35090"/>
                  </a:lnTo>
                  <a:lnTo>
                    <a:pt x="9098" y="35062"/>
                  </a:lnTo>
                  <a:lnTo>
                    <a:pt x="9416" y="35004"/>
                  </a:lnTo>
                  <a:lnTo>
                    <a:pt x="9676" y="34859"/>
                  </a:lnTo>
                  <a:lnTo>
                    <a:pt x="9965" y="34715"/>
                  </a:lnTo>
                  <a:lnTo>
                    <a:pt x="10254" y="34571"/>
                  </a:lnTo>
                  <a:lnTo>
                    <a:pt x="10600" y="34397"/>
                  </a:lnTo>
                  <a:lnTo>
                    <a:pt x="11062" y="34253"/>
                  </a:lnTo>
                  <a:lnTo>
                    <a:pt x="11640" y="34108"/>
                  </a:lnTo>
                  <a:lnTo>
                    <a:pt x="12535" y="33935"/>
                  </a:lnTo>
                  <a:lnTo>
                    <a:pt x="13459" y="33791"/>
                  </a:lnTo>
                  <a:lnTo>
                    <a:pt x="14412" y="33675"/>
                  </a:lnTo>
                  <a:lnTo>
                    <a:pt x="15394" y="33560"/>
                  </a:lnTo>
                  <a:lnTo>
                    <a:pt x="17387" y="33358"/>
                  </a:lnTo>
                  <a:lnTo>
                    <a:pt x="19409" y="33213"/>
                  </a:lnTo>
                  <a:lnTo>
                    <a:pt x="21402" y="33098"/>
                  </a:lnTo>
                  <a:lnTo>
                    <a:pt x="23366" y="33011"/>
                  </a:lnTo>
                  <a:lnTo>
                    <a:pt x="26947" y="32867"/>
                  </a:lnTo>
                  <a:lnTo>
                    <a:pt x="26947" y="55336"/>
                  </a:lnTo>
                  <a:lnTo>
                    <a:pt x="27005" y="56058"/>
                  </a:lnTo>
                  <a:lnTo>
                    <a:pt x="27091" y="56693"/>
                  </a:lnTo>
                  <a:lnTo>
                    <a:pt x="27207" y="57213"/>
                  </a:lnTo>
                  <a:lnTo>
                    <a:pt x="27322" y="57618"/>
                  </a:lnTo>
                  <a:lnTo>
                    <a:pt x="27496" y="57964"/>
                  </a:lnTo>
                  <a:lnTo>
                    <a:pt x="27582" y="58080"/>
                  </a:lnTo>
                  <a:lnTo>
                    <a:pt x="27669" y="58195"/>
                  </a:lnTo>
                  <a:lnTo>
                    <a:pt x="27756" y="58282"/>
                  </a:lnTo>
                  <a:lnTo>
                    <a:pt x="27842" y="58340"/>
                  </a:lnTo>
                  <a:lnTo>
                    <a:pt x="27958" y="58369"/>
                  </a:lnTo>
                  <a:lnTo>
                    <a:pt x="28044" y="58369"/>
                  </a:lnTo>
                  <a:lnTo>
                    <a:pt x="28247" y="58340"/>
                  </a:lnTo>
                  <a:lnTo>
                    <a:pt x="28420" y="58253"/>
                  </a:lnTo>
                  <a:lnTo>
                    <a:pt x="28622" y="58080"/>
                  </a:lnTo>
                  <a:lnTo>
                    <a:pt x="28824" y="57820"/>
                  </a:lnTo>
                  <a:lnTo>
                    <a:pt x="29026" y="57502"/>
                  </a:lnTo>
                  <a:lnTo>
                    <a:pt x="29228" y="57098"/>
                  </a:lnTo>
                  <a:lnTo>
                    <a:pt x="29460" y="56636"/>
                  </a:lnTo>
                  <a:lnTo>
                    <a:pt x="29662" y="56087"/>
                  </a:lnTo>
                  <a:lnTo>
                    <a:pt x="29777" y="55769"/>
                  </a:lnTo>
                  <a:lnTo>
                    <a:pt x="29864" y="55365"/>
                  </a:lnTo>
                  <a:lnTo>
                    <a:pt x="30037" y="54470"/>
                  </a:lnTo>
                  <a:lnTo>
                    <a:pt x="30210" y="53401"/>
                  </a:lnTo>
                  <a:lnTo>
                    <a:pt x="30326" y="52159"/>
                  </a:lnTo>
                  <a:lnTo>
                    <a:pt x="30442" y="50802"/>
                  </a:lnTo>
                  <a:lnTo>
                    <a:pt x="30528" y="49329"/>
                  </a:lnTo>
                  <a:lnTo>
                    <a:pt x="30615" y="47769"/>
                  </a:lnTo>
                  <a:lnTo>
                    <a:pt x="30673" y="46123"/>
                  </a:lnTo>
                  <a:lnTo>
                    <a:pt x="30759" y="42686"/>
                  </a:lnTo>
                  <a:lnTo>
                    <a:pt x="30788" y="39163"/>
                  </a:lnTo>
                  <a:lnTo>
                    <a:pt x="30846" y="32578"/>
                  </a:lnTo>
                  <a:lnTo>
                    <a:pt x="36362" y="32433"/>
                  </a:lnTo>
                  <a:lnTo>
                    <a:pt x="38730" y="32405"/>
                  </a:lnTo>
                  <a:lnTo>
                    <a:pt x="40868" y="32376"/>
                  </a:lnTo>
                  <a:lnTo>
                    <a:pt x="42745" y="32376"/>
                  </a:lnTo>
                  <a:lnTo>
                    <a:pt x="44478" y="32405"/>
                  </a:lnTo>
                  <a:lnTo>
                    <a:pt x="47684" y="32491"/>
                  </a:lnTo>
                  <a:lnTo>
                    <a:pt x="50745" y="32636"/>
                  </a:lnTo>
                  <a:lnTo>
                    <a:pt x="53864" y="32809"/>
                  </a:lnTo>
                  <a:lnTo>
                    <a:pt x="54124" y="32838"/>
                  </a:lnTo>
                  <a:lnTo>
                    <a:pt x="54355" y="32867"/>
                  </a:lnTo>
                  <a:lnTo>
                    <a:pt x="54586" y="32867"/>
                  </a:lnTo>
                  <a:lnTo>
                    <a:pt x="54788" y="32838"/>
                  </a:lnTo>
                  <a:lnTo>
                    <a:pt x="55135" y="32751"/>
                  </a:lnTo>
                  <a:lnTo>
                    <a:pt x="55481" y="32607"/>
                  </a:lnTo>
                  <a:lnTo>
                    <a:pt x="55741" y="32405"/>
                  </a:lnTo>
                  <a:lnTo>
                    <a:pt x="55944" y="32173"/>
                  </a:lnTo>
                  <a:lnTo>
                    <a:pt x="56088" y="31942"/>
                  </a:lnTo>
                  <a:lnTo>
                    <a:pt x="56175" y="31654"/>
                  </a:lnTo>
                  <a:lnTo>
                    <a:pt x="56232" y="31394"/>
                  </a:lnTo>
                  <a:lnTo>
                    <a:pt x="56203" y="31134"/>
                  </a:lnTo>
                  <a:lnTo>
                    <a:pt x="56117" y="30874"/>
                  </a:lnTo>
                  <a:lnTo>
                    <a:pt x="55972" y="30614"/>
                  </a:lnTo>
                  <a:lnTo>
                    <a:pt x="55770" y="30354"/>
                  </a:lnTo>
                  <a:lnTo>
                    <a:pt x="55510" y="30123"/>
                  </a:lnTo>
                  <a:lnTo>
                    <a:pt x="55193" y="29921"/>
                  </a:lnTo>
                  <a:lnTo>
                    <a:pt x="54817" y="29719"/>
                  </a:lnTo>
                  <a:lnTo>
                    <a:pt x="54355" y="29603"/>
                  </a:lnTo>
                  <a:lnTo>
                    <a:pt x="52564" y="29314"/>
                  </a:lnTo>
                  <a:lnTo>
                    <a:pt x="51149" y="29112"/>
                  </a:lnTo>
                  <a:lnTo>
                    <a:pt x="50023" y="28997"/>
                  </a:lnTo>
                  <a:lnTo>
                    <a:pt x="49156" y="289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2" name="Google Shape;232;p22"/>
            <p:cNvSpPr/>
            <p:nvPr/>
          </p:nvSpPr>
          <p:spPr>
            <a:xfrm>
              <a:off x="578900" y="1952425"/>
              <a:ext cx="1176225" cy="1456350"/>
            </a:xfrm>
            <a:custGeom>
              <a:avLst/>
              <a:gdLst/>
              <a:ahLst/>
              <a:cxnLst/>
              <a:rect l="l" t="t" r="r" b="b"/>
              <a:pathLst>
                <a:path w="47049" h="58254" extrusionOk="0">
                  <a:moveTo>
                    <a:pt x="15741" y="4015"/>
                  </a:moveTo>
                  <a:lnTo>
                    <a:pt x="15452" y="4044"/>
                  </a:lnTo>
                  <a:lnTo>
                    <a:pt x="15221" y="4044"/>
                  </a:lnTo>
                  <a:lnTo>
                    <a:pt x="14990" y="4102"/>
                  </a:lnTo>
                  <a:lnTo>
                    <a:pt x="14817" y="4160"/>
                  </a:lnTo>
                  <a:lnTo>
                    <a:pt x="14644" y="4246"/>
                  </a:lnTo>
                  <a:lnTo>
                    <a:pt x="14528" y="4333"/>
                  </a:lnTo>
                  <a:lnTo>
                    <a:pt x="14470" y="4448"/>
                  </a:lnTo>
                  <a:lnTo>
                    <a:pt x="14441" y="4593"/>
                  </a:lnTo>
                  <a:lnTo>
                    <a:pt x="14441" y="4708"/>
                  </a:lnTo>
                  <a:lnTo>
                    <a:pt x="14499" y="4824"/>
                  </a:lnTo>
                  <a:lnTo>
                    <a:pt x="14586" y="4968"/>
                  </a:lnTo>
                  <a:lnTo>
                    <a:pt x="14701" y="5113"/>
                  </a:lnTo>
                  <a:lnTo>
                    <a:pt x="14875" y="5257"/>
                  </a:lnTo>
                  <a:lnTo>
                    <a:pt x="15077" y="5430"/>
                  </a:lnTo>
                  <a:lnTo>
                    <a:pt x="15683" y="5806"/>
                  </a:lnTo>
                  <a:lnTo>
                    <a:pt x="16434" y="6383"/>
                  </a:lnTo>
                  <a:lnTo>
                    <a:pt x="17127" y="6903"/>
                  </a:lnTo>
                  <a:lnTo>
                    <a:pt x="17676" y="7365"/>
                  </a:lnTo>
                  <a:lnTo>
                    <a:pt x="18109" y="7799"/>
                  </a:lnTo>
                  <a:lnTo>
                    <a:pt x="18456" y="8203"/>
                  </a:lnTo>
                  <a:lnTo>
                    <a:pt x="18687" y="8549"/>
                  </a:lnTo>
                  <a:lnTo>
                    <a:pt x="18831" y="8838"/>
                  </a:lnTo>
                  <a:lnTo>
                    <a:pt x="18889" y="8983"/>
                  </a:lnTo>
                  <a:lnTo>
                    <a:pt x="18889" y="9098"/>
                  </a:lnTo>
                  <a:lnTo>
                    <a:pt x="18687" y="9705"/>
                  </a:lnTo>
                  <a:lnTo>
                    <a:pt x="18456" y="10398"/>
                  </a:lnTo>
                  <a:lnTo>
                    <a:pt x="18080" y="11235"/>
                  </a:lnTo>
                  <a:lnTo>
                    <a:pt x="17676" y="12073"/>
                  </a:lnTo>
                  <a:lnTo>
                    <a:pt x="17243" y="12882"/>
                  </a:lnTo>
                  <a:lnTo>
                    <a:pt x="16810" y="13690"/>
                  </a:lnTo>
                  <a:lnTo>
                    <a:pt x="16348" y="14470"/>
                  </a:lnTo>
                  <a:lnTo>
                    <a:pt x="15886" y="15250"/>
                  </a:lnTo>
                  <a:lnTo>
                    <a:pt x="15423" y="16001"/>
                  </a:lnTo>
                  <a:lnTo>
                    <a:pt x="14932" y="16752"/>
                  </a:lnTo>
                  <a:lnTo>
                    <a:pt x="14413" y="17503"/>
                  </a:lnTo>
                  <a:lnTo>
                    <a:pt x="13893" y="18196"/>
                  </a:lnTo>
                  <a:lnTo>
                    <a:pt x="12824" y="19611"/>
                  </a:lnTo>
                  <a:lnTo>
                    <a:pt x="11727" y="20939"/>
                  </a:lnTo>
                  <a:lnTo>
                    <a:pt x="10571" y="22239"/>
                  </a:lnTo>
                  <a:lnTo>
                    <a:pt x="9416" y="23481"/>
                  </a:lnTo>
                  <a:lnTo>
                    <a:pt x="8232" y="24665"/>
                  </a:lnTo>
                  <a:lnTo>
                    <a:pt x="7048" y="25820"/>
                  </a:lnTo>
                  <a:lnTo>
                    <a:pt x="5835" y="26918"/>
                  </a:lnTo>
                  <a:lnTo>
                    <a:pt x="4622" y="27957"/>
                  </a:lnTo>
                  <a:lnTo>
                    <a:pt x="3409" y="28968"/>
                  </a:lnTo>
                  <a:lnTo>
                    <a:pt x="2196" y="29921"/>
                  </a:lnTo>
                  <a:lnTo>
                    <a:pt x="983" y="30817"/>
                  </a:lnTo>
                  <a:lnTo>
                    <a:pt x="752" y="31019"/>
                  </a:lnTo>
                  <a:lnTo>
                    <a:pt x="550" y="31192"/>
                  </a:lnTo>
                  <a:lnTo>
                    <a:pt x="376" y="31365"/>
                  </a:lnTo>
                  <a:lnTo>
                    <a:pt x="232" y="31539"/>
                  </a:lnTo>
                  <a:lnTo>
                    <a:pt x="145" y="31712"/>
                  </a:lnTo>
                  <a:lnTo>
                    <a:pt x="59" y="31828"/>
                  </a:lnTo>
                  <a:lnTo>
                    <a:pt x="30" y="31972"/>
                  </a:lnTo>
                  <a:lnTo>
                    <a:pt x="1" y="32059"/>
                  </a:lnTo>
                  <a:lnTo>
                    <a:pt x="30" y="32145"/>
                  </a:lnTo>
                  <a:lnTo>
                    <a:pt x="59" y="32203"/>
                  </a:lnTo>
                  <a:lnTo>
                    <a:pt x="145" y="32232"/>
                  </a:lnTo>
                  <a:lnTo>
                    <a:pt x="261" y="32261"/>
                  </a:lnTo>
                  <a:lnTo>
                    <a:pt x="376" y="32232"/>
                  </a:lnTo>
                  <a:lnTo>
                    <a:pt x="550" y="32174"/>
                  </a:lnTo>
                  <a:lnTo>
                    <a:pt x="1070" y="31972"/>
                  </a:lnTo>
                  <a:lnTo>
                    <a:pt x="1792" y="31625"/>
                  </a:lnTo>
                  <a:lnTo>
                    <a:pt x="2658" y="31134"/>
                  </a:lnTo>
                  <a:lnTo>
                    <a:pt x="3698" y="30528"/>
                  </a:lnTo>
                  <a:lnTo>
                    <a:pt x="4853" y="29806"/>
                  </a:lnTo>
                  <a:lnTo>
                    <a:pt x="6095" y="28997"/>
                  </a:lnTo>
                  <a:lnTo>
                    <a:pt x="7423" y="28073"/>
                  </a:lnTo>
                  <a:lnTo>
                    <a:pt x="8810" y="27033"/>
                  </a:lnTo>
                  <a:lnTo>
                    <a:pt x="10254" y="25936"/>
                  </a:lnTo>
                  <a:lnTo>
                    <a:pt x="11698" y="24752"/>
                  </a:lnTo>
                  <a:lnTo>
                    <a:pt x="13142" y="23481"/>
                  </a:lnTo>
                  <a:lnTo>
                    <a:pt x="13864" y="22817"/>
                  </a:lnTo>
                  <a:lnTo>
                    <a:pt x="14557" y="22152"/>
                  </a:lnTo>
                  <a:lnTo>
                    <a:pt x="15250" y="21459"/>
                  </a:lnTo>
                  <a:lnTo>
                    <a:pt x="15943" y="20766"/>
                  </a:lnTo>
                  <a:lnTo>
                    <a:pt x="16608" y="20044"/>
                  </a:lnTo>
                  <a:lnTo>
                    <a:pt x="17243" y="19322"/>
                  </a:lnTo>
                  <a:lnTo>
                    <a:pt x="17849" y="18571"/>
                  </a:lnTo>
                  <a:lnTo>
                    <a:pt x="18456" y="17820"/>
                  </a:lnTo>
                  <a:lnTo>
                    <a:pt x="20449" y="20593"/>
                  </a:lnTo>
                  <a:lnTo>
                    <a:pt x="22673" y="23654"/>
                  </a:lnTo>
                  <a:lnTo>
                    <a:pt x="27236" y="29835"/>
                  </a:lnTo>
                  <a:lnTo>
                    <a:pt x="27438" y="30095"/>
                  </a:lnTo>
                  <a:lnTo>
                    <a:pt x="27640" y="30326"/>
                  </a:lnTo>
                  <a:lnTo>
                    <a:pt x="27871" y="30528"/>
                  </a:lnTo>
                  <a:lnTo>
                    <a:pt x="28102" y="30672"/>
                  </a:lnTo>
                  <a:lnTo>
                    <a:pt x="28333" y="30788"/>
                  </a:lnTo>
                  <a:lnTo>
                    <a:pt x="28564" y="30874"/>
                  </a:lnTo>
                  <a:lnTo>
                    <a:pt x="28795" y="30932"/>
                  </a:lnTo>
                  <a:lnTo>
                    <a:pt x="29055" y="30961"/>
                  </a:lnTo>
                  <a:lnTo>
                    <a:pt x="29315" y="30932"/>
                  </a:lnTo>
                  <a:lnTo>
                    <a:pt x="29575" y="30846"/>
                  </a:lnTo>
                  <a:lnTo>
                    <a:pt x="29806" y="30730"/>
                  </a:lnTo>
                  <a:lnTo>
                    <a:pt x="30008" y="30557"/>
                  </a:lnTo>
                  <a:lnTo>
                    <a:pt x="30182" y="30355"/>
                  </a:lnTo>
                  <a:lnTo>
                    <a:pt x="30297" y="30124"/>
                  </a:lnTo>
                  <a:lnTo>
                    <a:pt x="30384" y="29835"/>
                  </a:lnTo>
                  <a:lnTo>
                    <a:pt x="30413" y="29517"/>
                  </a:lnTo>
                  <a:lnTo>
                    <a:pt x="30384" y="29170"/>
                  </a:lnTo>
                  <a:lnTo>
                    <a:pt x="30297" y="28766"/>
                  </a:lnTo>
                  <a:lnTo>
                    <a:pt x="30153" y="28362"/>
                  </a:lnTo>
                  <a:lnTo>
                    <a:pt x="29922" y="27929"/>
                  </a:lnTo>
                  <a:lnTo>
                    <a:pt x="29344" y="26802"/>
                  </a:lnTo>
                  <a:lnTo>
                    <a:pt x="28824" y="25849"/>
                  </a:lnTo>
                  <a:lnTo>
                    <a:pt x="28362" y="25069"/>
                  </a:lnTo>
                  <a:lnTo>
                    <a:pt x="27929" y="24405"/>
                  </a:lnTo>
                  <a:lnTo>
                    <a:pt x="27554" y="23885"/>
                  </a:lnTo>
                  <a:lnTo>
                    <a:pt x="27207" y="23481"/>
                  </a:lnTo>
                  <a:lnTo>
                    <a:pt x="26860" y="23163"/>
                  </a:lnTo>
                  <a:lnTo>
                    <a:pt x="26572" y="22903"/>
                  </a:lnTo>
                  <a:lnTo>
                    <a:pt x="26283" y="22730"/>
                  </a:lnTo>
                  <a:lnTo>
                    <a:pt x="25994" y="22586"/>
                  </a:lnTo>
                  <a:lnTo>
                    <a:pt x="25474" y="22355"/>
                  </a:lnTo>
                  <a:lnTo>
                    <a:pt x="25214" y="22239"/>
                  </a:lnTo>
                  <a:lnTo>
                    <a:pt x="24925" y="22095"/>
                  </a:lnTo>
                  <a:lnTo>
                    <a:pt x="24637" y="21921"/>
                  </a:lnTo>
                  <a:lnTo>
                    <a:pt x="24348" y="21661"/>
                  </a:lnTo>
                  <a:lnTo>
                    <a:pt x="24030" y="21430"/>
                  </a:lnTo>
                  <a:lnTo>
                    <a:pt x="23712" y="21142"/>
                  </a:lnTo>
                  <a:lnTo>
                    <a:pt x="23048" y="20506"/>
                  </a:lnTo>
                  <a:lnTo>
                    <a:pt x="22355" y="19784"/>
                  </a:lnTo>
                  <a:lnTo>
                    <a:pt x="21662" y="19004"/>
                  </a:lnTo>
                  <a:lnTo>
                    <a:pt x="21055" y="18225"/>
                  </a:lnTo>
                  <a:lnTo>
                    <a:pt x="20478" y="17503"/>
                  </a:lnTo>
                  <a:lnTo>
                    <a:pt x="20044" y="16867"/>
                  </a:lnTo>
                  <a:lnTo>
                    <a:pt x="19871" y="16578"/>
                  </a:lnTo>
                  <a:lnTo>
                    <a:pt x="19756" y="16347"/>
                  </a:lnTo>
                  <a:lnTo>
                    <a:pt x="21142" y="14152"/>
                  </a:lnTo>
                  <a:lnTo>
                    <a:pt x="21864" y="12997"/>
                  </a:lnTo>
                  <a:lnTo>
                    <a:pt x="22499" y="11871"/>
                  </a:lnTo>
                  <a:lnTo>
                    <a:pt x="23106" y="10831"/>
                  </a:lnTo>
                  <a:lnTo>
                    <a:pt x="23539" y="9907"/>
                  </a:lnTo>
                  <a:lnTo>
                    <a:pt x="23712" y="9503"/>
                  </a:lnTo>
                  <a:lnTo>
                    <a:pt x="23857" y="9156"/>
                  </a:lnTo>
                  <a:lnTo>
                    <a:pt x="23943" y="8896"/>
                  </a:lnTo>
                  <a:lnTo>
                    <a:pt x="23972" y="8665"/>
                  </a:lnTo>
                  <a:lnTo>
                    <a:pt x="23943" y="8521"/>
                  </a:lnTo>
                  <a:lnTo>
                    <a:pt x="23914" y="8376"/>
                  </a:lnTo>
                  <a:lnTo>
                    <a:pt x="23828" y="8203"/>
                  </a:lnTo>
                  <a:lnTo>
                    <a:pt x="23712" y="8058"/>
                  </a:lnTo>
                  <a:lnTo>
                    <a:pt x="23452" y="7712"/>
                  </a:lnTo>
                  <a:lnTo>
                    <a:pt x="23077" y="7365"/>
                  </a:lnTo>
                  <a:lnTo>
                    <a:pt x="22615" y="7048"/>
                  </a:lnTo>
                  <a:lnTo>
                    <a:pt x="22124" y="6701"/>
                  </a:lnTo>
                  <a:lnTo>
                    <a:pt x="21575" y="6354"/>
                  </a:lnTo>
                  <a:lnTo>
                    <a:pt x="20997" y="6037"/>
                  </a:lnTo>
                  <a:lnTo>
                    <a:pt x="19842" y="5401"/>
                  </a:lnTo>
                  <a:lnTo>
                    <a:pt x="18745" y="4882"/>
                  </a:lnTo>
                  <a:lnTo>
                    <a:pt x="17821" y="4506"/>
                  </a:lnTo>
                  <a:lnTo>
                    <a:pt x="17214" y="4275"/>
                  </a:lnTo>
                  <a:lnTo>
                    <a:pt x="16867" y="4188"/>
                  </a:lnTo>
                  <a:lnTo>
                    <a:pt x="16492" y="4102"/>
                  </a:lnTo>
                  <a:lnTo>
                    <a:pt x="16117" y="4044"/>
                  </a:lnTo>
                  <a:lnTo>
                    <a:pt x="15741" y="4015"/>
                  </a:lnTo>
                  <a:close/>
                  <a:moveTo>
                    <a:pt x="38153" y="1"/>
                  </a:moveTo>
                  <a:lnTo>
                    <a:pt x="37604" y="58"/>
                  </a:lnTo>
                  <a:lnTo>
                    <a:pt x="37171" y="116"/>
                  </a:lnTo>
                  <a:lnTo>
                    <a:pt x="36795" y="203"/>
                  </a:lnTo>
                  <a:lnTo>
                    <a:pt x="36507" y="289"/>
                  </a:lnTo>
                  <a:lnTo>
                    <a:pt x="36304" y="405"/>
                  </a:lnTo>
                  <a:lnTo>
                    <a:pt x="36160" y="521"/>
                  </a:lnTo>
                  <a:lnTo>
                    <a:pt x="36073" y="636"/>
                  </a:lnTo>
                  <a:lnTo>
                    <a:pt x="36045" y="752"/>
                  </a:lnTo>
                  <a:lnTo>
                    <a:pt x="36073" y="867"/>
                  </a:lnTo>
                  <a:lnTo>
                    <a:pt x="36160" y="1011"/>
                  </a:lnTo>
                  <a:lnTo>
                    <a:pt x="36276" y="1156"/>
                  </a:lnTo>
                  <a:lnTo>
                    <a:pt x="36478" y="1300"/>
                  </a:lnTo>
                  <a:lnTo>
                    <a:pt x="36680" y="1416"/>
                  </a:lnTo>
                  <a:lnTo>
                    <a:pt x="36969" y="1560"/>
                  </a:lnTo>
                  <a:lnTo>
                    <a:pt x="37575" y="1791"/>
                  </a:lnTo>
                  <a:lnTo>
                    <a:pt x="38442" y="2167"/>
                  </a:lnTo>
                  <a:lnTo>
                    <a:pt x="39366" y="2600"/>
                  </a:lnTo>
                  <a:lnTo>
                    <a:pt x="40232" y="3062"/>
                  </a:lnTo>
                  <a:lnTo>
                    <a:pt x="41070" y="3553"/>
                  </a:lnTo>
                  <a:lnTo>
                    <a:pt x="41445" y="3813"/>
                  </a:lnTo>
                  <a:lnTo>
                    <a:pt x="41792" y="4073"/>
                  </a:lnTo>
                  <a:lnTo>
                    <a:pt x="42110" y="4333"/>
                  </a:lnTo>
                  <a:lnTo>
                    <a:pt x="42398" y="4593"/>
                  </a:lnTo>
                  <a:lnTo>
                    <a:pt x="42629" y="4853"/>
                  </a:lnTo>
                  <a:lnTo>
                    <a:pt x="42803" y="5113"/>
                  </a:lnTo>
                  <a:lnTo>
                    <a:pt x="42918" y="5373"/>
                  </a:lnTo>
                  <a:lnTo>
                    <a:pt x="42976" y="5632"/>
                  </a:lnTo>
                  <a:lnTo>
                    <a:pt x="42976" y="15972"/>
                  </a:lnTo>
                  <a:lnTo>
                    <a:pt x="41821" y="16087"/>
                  </a:lnTo>
                  <a:lnTo>
                    <a:pt x="40521" y="16174"/>
                  </a:lnTo>
                  <a:lnTo>
                    <a:pt x="37720" y="16347"/>
                  </a:lnTo>
                  <a:lnTo>
                    <a:pt x="34860" y="16434"/>
                  </a:lnTo>
                  <a:lnTo>
                    <a:pt x="32261" y="16463"/>
                  </a:lnTo>
                  <a:lnTo>
                    <a:pt x="29229" y="16405"/>
                  </a:lnTo>
                  <a:lnTo>
                    <a:pt x="28767" y="16434"/>
                  </a:lnTo>
                  <a:lnTo>
                    <a:pt x="28420" y="16492"/>
                  </a:lnTo>
                  <a:lnTo>
                    <a:pt x="28276" y="16549"/>
                  </a:lnTo>
                  <a:lnTo>
                    <a:pt x="28189" y="16607"/>
                  </a:lnTo>
                  <a:lnTo>
                    <a:pt x="28131" y="16694"/>
                  </a:lnTo>
                  <a:lnTo>
                    <a:pt x="28102" y="16781"/>
                  </a:lnTo>
                  <a:lnTo>
                    <a:pt x="28131" y="16838"/>
                  </a:lnTo>
                  <a:lnTo>
                    <a:pt x="28160" y="16925"/>
                  </a:lnTo>
                  <a:lnTo>
                    <a:pt x="28276" y="17069"/>
                  </a:lnTo>
                  <a:lnTo>
                    <a:pt x="28478" y="17243"/>
                  </a:lnTo>
                  <a:lnTo>
                    <a:pt x="28709" y="17416"/>
                  </a:lnTo>
                  <a:lnTo>
                    <a:pt x="29026" y="17618"/>
                  </a:lnTo>
                  <a:lnTo>
                    <a:pt x="29373" y="17791"/>
                  </a:lnTo>
                  <a:lnTo>
                    <a:pt x="30153" y="18167"/>
                  </a:lnTo>
                  <a:lnTo>
                    <a:pt x="30990" y="18513"/>
                  </a:lnTo>
                  <a:lnTo>
                    <a:pt x="31828" y="18802"/>
                  </a:lnTo>
                  <a:lnTo>
                    <a:pt x="32203" y="18918"/>
                  </a:lnTo>
                  <a:lnTo>
                    <a:pt x="32579" y="19004"/>
                  </a:lnTo>
                  <a:lnTo>
                    <a:pt x="32897" y="19033"/>
                  </a:lnTo>
                  <a:lnTo>
                    <a:pt x="33185" y="19062"/>
                  </a:lnTo>
                  <a:lnTo>
                    <a:pt x="33561" y="19033"/>
                  </a:lnTo>
                  <a:lnTo>
                    <a:pt x="33878" y="18975"/>
                  </a:lnTo>
                  <a:lnTo>
                    <a:pt x="34196" y="18860"/>
                  </a:lnTo>
                  <a:lnTo>
                    <a:pt x="34514" y="18744"/>
                  </a:lnTo>
                  <a:lnTo>
                    <a:pt x="34860" y="18600"/>
                  </a:lnTo>
                  <a:lnTo>
                    <a:pt x="35236" y="18484"/>
                  </a:lnTo>
                  <a:lnTo>
                    <a:pt x="35698" y="18398"/>
                  </a:lnTo>
                  <a:lnTo>
                    <a:pt x="36218" y="18311"/>
                  </a:lnTo>
                  <a:lnTo>
                    <a:pt x="37518" y="18225"/>
                  </a:lnTo>
                  <a:lnTo>
                    <a:pt x="39019" y="18109"/>
                  </a:lnTo>
                  <a:lnTo>
                    <a:pt x="40810" y="17936"/>
                  </a:lnTo>
                  <a:lnTo>
                    <a:pt x="41850" y="17878"/>
                  </a:lnTo>
                  <a:lnTo>
                    <a:pt x="42976" y="17820"/>
                  </a:lnTo>
                  <a:lnTo>
                    <a:pt x="42976" y="30037"/>
                  </a:lnTo>
                  <a:lnTo>
                    <a:pt x="43005" y="31106"/>
                  </a:lnTo>
                  <a:lnTo>
                    <a:pt x="43063" y="32001"/>
                  </a:lnTo>
                  <a:lnTo>
                    <a:pt x="43178" y="32752"/>
                  </a:lnTo>
                  <a:lnTo>
                    <a:pt x="43294" y="33329"/>
                  </a:lnTo>
                  <a:lnTo>
                    <a:pt x="43380" y="33560"/>
                  </a:lnTo>
                  <a:lnTo>
                    <a:pt x="43467" y="33763"/>
                  </a:lnTo>
                  <a:lnTo>
                    <a:pt x="43554" y="33936"/>
                  </a:lnTo>
                  <a:lnTo>
                    <a:pt x="43640" y="34080"/>
                  </a:lnTo>
                  <a:lnTo>
                    <a:pt x="43756" y="34167"/>
                  </a:lnTo>
                  <a:lnTo>
                    <a:pt x="43871" y="34254"/>
                  </a:lnTo>
                  <a:lnTo>
                    <a:pt x="43987" y="34282"/>
                  </a:lnTo>
                  <a:lnTo>
                    <a:pt x="44102" y="34311"/>
                  </a:lnTo>
                  <a:lnTo>
                    <a:pt x="44218" y="34282"/>
                  </a:lnTo>
                  <a:lnTo>
                    <a:pt x="44362" y="34225"/>
                  </a:lnTo>
                  <a:lnTo>
                    <a:pt x="44507" y="34138"/>
                  </a:lnTo>
                  <a:lnTo>
                    <a:pt x="44651" y="33994"/>
                  </a:lnTo>
                  <a:lnTo>
                    <a:pt x="44796" y="33849"/>
                  </a:lnTo>
                  <a:lnTo>
                    <a:pt x="44911" y="33676"/>
                  </a:lnTo>
                  <a:lnTo>
                    <a:pt x="45200" y="33243"/>
                  </a:lnTo>
                  <a:lnTo>
                    <a:pt x="45431" y="32867"/>
                  </a:lnTo>
                  <a:lnTo>
                    <a:pt x="45633" y="32434"/>
                  </a:lnTo>
                  <a:lnTo>
                    <a:pt x="45806" y="32001"/>
                  </a:lnTo>
                  <a:lnTo>
                    <a:pt x="45980" y="31510"/>
                  </a:lnTo>
                  <a:lnTo>
                    <a:pt x="46124" y="31019"/>
                  </a:lnTo>
                  <a:lnTo>
                    <a:pt x="46240" y="30499"/>
                  </a:lnTo>
                  <a:lnTo>
                    <a:pt x="46355" y="29979"/>
                  </a:lnTo>
                  <a:lnTo>
                    <a:pt x="46442" y="29402"/>
                  </a:lnTo>
                  <a:lnTo>
                    <a:pt x="46615" y="28275"/>
                  </a:lnTo>
                  <a:lnTo>
                    <a:pt x="46702" y="27091"/>
                  </a:lnTo>
                  <a:lnTo>
                    <a:pt x="46788" y="25907"/>
                  </a:lnTo>
                  <a:lnTo>
                    <a:pt x="46817" y="24694"/>
                  </a:lnTo>
                  <a:lnTo>
                    <a:pt x="46875" y="4650"/>
                  </a:lnTo>
                  <a:lnTo>
                    <a:pt x="46904" y="4131"/>
                  </a:lnTo>
                  <a:lnTo>
                    <a:pt x="46962" y="3726"/>
                  </a:lnTo>
                  <a:lnTo>
                    <a:pt x="47019" y="3380"/>
                  </a:lnTo>
                  <a:lnTo>
                    <a:pt x="47048" y="3091"/>
                  </a:lnTo>
                  <a:lnTo>
                    <a:pt x="47048" y="2947"/>
                  </a:lnTo>
                  <a:lnTo>
                    <a:pt x="46962" y="2773"/>
                  </a:lnTo>
                  <a:lnTo>
                    <a:pt x="46846" y="2629"/>
                  </a:lnTo>
                  <a:lnTo>
                    <a:pt x="46702" y="2484"/>
                  </a:lnTo>
                  <a:lnTo>
                    <a:pt x="46528" y="2340"/>
                  </a:lnTo>
                  <a:lnTo>
                    <a:pt x="46297" y="2196"/>
                  </a:lnTo>
                  <a:lnTo>
                    <a:pt x="45778" y="1907"/>
                  </a:lnTo>
                  <a:lnTo>
                    <a:pt x="45142" y="1647"/>
                  </a:lnTo>
                  <a:lnTo>
                    <a:pt x="44420" y="1387"/>
                  </a:lnTo>
                  <a:lnTo>
                    <a:pt x="43640" y="1127"/>
                  </a:lnTo>
                  <a:lnTo>
                    <a:pt x="42861" y="925"/>
                  </a:lnTo>
                  <a:lnTo>
                    <a:pt x="42052" y="723"/>
                  </a:lnTo>
                  <a:lnTo>
                    <a:pt x="41272" y="549"/>
                  </a:lnTo>
                  <a:lnTo>
                    <a:pt x="39828" y="232"/>
                  </a:lnTo>
                  <a:lnTo>
                    <a:pt x="38731" y="58"/>
                  </a:lnTo>
                  <a:lnTo>
                    <a:pt x="38153" y="1"/>
                  </a:lnTo>
                  <a:close/>
                  <a:moveTo>
                    <a:pt x="42861" y="36477"/>
                  </a:moveTo>
                  <a:lnTo>
                    <a:pt x="42254" y="36506"/>
                  </a:lnTo>
                  <a:lnTo>
                    <a:pt x="41763" y="36564"/>
                  </a:lnTo>
                  <a:lnTo>
                    <a:pt x="41416" y="36680"/>
                  </a:lnTo>
                  <a:lnTo>
                    <a:pt x="41099" y="36795"/>
                  </a:lnTo>
                  <a:lnTo>
                    <a:pt x="40810" y="36939"/>
                  </a:lnTo>
                  <a:lnTo>
                    <a:pt x="40463" y="37026"/>
                  </a:lnTo>
                  <a:lnTo>
                    <a:pt x="40088" y="37113"/>
                  </a:lnTo>
                  <a:lnTo>
                    <a:pt x="39568" y="37142"/>
                  </a:lnTo>
                  <a:lnTo>
                    <a:pt x="35496" y="37344"/>
                  </a:lnTo>
                  <a:lnTo>
                    <a:pt x="30933" y="37517"/>
                  </a:lnTo>
                  <a:lnTo>
                    <a:pt x="28564" y="37604"/>
                  </a:lnTo>
                  <a:lnTo>
                    <a:pt x="26167" y="37661"/>
                  </a:lnTo>
                  <a:lnTo>
                    <a:pt x="23799" y="37690"/>
                  </a:lnTo>
                  <a:lnTo>
                    <a:pt x="18716" y="37690"/>
                  </a:lnTo>
                  <a:lnTo>
                    <a:pt x="17416" y="37633"/>
                  </a:lnTo>
                  <a:lnTo>
                    <a:pt x="16174" y="37604"/>
                  </a:lnTo>
                  <a:lnTo>
                    <a:pt x="14990" y="37517"/>
                  </a:lnTo>
                  <a:lnTo>
                    <a:pt x="13893" y="37430"/>
                  </a:lnTo>
                  <a:lnTo>
                    <a:pt x="12882" y="37344"/>
                  </a:lnTo>
                  <a:lnTo>
                    <a:pt x="11958" y="37199"/>
                  </a:lnTo>
                  <a:lnTo>
                    <a:pt x="11467" y="37142"/>
                  </a:lnTo>
                  <a:lnTo>
                    <a:pt x="11091" y="37142"/>
                  </a:lnTo>
                  <a:lnTo>
                    <a:pt x="10716" y="37171"/>
                  </a:lnTo>
                  <a:lnTo>
                    <a:pt x="10485" y="37228"/>
                  </a:lnTo>
                  <a:lnTo>
                    <a:pt x="10398" y="37286"/>
                  </a:lnTo>
                  <a:lnTo>
                    <a:pt x="10340" y="37315"/>
                  </a:lnTo>
                  <a:lnTo>
                    <a:pt x="10283" y="37402"/>
                  </a:lnTo>
                  <a:lnTo>
                    <a:pt x="10283" y="37459"/>
                  </a:lnTo>
                  <a:lnTo>
                    <a:pt x="10311" y="37517"/>
                  </a:lnTo>
                  <a:lnTo>
                    <a:pt x="10340" y="37604"/>
                  </a:lnTo>
                  <a:lnTo>
                    <a:pt x="10485" y="37777"/>
                  </a:lnTo>
                  <a:lnTo>
                    <a:pt x="10716" y="37979"/>
                  </a:lnTo>
                  <a:lnTo>
                    <a:pt x="11033" y="38210"/>
                  </a:lnTo>
                  <a:lnTo>
                    <a:pt x="11438" y="38470"/>
                  </a:lnTo>
                  <a:lnTo>
                    <a:pt x="11871" y="38701"/>
                  </a:lnTo>
                  <a:lnTo>
                    <a:pt x="12824" y="39221"/>
                  </a:lnTo>
                  <a:lnTo>
                    <a:pt x="13893" y="39712"/>
                  </a:lnTo>
                  <a:lnTo>
                    <a:pt x="14413" y="39914"/>
                  </a:lnTo>
                  <a:lnTo>
                    <a:pt x="14932" y="40116"/>
                  </a:lnTo>
                  <a:lnTo>
                    <a:pt x="15423" y="40261"/>
                  </a:lnTo>
                  <a:lnTo>
                    <a:pt x="15857" y="40376"/>
                  </a:lnTo>
                  <a:lnTo>
                    <a:pt x="16261" y="40463"/>
                  </a:lnTo>
                  <a:lnTo>
                    <a:pt x="16608" y="40492"/>
                  </a:lnTo>
                  <a:lnTo>
                    <a:pt x="16839" y="40492"/>
                  </a:lnTo>
                  <a:lnTo>
                    <a:pt x="17041" y="40434"/>
                  </a:lnTo>
                  <a:lnTo>
                    <a:pt x="17445" y="40347"/>
                  </a:lnTo>
                  <a:lnTo>
                    <a:pt x="17821" y="40174"/>
                  </a:lnTo>
                  <a:lnTo>
                    <a:pt x="18225" y="40001"/>
                  </a:lnTo>
                  <a:lnTo>
                    <a:pt x="18658" y="39828"/>
                  </a:lnTo>
                  <a:lnTo>
                    <a:pt x="19178" y="39654"/>
                  </a:lnTo>
                  <a:lnTo>
                    <a:pt x="19496" y="39568"/>
                  </a:lnTo>
                  <a:lnTo>
                    <a:pt x="19842" y="39510"/>
                  </a:lnTo>
                  <a:lnTo>
                    <a:pt x="20218" y="39481"/>
                  </a:lnTo>
                  <a:lnTo>
                    <a:pt x="20622" y="39423"/>
                  </a:lnTo>
                  <a:lnTo>
                    <a:pt x="32839" y="39019"/>
                  </a:lnTo>
                  <a:lnTo>
                    <a:pt x="38211" y="38788"/>
                  </a:lnTo>
                  <a:lnTo>
                    <a:pt x="42110" y="38643"/>
                  </a:lnTo>
                  <a:lnTo>
                    <a:pt x="42110" y="56030"/>
                  </a:lnTo>
                  <a:lnTo>
                    <a:pt x="42138" y="56579"/>
                  </a:lnTo>
                  <a:lnTo>
                    <a:pt x="42196" y="57041"/>
                  </a:lnTo>
                  <a:lnTo>
                    <a:pt x="42283" y="57416"/>
                  </a:lnTo>
                  <a:lnTo>
                    <a:pt x="42398" y="57734"/>
                  </a:lnTo>
                  <a:lnTo>
                    <a:pt x="42543" y="57965"/>
                  </a:lnTo>
                  <a:lnTo>
                    <a:pt x="42716" y="58138"/>
                  </a:lnTo>
                  <a:lnTo>
                    <a:pt x="42889" y="58225"/>
                  </a:lnTo>
                  <a:lnTo>
                    <a:pt x="43092" y="58254"/>
                  </a:lnTo>
                  <a:lnTo>
                    <a:pt x="43236" y="58254"/>
                  </a:lnTo>
                  <a:lnTo>
                    <a:pt x="43351" y="58196"/>
                  </a:lnTo>
                  <a:lnTo>
                    <a:pt x="43496" y="58138"/>
                  </a:lnTo>
                  <a:lnTo>
                    <a:pt x="43640" y="58080"/>
                  </a:lnTo>
                  <a:lnTo>
                    <a:pt x="43900" y="57820"/>
                  </a:lnTo>
                  <a:lnTo>
                    <a:pt x="44189" y="57503"/>
                  </a:lnTo>
                  <a:lnTo>
                    <a:pt x="44449" y="57127"/>
                  </a:lnTo>
                  <a:lnTo>
                    <a:pt x="44680" y="56636"/>
                  </a:lnTo>
                  <a:lnTo>
                    <a:pt x="44911" y="56088"/>
                  </a:lnTo>
                  <a:lnTo>
                    <a:pt x="45084" y="55481"/>
                  </a:lnTo>
                  <a:lnTo>
                    <a:pt x="45258" y="54759"/>
                  </a:lnTo>
                  <a:lnTo>
                    <a:pt x="45402" y="54037"/>
                  </a:lnTo>
                  <a:lnTo>
                    <a:pt x="45518" y="53315"/>
                  </a:lnTo>
                  <a:lnTo>
                    <a:pt x="45633" y="52564"/>
                  </a:lnTo>
                  <a:lnTo>
                    <a:pt x="45720" y="51784"/>
                  </a:lnTo>
                  <a:lnTo>
                    <a:pt x="45806" y="50976"/>
                  </a:lnTo>
                  <a:lnTo>
                    <a:pt x="45922" y="49243"/>
                  </a:lnTo>
                  <a:lnTo>
                    <a:pt x="46009" y="47279"/>
                  </a:lnTo>
                  <a:lnTo>
                    <a:pt x="46037" y="45026"/>
                  </a:lnTo>
                  <a:lnTo>
                    <a:pt x="46066" y="42427"/>
                  </a:lnTo>
                  <a:lnTo>
                    <a:pt x="46066" y="39423"/>
                  </a:lnTo>
                  <a:lnTo>
                    <a:pt x="46095" y="39134"/>
                  </a:lnTo>
                  <a:lnTo>
                    <a:pt x="46153" y="38846"/>
                  </a:lnTo>
                  <a:lnTo>
                    <a:pt x="46268" y="38586"/>
                  </a:lnTo>
                  <a:lnTo>
                    <a:pt x="46384" y="38326"/>
                  </a:lnTo>
                  <a:lnTo>
                    <a:pt x="46586" y="37864"/>
                  </a:lnTo>
                  <a:lnTo>
                    <a:pt x="46673" y="37661"/>
                  </a:lnTo>
                  <a:lnTo>
                    <a:pt x="46702" y="37459"/>
                  </a:lnTo>
                  <a:lnTo>
                    <a:pt x="46673" y="37286"/>
                  </a:lnTo>
                  <a:lnTo>
                    <a:pt x="46615" y="37228"/>
                  </a:lnTo>
                  <a:lnTo>
                    <a:pt x="46557" y="37142"/>
                  </a:lnTo>
                  <a:lnTo>
                    <a:pt x="46384" y="36997"/>
                  </a:lnTo>
                  <a:lnTo>
                    <a:pt x="46124" y="36882"/>
                  </a:lnTo>
                  <a:lnTo>
                    <a:pt x="45720" y="36766"/>
                  </a:lnTo>
                  <a:lnTo>
                    <a:pt x="45229" y="36651"/>
                  </a:lnTo>
                  <a:lnTo>
                    <a:pt x="44593" y="36593"/>
                  </a:lnTo>
                  <a:lnTo>
                    <a:pt x="43785" y="36535"/>
                  </a:lnTo>
                  <a:lnTo>
                    <a:pt x="43265" y="364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504553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4E158-1FB8-6F51-585F-36995B90E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209B0-4FCB-65C4-9773-A14DD64F8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35B16-1E8C-6DFA-73D7-E47703E80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77C73-349B-47C0-9B99-46FAF30C171B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16672-2F0C-DB8B-377F-510ED07E1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BD847-9AF0-7198-5E95-A8C7B754D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360FF-FAD4-43F6-82FC-FF6B16EB8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72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35500" y="731520"/>
            <a:ext cx="15417000" cy="10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Yeon Sung"/>
              <a:buNone/>
              <a:defRPr sz="3500" b="1">
                <a:solidFill>
                  <a:schemeClr val="dk1"/>
                </a:solidFill>
                <a:latin typeface="Yeon Sung"/>
                <a:ea typeface="Yeon Sung"/>
                <a:cs typeface="Yeon Sung"/>
                <a:sym typeface="Yeon Su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85400" y="2703750"/>
            <a:ext cx="15423600" cy="6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jari"/>
              <a:buChar char="●"/>
              <a:defRPr>
                <a:solidFill>
                  <a:schemeClr val="lt1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jari"/>
              <a:buChar char="○"/>
              <a:defRPr>
                <a:solidFill>
                  <a:schemeClr val="lt1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jari"/>
              <a:buChar char="■"/>
              <a:defRPr>
                <a:solidFill>
                  <a:schemeClr val="lt1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jari"/>
              <a:buChar char="●"/>
              <a:defRPr>
                <a:solidFill>
                  <a:schemeClr val="lt1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jari"/>
              <a:buChar char="○"/>
              <a:defRPr>
                <a:solidFill>
                  <a:schemeClr val="lt1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jari"/>
              <a:buChar char="■"/>
              <a:defRPr>
                <a:solidFill>
                  <a:schemeClr val="lt1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jari"/>
              <a:buChar char="●"/>
              <a:defRPr>
                <a:solidFill>
                  <a:schemeClr val="lt1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jari"/>
              <a:buChar char="○"/>
              <a:defRPr>
                <a:solidFill>
                  <a:schemeClr val="lt1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jari"/>
              <a:buChar char="■"/>
              <a:defRPr>
                <a:solidFill>
                  <a:schemeClr val="lt1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4934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16.xml"/><Relationship Id="rId18" Type="http://schemas.openxmlformats.org/officeDocument/2006/relationships/slide" Target="slide22.xml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0.png"/><Relationship Id="rId12" Type="http://schemas.openxmlformats.org/officeDocument/2006/relationships/slide" Target="slide18.xml"/><Relationship Id="rId17" Type="http://schemas.openxmlformats.org/officeDocument/2006/relationships/image" Target="../media/image7.png"/><Relationship Id="rId2" Type="http://schemas.openxmlformats.org/officeDocument/2006/relationships/audio" Target="../media/media4.wav"/><Relationship Id="rId16" Type="http://schemas.openxmlformats.org/officeDocument/2006/relationships/image" Target="../media/image23.gif"/><Relationship Id="rId1" Type="http://schemas.microsoft.com/office/2007/relationships/media" Target="../media/media4.wav"/><Relationship Id="rId6" Type="http://schemas.openxmlformats.org/officeDocument/2006/relationships/image" Target="../media/image19.png"/><Relationship Id="rId11" Type="http://schemas.openxmlformats.org/officeDocument/2006/relationships/slide" Target="slide20.xml"/><Relationship Id="rId5" Type="http://schemas.openxmlformats.org/officeDocument/2006/relationships/image" Target="../media/image3.png"/><Relationship Id="rId15" Type="http://schemas.openxmlformats.org/officeDocument/2006/relationships/image" Target="../media/image22.gif"/><Relationship Id="rId10" Type="http://schemas.openxmlformats.org/officeDocument/2006/relationships/slide" Target="slide21.xml"/><Relationship Id="rId4" Type="http://schemas.openxmlformats.org/officeDocument/2006/relationships/notesSlide" Target="../notesSlides/notesSlide4.xml"/><Relationship Id="rId9" Type="http://schemas.openxmlformats.org/officeDocument/2006/relationships/slide" Target="slide17.xml"/><Relationship Id="rId14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audio" Target="../media/audio1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5.xml"/><Relationship Id="rId9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audio" Target="../media/audio1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6.xml"/><Relationship Id="rId9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audio" Target="../media/audio1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7.xml"/><Relationship Id="rId9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audio" Target="../media/audio1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8.xml"/><Relationship Id="rId9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image" Target="../media/image25.jpeg"/><Relationship Id="rId4" Type="http://schemas.openxmlformats.org/officeDocument/2006/relationships/slide" Target="slide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image" Target="../media/image25.jpeg"/><Relationship Id="rId4" Type="http://schemas.openxmlformats.org/officeDocument/2006/relationships/slide" Target="slide24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66800" y="2857500"/>
            <a:ext cx="16154400" cy="3478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67"/>
              </a:lnSpc>
            </a:pPr>
            <a:r>
              <a:rPr lang="en-US" sz="15700" spc="52" dirty="0">
                <a:solidFill>
                  <a:srgbClr val="0070C0"/>
                </a:solidFill>
                <a:latin typeface="Fredoka One" panose="02000000000000000000" pitchFamily="2" charset="0"/>
              </a:rPr>
              <a:t>WELCOME TO OUR CLASS!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99FE1851-EDDB-3849-4144-6D46C280289B}"/>
              </a:ext>
            </a:extLst>
          </p:cNvPr>
          <p:cNvSpPr txBox="1"/>
          <p:nvPr/>
        </p:nvSpPr>
        <p:spPr>
          <a:xfrm>
            <a:off x="2590800" y="7002639"/>
            <a:ext cx="9913566" cy="708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39"/>
              </a:lnSpc>
            </a:pPr>
            <a:r>
              <a:rPr lang="en-US" sz="72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Teacher: …………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3277832">
            <a:off x="16048116" y="2859888"/>
            <a:ext cx="1724287" cy="1094134"/>
          </a:xfrm>
          <a:custGeom>
            <a:avLst/>
            <a:gdLst/>
            <a:ahLst/>
            <a:cxnLst/>
            <a:rect l="l" t="t" r="r" b="b"/>
            <a:pathLst>
              <a:path w="1724287" h="1094134">
                <a:moveTo>
                  <a:pt x="0" y="0"/>
                </a:moveTo>
                <a:lnTo>
                  <a:pt x="1724286" y="0"/>
                </a:lnTo>
                <a:lnTo>
                  <a:pt x="1724286" y="1094134"/>
                </a:lnTo>
                <a:lnTo>
                  <a:pt x="0" y="10941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619F00-BB4E-1D76-82FF-F99519C5A951}"/>
              </a:ext>
            </a:extLst>
          </p:cNvPr>
          <p:cNvSpPr txBox="1"/>
          <p:nvPr/>
        </p:nvSpPr>
        <p:spPr>
          <a:xfrm>
            <a:off x="81273" y="95110"/>
            <a:ext cx="17063727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Fredoka One" panose="02000000000000000000" pitchFamily="2" charset="0"/>
                <a:cs typeface="Arial" panose="020B0604020202020204" pitchFamily="34" charset="0"/>
              </a:rPr>
              <a:t>2. Work in pairs. Make similar conversations, using the cues below.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685DDF-A0D1-1745-25D2-0600E1FD29F8}"/>
              </a:ext>
            </a:extLst>
          </p:cNvPr>
          <p:cNvSpPr txBox="1"/>
          <p:nvPr/>
        </p:nvSpPr>
        <p:spPr>
          <a:xfrm>
            <a:off x="-9907" y="1860420"/>
            <a:ext cx="18135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 Regular" panose="020B0604020202020204" charset="0"/>
              </a:rPr>
              <a:t>- Request some advice on how to do your science project.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242021"/>
              </a:solidFill>
              <a:effectLst/>
              <a:uLnTx/>
              <a:uFillTx/>
              <a:latin typeface="Muli Regular" panose="020B060402020202020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E212155-C466-8F89-F1AF-CD54F9FA7055}"/>
              </a:ext>
            </a:extLst>
          </p:cNvPr>
          <p:cNvSpPr txBox="1">
            <a:spLocks/>
          </p:cNvSpPr>
          <p:nvPr/>
        </p:nvSpPr>
        <p:spPr>
          <a:xfrm>
            <a:off x="8591013" y="2741452"/>
            <a:ext cx="8825073" cy="67646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uli Regular" panose="020B0604020202020204" charset="0"/>
              </a:rPr>
              <a:t>Example</a:t>
            </a:r>
            <a:r>
              <a:rPr kumimoji="0" lang="en-US" sz="5400" b="0" i="1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uli Regular" panose="020B0604020202020204" charset="0"/>
              </a:rPr>
              <a:t>: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uli Regular" panose="020B060402020202020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5400" dirty="0">
                <a:solidFill>
                  <a:srgbClr val="FF9933"/>
                </a:solidFill>
                <a:latin typeface="Muli Regular" panose="020B0604020202020204" charset="0"/>
              </a:rPr>
              <a:t>A: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uli Regular" panose="020B0604020202020204" charset="0"/>
              </a:rPr>
              <a:t>Could you tell me how to start a science project?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Muli Regular" panose="020B0604020202020204" charset="0"/>
              </a:rPr>
              <a:t>B:  </a:t>
            </a:r>
            <a:r>
              <a:rPr lang="en-US" sz="5400" dirty="0">
                <a:solidFill>
                  <a:srgbClr val="00B050"/>
                </a:solidFill>
                <a:latin typeface="Muli Regular" panose="020B0604020202020204" charset="0"/>
              </a:rPr>
              <a:t>Oh, sorry. I can’t.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uli Regular" panose="020B0604020202020204" charset="0"/>
              </a:rPr>
              <a:t> </a:t>
            </a:r>
          </a:p>
        </p:txBody>
      </p:sp>
      <p:pic>
        <p:nvPicPr>
          <p:cNvPr id="2050" name="Picture 2" descr="15 Cool Science Fair Projects &amp; Ideas">
            <a:extLst>
              <a:ext uri="{FF2B5EF4-FFF2-40B4-BE49-F238E27FC236}">
                <a16:creationId xmlns:a16="http://schemas.microsoft.com/office/drawing/2014/main" id="{211A71EB-FC9F-3219-7397-6D4C09813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14" y="4570863"/>
            <a:ext cx="8285531" cy="53855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0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3277832">
            <a:off x="14402540" y="3560617"/>
            <a:ext cx="1724287" cy="1094134"/>
          </a:xfrm>
          <a:custGeom>
            <a:avLst/>
            <a:gdLst/>
            <a:ahLst/>
            <a:cxnLst/>
            <a:rect l="l" t="t" r="r" b="b"/>
            <a:pathLst>
              <a:path w="1724287" h="1094134">
                <a:moveTo>
                  <a:pt x="0" y="0"/>
                </a:moveTo>
                <a:lnTo>
                  <a:pt x="1724286" y="0"/>
                </a:lnTo>
                <a:lnTo>
                  <a:pt x="1724286" y="1094134"/>
                </a:lnTo>
                <a:lnTo>
                  <a:pt x="0" y="10941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619F00-BB4E-1D76-82FF-F99519C5A951}"/>
              </a:ext>
            </a:extLst>
          </p:cNvPr>
          <p:cNvSpPr txBox="1"/>
          <p:nvPr/>
        </p:nvSpPr>
        <p:spPr>
          <a:xfrm>
            <a:off x="81273" y="95110"/>
            <a:ext cx="17063727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Fredoka One" panose="02000000000000000000" pitchFamily="2" charset="0"/>
                <a:ea typeface="+mn-ea"/>
                <a:cs typeface="Arial" panose="020B0604020202020204" pitchFamily="34" charset="0"/>
              </a:rPr>
              <a:t>2. Work in pairs. Make similar conversations, using the cues below.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685DDF-A0D1-1745-25D2-0600E1FD29F8}"/>
              </a:ext>
            </a:extLst>
          </p:cNvPr>
          <p:cNvSpPr txBox="1"/>
          <p:nvPr/>
        </p:nvSpPr>
        <p:spPr>
          <a:xfrm>
            <a:off x="-20769" y="1535297"/>
            <a:ext cx="16230600" cy="1315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uli Regular" panose="020B0604020202020204" charset="0"/>
                <a:ea typeface="+mn-ea"/>
                <a:cs typeface="+mn-cs"/>
              </a:rPr>
              <a:t>Ask to borrow a book from your classmate.</a:t>
            </a:r>
          </a:p>
        </p:txBody>
      </p:sp>
      <p:pic>
        <p:nvPicPr>
          <p:cNvPr id="1028" name="Picture 4" descr="370+ Borrow Books Illustrations, Royalty-Free Vector Graphics &amp; Clip Art -  iStock | Borrow books cartoon">
            <a:extLst>
              <a:ext uri="{FF2B5EF4-FFF2-40B4-BE49-F238E27FC236}">
                <a16:creationId xmlns:a16="http://schemas.microsoft.com/office/drawing/2014/main" id="{7788B183-3459-D6D1-2BF8-11DA5A79A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4406751"/>
            <a:ext cx="6602226" cy="5189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Picture 2" descr="15 Cool Science Fair Projects &amp; Ideas">
            <a:extLst>
              <a:ext uri="{FF2B5EF4-FFF2-40B4-BE49-F238E27FC236}">
                <a16:creationId xmlns:a16="http://schemas.microsoft.com/office/drawing/2014/main" id="{1845FD78-134C-1395-7CBD-66F7255F9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35" y="5207502"/>
            <a:ext cx="7127510" cy="46328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9AF083-A3AB-8B6E-52D1-C4022D999B6F}"/>
              </a:ext>
            </a:extLst>
          </p:cNvPr>
          <p:cNvSpPr txBox="1"/>
          <p:nvPr/>
        </p:nvSpPr>
        <p:spPr>
          <a:xfrm>
            <a:off x="-20769" y="2777865"/>
            <a:ext cx="16230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 Regular" panose="020B0604020202020204" charset="0"/>
              </a:rPr>
              <a:t>- Request some advice on how to do your science project.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242021"/>
              </a:solidFill>
              <a:effectLst/>
              <a:uLnTx/>
              <a:uFillTx/>
              <a:latin typeface="Muli Regular" panose="020B0604020202020204" charset="0"/>
            </a:endParaRPr>
          </a:p>
        </p:txBody>
      </p:sp>
      <p:pic>
        <p:nvPicPr>
          <p:cNvPr id="11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9E979C41-4578-4D30-85FB-6592549539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8944" y="5207502"/>
            <a:ext cx="4568131" cy="256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6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26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55744" y="3687833"/>
            <a:ext cx="9458980" cy="5013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67"/>
              </a:lnSpc>
            </a:pPr>
            <a:r>
              <a:rPr lang="en-US" sz="9600" spc="52" dirty="0">
                <a:solidFill>
                  <a:srgbClr val="C94827"/>
                </a:solidFill>
                <a:latin typeface="Fredoka One" panose="02000000000000000000" pitchFamily="2" charset="0"/>
              </a:rPr>
              <a:t>SOCIAL MEDIA POPULAR AMONG TEENS</a:t>
            </a:r>
          </a:p>
        </p:txBody>
      </p:sp>
      <p:sp>
        <p:nvSpPr>
          <p:cNvPr id="5" name="Freeform 5"/>
          <p:cNvSpPr/>
          <p:nvPr/>
        </p:nvSpPr>
        <p:spPr>
          <a:xfrm>
            <a:off x="16530026" y="-230258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8825" y="8069560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50" y="0"/>
                </a:lnTo>
                <a:lnTo>
                  <a:pt x="2115050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AC9BBE-6D4F-787B-F556-C994D10C36EE}"/>
              </a:ext>
            </a:extLst>
          </p:cNvPr>
          <p:cNvSpPr txBox="1"/>
          <p:nvPr/>
        </p:nvSpPr>
        <p:spPr>
          <a:xfrm>
            <a:off x="4789209" y="964219"/>
            <a:ext cx="305187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53659" y="454507"/>
            <a:ext cx="17270902" cy="1576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3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52" normalizeH="0" baseline="0" noProof="0" dirty="0">
                <a:ln>
                  <a:noFill/>
                </a:ln>
                <a:solidFill>
                  <a:srgbClr val="C94827"/>
                </a:solidFill>
                <a:effectLst/>
                <a:uLnTx/>
                <a:uFillTx/>
                <a:latin typeface="Fredoka One" panose="02000000000000000000" pitchFamily="2" charset="0"/>
                <a:ea typeface="+mn-ea"/>
                <a:cs typeface="+mn-cs"/>
              </a:rPr>
              <a:t>Let’s </a:t>
            </a:r>
            <a:r>
              <a:rPr lang="en-US" sz="9600" spc="52" dirty="0">
                <a:solidFill>
                  <a:srgbClr val="C94827"/>
                </a:solidFill>
                <a:latin typeface="Fredoka One" panose="02000000000000000000" pitchFamily="2" charset="0"/>
              </a:rPr>
              <a:t>meet some teenagers</a:t>
            </a:r>
            <a:endParaRPr kumimoji="0" lang="en-US" sz="9600" b="0" i="0" u="none" strike="noStrike" kern="1200" cap="none" spc="52" normalizeH="0" baseline="0" noProof="0" dirty="0">
              <a:ln>
                <a:noFill/>
              </a:ln>
              <a:solidFill>
                <a:srgbClr val="C94827"/>
              </a:solidFill>
              <a:effectLst/>
              <a:uLnTx/>
              <a:uFillTx/>
              <a:latin typeface="Fredoka One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6530026" y="-230258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8825" y="8069560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50" y="0"/>
                </a:lnTo>
                <a:lnTo>
                  <a:pt x="2115050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56BD17-9C80-E1F1-0C5A-E97DF73B62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8932" b="49753"/>
          <a:stretch/>
        </p:blipFill>
        <p:spPr>
          <a:xfrm>
            <a:off x="240658" y="2988790"/>
            <a:ext cx="3691131" cy="5471687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4BCC9-FE8B-F615-DC5A-CC1D86F131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382" r="79078"/>
          <a:stretch/>
        </p:blipFill>
        <p:spPr>
          <a:xfrm>
            <a:off x="4332695" y="2988789"/>
            <a:ext cx="3894949" cy="5471687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2349E9-C8EC-3A81-3C66-D67752A092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8716" b="49417"/>
          <a:stretch/>
        </p:blipFill>
        <p:spPr>
          <a:xfrm>
            <a:off x="8939078" y="3061597"/>
            <a:ext cx="3715413" cy="5471687"/>
          </a:xfrm>
          <a:prstGeom prst="ellipse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76AA9F-2678-A8AE-8DD7-50DD60394A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0338" r="79300"/>
          <a:stretch/>
        </p:blipFill>
        <p:spPr>
          <a:xfrm>
            <a:off x="13712415" y="3060367"/>
            <a:ext cx="3724340" cy="547168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3512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C9D17B2-6BB2-AE21-F156-4E0195EDF184}"/>
              </a:ext>
            </a:extLst>
          </p:cNvPr>
          <p:cNvSpPr txBox="1"/>
          <p:nvPr/>
        </p:nvSpPr>
        <p:spPr>
          <a:xfrm>
            <a:off x="874885" y="150086"/>
            <a:ext cx="16881172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3300"/>
                </a:solidFill>
                <a:effectLst>
                  <a:glow rad="88900">
                    <a:schemeClr val="bg1"/>
                  </a:glow>
                </a:effectLst>
                <a:latin typeface="Fredoka One" panose="02000000000000000000" pitchFamily="2" charset="0"/>
                <a:cs typeface="Arial" panose="020B0604020202020204" pitchFamily="34" charset="0"/>
              </a:rPr>
              <a:t>3. Read some posts on a forum about different social media and match the names of the posters with their activities.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7C8B89-BF57-8340-A177-1C21FAEDF9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753"/>
          <a:stretch/>
        </p:blipFill>
        <p:spPr>
          <a:xfrm>
            <a:off x="635069" y="2014185"/>
            <a:ext cx="8680402" cy="19979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78A7DD-6A86-DF31-FDC8-FC315F097F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382"/>
          <a:stretch/>
        </p:blipFill>
        <p:spPr>
          <a:xfrm>
            <a:off x="592591" y="4036364"/>
            <a:ext cx="8740968" cy="18934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7399F9-2916-F2B6-3E96-D11C3300DE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417"/>
          <a:stretch/>
        </p:blipFill>
        <p:spPr>
          <a:xfrm>
            <a:off x="635069" y="5953991"/>
            <a:ext cx="8592320" cy="19849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46A306-390B-B49C-C968-F2DB42FF1A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338"/>
          <a:stretch/>
        </p:blipFill>
        <p:spPr>
          <a:xfrm>
            <a:off x="592591" y="7963112"/>
            <a:ext cx="8592320" cy="2323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0D946E-426F-3786-16EB-C838459A5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4084" y="2014185"/>
            <a:ext cx="7642517" cy="8272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4827FD-E327-52D0-32BE-2F8306B58F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864" y="-88169"/>
            <a:ext cx="18296864" cy="10375170"/>
          </a:xfrm>
          <a:prstGeom prst="rect">
            <a:avLst/>
          </a:prstGeom>
        </p:spPr>
      </p:pic>
      <p:grpSp>
        <p:nvGrpSpPr>
          <p:cNvPr id="22" name="vong quay"/>
          <p:cNvGrpSpPr/>
          <p:nvPr/>
        </p:nvGrpSpPr>
        <p:grpSpPr>
          <a:xfrm>
            <a:off x="8738976" y="717765"/>
            <a:ext cx="7563188" cy="7555282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8709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202679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40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84166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20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07283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4247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50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51080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60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1804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70</a:t>
              </a:r>
              <a:endParaRPr lang="vi-VN" sz="4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7398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80</a:t>
              </a:r>
              <a:endPara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13931537" y="8817430"/>
            <a:ext cx="4056018" cy="1273628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PLAY</a:t>
            </a:r>
            <a:endParaRPr lang="vi-VN" sz="36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ounded Rectangle 25">
            <a:hlinkClick r:id="rId8" action="ppaction://hlinksldjump"/>
          </p:cNvPr>
          <p:cNvSpPr/>
          <p:nvPr/>
        </p:nvSpPr>
        <p:spPr>
          <a:xfrm>
            <a:off x="1286708" y="328046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7" name="Rounded Rectangle 26">
            <a:hlinkClick r:id="rId9" action="ppaction://hlinksldjump"/>
          </p:cNvPr>
          <p:cNvSpPr/>
          <p:nvPr/>
        </p:nvSpPr>
        <p:spPr>
          <a:xfrm>
            <a:off x="3533584" y="328046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5780458" y="328046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5" name="Rounded Rectangle 34">
            <a:hlinkClick r:id="rId11" action="ppaction://hlinksldjump"/>
          </p:cNvPr>
          <p:cNvSpPr/>
          <p:nvPr/>
        </p:nvSpPr>
        <p:spPr>
          <a:xfrm>
            <a:off x="1287844" y="559957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6" name="Rounded Rectangle 35">
            <a:hlinkClick r:id="rId12" action="ppaction://hlinksldjump"/>
          </p:cNvPr>
          <p:cNvSpPr/>
          <p:nvPr/>
        </p:nvSpPr>
        <p:spPr>
          <a:xfrm>
            <a:off x="3534720" y="559957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7" name="Rounded Rectangle 36">
            <a:hlinkClick r:id="rId13" action="ppaction://hlinksldjump"/>
          </p:cNvPr>
          <p:cNvSpPr/>
          <p:nvPr/>
        </p:nvSpPr>
        <p:spPr>
          <a:xfrm>
            <a:off x="5781594" y="559957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6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</a:t>
            </a:r>
            <a:endParaRPr lang="vi-VN" sz="6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209" y="213463"/>
            <a:ext cx="9846926" cy="1800493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10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Showcard Gothic" panose="04020904020102020604" pitchFamily="82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LUCKY WHEEL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1268297"/>
            <a:ext cx="742950" cy="65722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1811209"/>
            <a:ext cx="742950" cy="65722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7" y="1020417"/>
            <a:ext cx="742950" cy="65722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7" y="717763"/>
            <a:ext cx="1071562" cy="1785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291" y="3596018"/>
            <a:ext cx="2031322" cy="1732596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6260807" y="3495971"/>
            <a:ext cx="908574" cy="198010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4" name="Heart 23">
            <a:hlinkClick r:id="rId18" action="ppaction://hlinksldjump"/>
          </p:cNvPr>
          <p:cNvSpPr/>
          <p:nvPr/>
        </p:nvSpPr>
        <p:spPr>
          <a:xfrm rot="5400000">
            <a:off x="17027433" y="3879674"/>
            <a:ext cx="1175658" cy="1175656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-4.69136E-6 L -8.33333E-7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0F2E911-8AEF-400C-894A-4223D3DD651B}"/>
              </a:ext>
            </a:extLst>
          </p:cNvPr>
          <p:cNvSpPr txBox="1"/>
          <p:nvPr/>
        </p:nvSpPr>
        <p:spPr>
          <a:xfrm>
            <a:off x="706210" y="270704"/>
            <a:ext cx="1738270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3300"/>
                </a:solidFill>
                <a:effectLst>
                  <a:glow rad="88900">
                    <a:schemeClr val="bg1"/>
                  </a:glow>
                </a:effectLst>
                <a:latin typeface="Fredoka One" panose="02000000000000000000" pitchFamily="2" charset="0"/>
                <a:cs typeface="Arial" panose="020B0604020202020204" pitchFamily="34" charset="0"/>
              </a:rPr>
              <a:t>Check your answers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9807B6A-B4F8-5275-011F-3979538967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5037" y="2297715"/>
            <a:ext cx="7642517" cy="7772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A0C43E-7F09-A37A-7659-70EA73C4D5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9753"/>
          <a:stretch/>
        </p:blipFill>
        <p:spPr>
          <a:xfrm>
            <a:off x="315346" y="2293375"/>
            <a:ext cx="9737166" cy="32891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76F9D7-42E2-B192-D187-119235FB6B7D}"/>
              </a:ext>
            </a:extLst>
          </p:cNvPr>
          <p:cNvSpPr/>
          <p:nvPr/>
        </p:nvSpPr>
        <p:spPr>
          <a:xfrm>
            <a:off x="3186209" y="6331162"/>
            <a:ext cx="6727687" cy="25569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2. </a:t>
            </a:r>
            <a:r>
              <a:rPr lang="en-US" sz="6000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watches videos on YouTube </a:t>
            </a:r>
          </a:p>
        </p:txBody>
      </p:sp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B3797D28-B520-0B6D-62A3-A44CAECE1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" y="741484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90DC75D-3C4A-36C9-0A02-EF1741B69E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" end="7232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11767" y="1412012"/>
            <a:ext cx="1152987" cy="1152987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5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 animBg="1"/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0F2E911-8AEF-400C-894A-4223D3DD651B}"/>
              </a:ext>
            </a:extLst>
          </p:cNvPr>
          <p:cNvSpPr txBox="1"/>
          <p:nvPr/>
        </p:nvSpPr>
        <p:spPr>
          <a:xfrm>
            <a:off x="706210" y="270704"/>
            <a:ext cx="1738270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Fredoka One" panose="02000000000000000000" pitchFamily="2" charset="0"/>
                <a:ea typeface="+mn-ea"/>
                <a:cs typeface="Arial" panose="020B0604020202020204" pitchFamily="34" charset="0"/>
              </a:rPr>
              <a:t>Check your answers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3EE688-56C3-FFC2-B5AC-D82B790F73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2382"/>
          <a:stretch/>
        </p:blipFill>
        <p:spPr>
          <a:xfrm>
            <a:off x="304800" y="2234941"/>
            <a:ext cx="9622154" cy="316114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02E7EBA-E405-994D-11F3-ABB3CCBB9C6B}"/>
              </a:ext>
            </a:extLst>
          </p:cNvPr>
          <p:cNvSpPr/>
          <p:nvPr/>
        </p:nvSpPr>
        <p:spPr>
          <a:xfrm>
            <a:off x="1524000" y="7427550"/>
            <a:ext cx="8313696" cy="18603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4. </a:t>
            </a:r>
            <a:r>
              <a:rPr lang="en-US" sz="6000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thinks Facebook is user-friendly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E4DA0A-A3F2-850A-B8E6-D8227E6544AD}"/>
              </a:ext>
            </a:extLst>
          </p:cNvPr>
          <p:cNvSpPr/>
          <p:nvPr/>
        </p:nvSpPr>
        <p:spPr>
          <a:xfrm>
            <a:off x="1480531" y="5396085"/>
            <a:ext cx="8313696" cy="18603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5. </a:t>
            </a:r>
            <a:r>
              <a:rPr lang="en-US" sz="6000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connects with friends on Facebook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7956B0-F3FB-1B30-6F08-11203B7A49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45037" y="2297715"/>
            <a:ext cx="7642517" cy="7772051"/>
          </a:xfrm>
          <a:prstGeom prst="rect">
            <a:avLst/>
          </a:prstGeom>
        </p:spPr>
      </p:pic>
      <p:pic>
        <p:nvPicPr>
          <p:cNvPr id="16" name="Picture 15">
            <a:hlinkClick r:id="rId9" action="ppaction://hlinksldjump"/>
            <a:extLst>
              <a:ext uri="{FF2B5EF4-FFF2-40B4-BE49-F238E27FC236}">
                <a16:creationId xmlns:a16="http://schemas.microsoft.com/office/drawing/2014/main" id="{EF4DA793-CED1-AEF3-FB08-793A1F1C6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155" y="752557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9AAB31E-D132-EF90-CFFA-5C71D21147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" end="7232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11767" y="1412012"/>
            <a:ext cx="1152987" cy="1152987"/>
          </a:xfrm>
          <a:prstGeom prst="rect">
            <a:avLst/>
          </a:prstGeom>
        </p:spPr>
      </p:pic>
      <p:pic>
        <p:nvPicPr>
          <p:cNvPr id="2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B6E7E3-8411-C8EA-BB65-2B737E47E8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" end="7232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04320" y="3100416"/>
            <a:ext cx="1152987" cy="115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6957"/>
      </p:ext>
    </p:extLst>
  </p:cSld>
  <p:clrMapOvr>
    <a:masterClrMapping/>
  </p:clrMapOvr>
  <p:transition spd="slow">
    <p:random/>
    <p:sndAc>
      <p:stSnd>
        <p:snd r:embed="rId5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7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7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0F2E911-8AEF-400C-894A-4223D3DD651B}"/>
              </a:ext>
            </a:extLst>
          </p:cNvPr>
          <p:cNvSpPr txBox="1"/>
          <p:nvPr/>
        </p:nvSpPr>
        <p:spPr>
          <a:xfrm>
            <a:off x="706210" y="270704"/>
            <a:ext cx="1738270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Fredoka One" panose="02000000000000000000" pitchFamily="2" charset="0"/>
                <a:ea typeface="+mn-ea"/>
                <a:cs typeface="Arial" panose="020B0604020202020204" pitchFamily="34" charset="0"/>
              </a:rPr>
              <a:t>Check your answers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AC1B34-70BD-6984-9379-CBF533A3C64E}"/>
              </a:ext>
            </a:extLst>
          </p:cNvPr>
          <p:cNvSpPr/>
          <p:nvPr/>
        </p:nvSpPr>
        <p:spPr>
          <a:xfrm>
            <a:off x="3124200" y="6183740"/>
            <a:ext cx="6727687" cy="3150585"/>
          </a:xfrm>
          <a:prstGeom prst="rect">
            <a:avLst/>
          </a:prstGeom>
          <a:solidFill>
            <a:srgbClr val="EEB0E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1. </a:t>
            </a:r>
            <a:r>
              <a:rPr lang="en-US" sz="6000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check notifications regularly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A51FAD-5DF0-BBF9-3B90-DB2796A5E8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5037" y="2297715"/>
            <a:ext cx="7642517" cy="7772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046115-CE0F-D3F5-B1A5-C98B09BA33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9417"/>
          <a:stretch/>
        </p:blipFill>
        <p:spPr>
          <a:xfrm>
            <a:off x="452316" y="2297714"/>
            <a:ext cx="9570216" cy="3150585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D953A0FE-B6E1-E522-F9E8-F5C5980D3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" y="741484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7072908-F115-86CA-6B03-EE4CDEFC06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" end="7232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11767" y="1412012"/>
            <a:ext cx="1152987" cy="115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58997"/>
      </p:ext>
    </p:extLst>
  </p:cSld>
  <p:clrMapOvr>
    <a:masterClrMapping/>
  </p:clrMapOvr>
  <p:transition spd="slow">
    <p:random/>
    <p:sndAc>
      <p:stSnd>
        <p:snd r:embed="rId5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0F2E911-8AEF-400C-894A-4223D3DD651B}"/>
              </a:ext>
            </a:extLst>
          </p:cNvPr>
          <p:cNvSpPr txBox="1"/>
          <p:nvPr/>
        </p:nvSpPr>
        <p:spPr>
          <a:xfrm>
            <a:off x="706210" y="270704"/>
            <a:ext cx="1738270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Fredoka One" panose="02000000000000000000" pitchFamily="2" charset="0"/>
                <a:ea typeface="+mn-ea"/>
                <a:cs typeface="Arial" panose="020B0604020202020204" pitchFamily="34" charset="0"/>
              </a:rPr>
              <a:t>Check your answers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3004DF-EE9C-83F2-F9BF-434EE5B6E6C9}"/>
              </a:ext>
            </a:extLst>
          </p:cNvPr>
          <p:cNvSpPr/>
          <p:nvPr/>
        </p:nvSpPr>
        <p:spPr>
          <a:xfrm>
            <a:off x="3225292" y="5897086"/>
            <a:ext cx="6727687" cy="395583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</a:t>
            </a:r>
            <a:r>
              <a:rPr lang="en-US" sz="6000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uses Facebook Messenger to discuss schoolwork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14598C-89CB-C35A-DEF0-010B00FE85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5037" y="2297715"/>
            <a:ext cx="7642517" cy="7772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44D6A1-0C31-E50C-303F-865ED941ED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0338"/>
          <a:stretch/>
        </p:blipFill>
        <p:spPr>
          <a:xfrm>
            <a:off x="374360" y="2297714"/>
            <a:ext cx="9600742" cy="3284823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514FC2BB-6797-4046-00FA-26BB9502C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" y="741484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068983E-2A78-0210-A2BE-364E0415D6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" end="7232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11767" y="1412012"/>
            <a:ext cx="1152987" cy="115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06372"/>
      </p:ext>
    </p:extLst>
  </p:cSld>
  <p:clrMapOvr>
    <a:masterClrMapping/>
  </p:clrMapOvr>
  <p:transition spd="slow">
    <p:random/>
    <p:sndAc>
      <p:stSnd>
        <p:snd r:embed="rId5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457200" y="0"/>
            <a:ext cx="17830800" cy="11011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14"/>
              </a:lnSpc>
            </a:pPr>
            <a:r>
              <a:rPr lang="en-US" sz="6000" spc="37" dirty="0">
                <a:solidFill>
                  <a:srgbClr val="C94827"/>
                </a:solidFill>
                <a:latin typeface="Fredoka One" panose="02000000000000000000" pitchFamily="2" charset="0"/>
              </a:rPr>
              <a:t>Watch a video and complete the sentences.</a:t>
            </a:r>
          </a:p>
        </p:txBody>
      </p:sp>
      <p:sp>
        <p:nvSpPr>
          <p:cNvPr id="16" name="Freeform 16"/>
          <p:cNvSpPr/>
          <p:nvPr/>
        </p:nvSpPr>
        <p:spPr>
          <a:xfrm>
            <a:off x="-28825" y="8663869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50" y="0"/>
                </a:lnTo>
                <a:lnTo>
                  <a:pt x="2115050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6530026" y="-230258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Language Functions - Making and Responding to Requests">
            <a:hlinkClick r:id="" action="ppaction://media"/>
            <a:extLst>
              <a:ext uri="{FF2B5EF4-FFF2-40B4-BE49-F238E27FC236}">
                <a16:creationId xmlns:a16="http://schemas.microsoft.com/office/drawing/2014/main" id="{AE67BE3D-BCA5-8669-4776-33DCEEB67A8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970" end="892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28594" y="3203544"/>
            <a:ext cx="12643556" cy="711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3E0075-9082-F61D-8A5C-336FFD4FB380}"/>
              </a:ext>
            </a:extLst>
          </p:cNvPr>
          <p:cNvSpPr txBox="1"/>
          <p:nvPr/>
        </p:nvSpPr>
        <p:spPr>
          <a:xfrm>
            <a:off x="717197" y="1028700"/>
            <a:ext cx="138627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Muli Regular" panose="020B0604020202020204" charset="0"/>
              </a:rPr>
              <a:t>1.______ you give me 60$?</a:t>
            </a:r>
          </a:p>
          <a:p>
            <a:r>
              <a:rPr lang="en-US" sz="4400" dirty="0">
                <a:latin typeface="Muli Regular" panose="020B0604020202020204" charset="0"/>
              </a:rPr>
              <a:t>2._____________lending me your pink shirt? </a:t>
            </a:r>
          </a:p>
          <a:p>
            <a:r>
              <a:rPr lang="en-US" sz="4400" dirty="0">
                <a:latin typeface="Muli Regular" panose="020B0604020202020204" charset="0"/>
              </a:rPr>
              <a:t>3.__________________ lend me your scooter?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A1EEAC-BE19-0CB5-4073-5C046E47E484}"/>
              </a:ext>
            </a:extLst>
          </p:cNvPr>
          <p:cNvSpPr txBox="1"/>
          <p:nvPr/>
        </p:nvSpPr>
        <p:spPr>
          <a:xfrm>
            <a:off x="1219200" y="977514"/>
            <a:ext cx="2288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Muli Regular" panose="020B0604020202020204" charset="0"/>
              </a:rPr>
              <a:t>Could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7413C4-C48B-7CAF-EFDD-971B8250D06E}"/>
              </a:ext>
            </a:extLst>
          </p:cNvPr>
          <p:cNvSpPr txBox="1"/>
          <p:nvPr/>
        </p:nvSpPr>
        <p:spPr>
          <a:xfrm>
            <a:off x="1219200" y="1678331"/>
            <a:ext cx="3450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Muli Regular" panose="020B0604020202020204" charset="0"/>
              </a:rPr>
              <a:t>Do you mind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2EDC0E-A16A-B5BB-9F49-D87B3B10C75B}"/>
              </a:ext>
            </a:extLst>
          </p:cNvPr>
          <p:cNvSpPr txBox="1"/>
          <p:nvPr/>
        </p:nvSpPr>
        <p:spPr>
          <a:xfrm>
            <a:off x="1219200" y="2359215"/>
            <a:ext cx="5377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Muli Regular" panose="020B0604020202020204" charset="0"/>
              </a:rPr>
              <a:t>I wonder if you could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AC1F6-14CD-E4CB-90BA-51966F53C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7000876" y="-2854712"/>
            <a:ext cx="0" cy="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Lucky Number (@luckynumberng) / Twitter">
            <a:hlinkClick r:id="rId4" action="ppaction://hlinksldjump"/>
            <a:extLst>
              <a:ext uri="{FF2B5EF4-FFF2-40B4-BE49-F238E27FC236}">
                <a16:creationId xmlns:a16="http://schemas.microsoft.com/office/drawing/2014/main" id="{BBD574E7-7BB4-C75C-D5B8-898E20E4B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81100"/>
            <a:ext cx="15201900" cy="855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C5DA3BED-18B5-FBAD-8883-DC8F87674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" y="741484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194988"/>
      </p:ext>
    </p:extLst>
  </p:cSld>
  <p:clrMapOvr>
    <a:masterClrMapping/>
  </p:clrMapOvr>
  <p:transition spd="med"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AC1F6-14CD-E4CB-90BA-51966F53C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7000876" y="-2854712"/>
            <a:ext cx="0" cy="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Lucky Number (@luckynumberng) / Twitter">
            <a:hlinkClick r:id="rId4" action="ppaction://hlinksldjump"/>
            <a:extLst>
              <a:ext uri="{FF2B5EF4-FFF2-40B4-BE49-F238E27FC236}">
                <a16:creationId xmlns:a16="http://schemas.microsoft.com/office/drawing/2014/main" id="{BBD574E7-7BB4-C75C-D5B8-898E20E4B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81100"/>
            <a:ext cx="15201900" cy="855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58707AD8-2B73-9C18-8686-876842AE2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" y="741484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974754"/>
      </p:ext>
    </p:extLst>
  </p:cSld>
  <p:clrMapOvr>
    <a:masterClrMapping/>
  </p:clrMapOvr>
  <p:transition spd="med"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flipH="1">
            <a:off x="122021" y="2064681"/>
            <a:ext cx="5372044" cy="7480061"/>
          </a:xfrm>
          <a:custGeom>
            <a:avLst/>
            <a:gdLst/>
            <a:ahLst/>
            <a:cxnLst/>
            <a:rect l="l" t="t" r="r" b="b"/>
            <a:pathLst>
              <a:path w="5372044" h="7480061">
                <a:moveTo>
                  <a:pt x="5372044" y="0"/>
                </a:moveTo>
                <a:lnTo>
                  <a:pt x="0" y="0"/>
                </a:lnTo>
                <a:lnTo>
                  <a:pt x="0" y="7480060"/>
                </a:lnTo>
                <a:lnTo>
                  <a:pt x="5372044" y="7480060"/>
                </a:lnTo>
                <a:lnTo>
                  <a:pt x="537204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F2E911-8AEF-400C-894A-4223D3DD651B}"/>
              </a:ext>
            </a:extLst>
          </p:cNvPr>
          <p:cNvSpPr txBox="1"/>
          <p:nvPr/>
        </p:nvSpPr>
        <p:spPr>
          <a:xfrm>
            <a:off x="1998113" y="403573"/>
            <a:ext cx="173827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Fredoka One" panose="02000000000000000000" pitchFamily="2" charset="0"/>
                <a:ea typeface="+mn-ea"/>
                <a:cs typeface="Arial" panose="020B0604020202020204" pitchFamily="34" charset="0"/>
              </a:rPr>
              <a:t>Look at the answers again.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9807B6A-B4F8-5275-011F-397953896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5037" y="2297715"/>
            <a:ext cx="7642517" cy="77720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3E3962-75BD-91AC-A314-A4564C8A87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23" b="92045" l="7930" r="89868">
                        <a14:foregroundMark x1="14537" y1="9659" x2="48458" y2="7197"/>
                        <a14:foregroundMark x1="48458" y1="7197" x2="66520" y2="8712"/>
                        <a14:foregroundMark x1="66520" y1="8712" x2="72247" y2="15152"/>
                        <a14:foregroundMark x1="72247" y1="15152" x2="51101" y2="17045"/>
                        <a14:foregroundMark x1="51101" y1="17045" x2="16740" y2="14205"/>
                        <a14:foregroundMark x1="21145" y1="36364" x2="56828" y2="32765"/>
                        <a14:foregroundMark x1="56828" y1="32765" x2="38326" y2="39394"/>
                        <a14:foregroundMark x1="38326" y1="39394" x2="30396" y2="39394"/>
                        <a14:foregroundMark x1="7930" y1="62311" x2="7930" y2="62311"/>
                        <a14:foregroundMark x1="18062" y1="85985" x2="41410" y2="85417"/>
                        <a14:foregroundMark x1="41410" y1="85417" x2="65639" y2="87689"/>
                        <a14:foregroundMark x1="65639" y1="87689" x2="37885" y2="92045"/>
                        <a14:foregroundMark x1="37885" y1="92045" x2="35683" y2="92045"/>
                        <a14:foregroundMark x1="18502" y1="60795" x2="37445" y2="60417"/>
                        <a14:foregroundMark x1="37445" y1="60417" x2="74009" y2="609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5397" y="1744737"/>
            <a:ext cx="3798114" cy="8834381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EDE4E0D-59DC-3E60-0806-FA45642CA7C7}"/>
              </a:ext>
            </a:extLst>
          </p:cNvPr>
          <p:cNvCxnSpPr>
            <a:cxnSpLocks/>
          </p:cNvCxnSpPr>
          <p:nvPr/>
        </p:nvCxnSpPr>
        <p:spPr>
          <a:xfrm>
            <a:off x="8257753" y="2803843"/>
            <a:ext cx="2187284" cy="1851526"/>
          </a:xfrm>
          <a:prstGeom prst="straightConnector1">
            <a:avLst/>
          </a:prstGeom>
          <a:ln w="57150">
            <a:solidFill>
              <a:srgbClr val="E0DFE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2C412D6-5A4D-5E60-9676-7D294536C653}"/>
              </a:ext>
            </a:extLst>
          </p:cNvPr>
          <p:cNvCxnSpPr>
            <a:cxnSpLocks/>
          </p:cNvCxnSpPr>
          <p:nvPr/>
        </p:nvCxnSpPr>
        <p:spPr>
          <a:xfrm>
            <a:off x="8125421" y="5013251"/>
            <a:ext cx="2340394" cy="2596376"/>
          </a:xfrm>
          <a:prstGeom prst="straightConnector1">
            <a:avLst/>
          </a:prstGeom>
          <a:ln w="57150">
            <a:solidFill>
              <a:srgbClr val="D0E3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A49C537-610E-9A4C-E099-57AA5CC1D666}"/>
              </a:ext>
            </a:extLst>
          </p:cNvPr>
          <p:cNvCxnSpPr>
            <a:cxnSpLocks/>
          </p:cNvCxnSpPr>
          <p:nvPr/>
        </p:nvCxnSpPr>
        <p:spPr>
          <a:xfrm>
            <a:off x="8146198" y="5050733"/>
            <a:ext cx="2319617" cy="4248261"/>
          </a:xfrm>
          <a:prstGeom prst="straightConnector1">
            <a:avLst/>
          </a:prstGeom>
          <a:ln w="57150">
            <a:solidFill>
              <a:srgbClr val="D0E3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3DBA12E-46E7-75AA-66E3-7E10E7083D66}"/>
              </a:ext>
            </a:extLst>
          </p:cNvPr>
          <p:cNvCxnSpPr>
            <a:cxnSpLocks/>
          </p:cNvCxnSpPr>
          <p:nvPr/>
        </p:nvCxnSpPr>
        <p:spPr>
          <a:xfrm flipV="1">
            <a:off x="8257754" y="3198544"/>
            <a:ext cx="2179834" cy="3910215"/>
          </a:xfrm>
          <a:prstGeom prst="straightConnector1">
            <a:avLst/>
          </a:prstGeom>
          <a:ln w="57150">
            <a:solidFill>
              <a:srgbClr val="AAE0F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265606A-FE09-7459-7A60-90D36D755ACC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8146199" y="6183741"/>
            <a:ext cx="2298838" cy="3041654"/>
          </a:xfrm>
          <a:prstGeom prst="straightConnector1">
            <a:avLst/>
          </a:prstGeom>
          <a:ln w="57150">
            <a:solidFill>
              <a:srgbClr val="FBC6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92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B71CCF3-DDC8-328B-BE2A-5C1E55EBE0C0}"/>
              </a:ext>
            </a:extLst>
          </p:cNvPr>
          <p:cNvSpPr txBox="1"/>
          <p:nvPr/>
        </p:nvSpPr>
        <p:spPr>
          <a:xfrm>
            <a:off x="373502" y="263061"/>
            <a:ext cx="17267693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Fredoka One" panose="02000000000000000000" pitchFamily="2" charset="0"/>
                <a:ea typeface="+mn-ea"/>
                <a:cs typeface="Arial" panose="020B0604020202020204" pitchFamily="34" charset="0"/>
              </a:rPr>
              <a:t>4. Work in pairs. Ask and answer questions about what social media the teens in 3 use, why, and how often they use them.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AEE85E9-F632-6FDC-BCEF-6CB082620E8C}"/>
              </a:ext>
            </a:extLst>
          </p:cNvPr>
          <p:cNvSpPr/>
          <p:nvPr/>
        </p:nvSpPr>
        <p:spPr>
          <a:xfrm>
            <a:off x="373502" y="1953616"/>
            <a:ext cx="6157588" cy="1603846"/>
          </a:xfrm>
          <a:prstGeom prst="wedgeRoundRectCallout">
            <a:avLst>
              <a:gd name="adj1" fmla="val -34285"/>
              <a:gd name="adj2" fmla="val 7217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Muli Regular" panose="020B0604020202020204" charset="0"/>
              </a:rPr>
              <a:t>What social media does </a:t>
            </a:r>
            <a:r>
              <a:rPr lang="en-US" sz="4800" u="sng" dirty="0">
                <a:solidFill>
                  <a:srgbClr val="FF0000"/>
                </a:solidFill>
                <a:latin typeface="Muli Regular" panose="020B0604020202020204" charset="0"/>
              </a:rPr>
              <a:t>Ann</a:t>
            </a:r>
            <a:r>
              <a:rPr lang="en-US" sz="4800" dirty="0">
                <a:solidFill>
                  <a:schemeClr val="tx1"/>
                </a:solidFill>
                <a:latin typeface="Muli Regular" panose="020B0604020202020204" charset="0"/>
              </a:rPr>
              <a:t> use?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443DFFF-5CAB-60D9-3C6D-B849E3489064}"/>
              </a:ext>
            </a:extLst>
          </p:cNvPr>
          <p:cNvSpPr/>
          <p:nvPr/>
        </p:nvSpPr>
        <p:spPr>
          <a:xfrm>
            <a:off x="8629842" y="1899174"/>
            <a:ext cx="6157588" cy="1603846"/>
          </a:xfrm>
          <a:prstGeom prst="wedgeRoundRectCallout">
            <a:avLst>
              <a:gd name="adj1" fmla="val 35653"/>
              <a:gd name="adj2" fmla="val 67579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u="sng" dirty="0">
                <a:solidFill>
                  <a:srgbClr val="FF0000"/>
                </a:solidFill>
                <a:latin typeface="Muli Regular" panose="020B0604020202020204" charset="0"/>
              </a:rPr>
              <a:t>She</a:t>
            </a:r>
            <a:r>
              <a:rPr lang="en-US" sz="4800" dirty="0">
                <a:solidFill>
                  <a:schemeClr val="tx1"/>
                </a:solidFill>
                <a:latin typeface="Muli Regular" panose="020B0604020202020204" charset="0"/>
              </a:rPr>
              <a:t> uses </a:t>
            </a:r>
            <a:r>
              <a:rPr lang="en-US" sz="4800" u="sng" dirty="0">
                <a:solidFill>
                  <a:srgbClr val="FF0000"/>
                </a:solidFill>
                <a:latin typeface="Muli Regular" panose="020B0604020202020204" charset="0"/>
              </a:rPr>
              <a:t>YouTube</a:t>
            </a:r>
            <a:endParaRPr lang="en-US" sz="4800" dirty="0">
              <a:solidFill>
                <a:srgbClr val="FF0000"/>
              </a:solidFill>
              <a:latin typeface="Muli Regular" panose="020B0604020202020204" charset="0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64258DF2-65FB-3BB8-419E-0941DFADA91F}"/>
              </a:ext>
            </a:extLst>
          </p:cNvPr>
          <p:cNvSpPr/>
          <p:nvPr/>
        </p:nvSpPr>
        <p:spPr>
          <a:xfrm>
            <a:off x="1350809" y="3936589"/>
            <a:ext cx="6157588" cy="1603846"/>
          </a:xfrm>
          <a:prstGeom prst="wedgeRoundRectCallout">
            <a:avLst>
              <a:gd name="adj1" fmla="val -41710"/>
              <a:gd name="adj2" fmla="val 10804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4800" dirty="0">
                <a:solidFill>
                  <a:schemeClr val="tx1"/>
                </a:solidFill>
                <a:latin typeface="Muli Regular" panose="020B0604020202020204" charset="0"/>
              </a:rPr>
              <a:t>What does </a:t>
            </a:r>
            <a:r>
              <a:rPr lang="en-US" sz="4800" u="sng" dirty="0">
                <a:solidFill>
                  <a:srgbClr val="FF0000"/>
                </a:solidFill>
                <a:latin typeface="Muli Regular" panose="020B0604020202020204" charset="0"/>
              </a:rPr>
              <a:t>she</a:t>
            </a:r>
            <a:r>
              <a:rPr lang="en-US" sz="4800" dirty="0">
                <a:solidFill>
                  <a:schemeClr val="tx1"/>
                </a:solidFill>
                <a:latin typeface="Muli Regular" panose="020B0604020202020204" charset="0"/>
              </a:rPr>
              <a:t> use it for?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A991E9A7-0ED5-349A-5FBD-4066924F6761}"/>
              </a:ext>
            </a:extLst>
          </p:cNvPr>
          <p:cNvSpPr/>
          <p:nvPr/>
        </p:nvSpPr>
        <p:spPr>
          <a:xfrm>
            <a:off x="8716401" y="4049533"/>
            <a:ext cx="9371031" cy="1603846"/>
          </a:xfrm>
          <a:prstGeom prst="wedgeRoundRectCallout">
            <a:avLst>
              <a:gd name="adj1" fmla="val 42839"/>
              <a:gd name="adj2" fmla="val 99763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4800" u="sng" dirty="0">
                <a:solidFill>
                  <a:srgbClr val="FF0000"/>
                </a:solidFill>
                <a:latin typeface="Muli Regular" panose="020B0604020202020204" charset="0"/>
              </a:rPr>
              <a:t>She uploads her videos and watch other people’s videos.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D3A07E26-90E9-EC4D-0B31-7C928D1EF986}"/>
              </a:ext>
            </a:extLst>
          </p:cNvPr>
          <p:cNvSpPr/>
          <p:nvPr/>
        </p:nvSpPr>
        <p:spPr>
          <a:xfrm>
            <a:off x="2613675" y="6095246"/>
            <a:ext cx="6157588" cy="1603846"/>
          </a:xfrm>
          <a:prstGeom prst="wedgeRoundRectCallout">
            <a:avLst>
              <a:gd name="adj1" fmla="val -48417"/>
              <a:gd name="adj2" fmla="val 8780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sz="4800" dirty="0">
                <a:solidFill>
                  <a:schemeClr val="tx1"/>
                </a:solidFill>
                <a:latin typeface="Muli Regular" panose="020B0604020202020204" charset="0"/>
              </a:rPr>
              <a:t>How often does </a:t>
            </a:r>
            <a:r>
              <a:rPr lang="en-US" sz="4800" u="sng" dirty="0">
                <a:solidFill>
                  <a:srgbClr val="FF0000"/>
                </a:solidFill>
                <a:latin typeface="Muli Regular" panose="020B0604020202020204" charset="0"/>
              </a:rPr>
              <a:t>she</a:t>
            </a:r>
            <a:r>
              <a:rPr lang="en-US" sz="4800" dirty="0">
                <a:solidFill>
                  <a:schemeClr val="tx1"/>
                </a:solidFill>
                <a:latin typeface="Muli Regular" panose="020B0604020202020204" charset="0"/>
              </a:rPr>
              <a:t> use it?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5ED81FF6-6404-644D-0D66-A8218739B8F3}"/>
              </a:ext>
            </a:extLst>
          </p:cNvPr>
          <p:cNvSpPr/>
          <p:nvPr/>
        </p:nvSpPr>
        <p:spPr>
          <a:xfrm>
            <a:off x="9677400" y="6240085"/>
            <a:ext cx="6157588" cy="1603846"/>
          </a:xfrm>
          <a:prstGeom prst="wedgeRoundRectCallout">
            <a:avLst>
              <a:gd name="adj1" fmla="val 47869"/>
              <a:gd name="adj2" fmla="val 72177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u="sng" dirty="0">
                <a:solidFill>
                  <a:srgbClr val="FF0000"/>
                </a:solidFill>
                <a:latin typeface="Muli Regular" panose="020B0604020202020204" charset="0"/>
              </a:rPr>
              <a:t>Every day</a:t>
            </a:r>
            <a:r>
              <a:rPr lang="en-US" sz="4800" dirty="0">
                <a:solidFill>
                  <a:srgbClr val="FF0000"/>
                </a:solidFill>
                <a:latin typeface="Muli Regular" panose="020B06040202020202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866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B71CCF3-DDC8-328B-BE2A-5C1E55EBE0C0}"/>
              </a:ext>
            </a:extLst>
          </p:cNvPr>
          <p:cNvSpPr txBox="1"/>
          <p:nvPr/>
        </p:nvSpPr>
        <p:spPr>
          <a:xfrm>
            <a:off x="373502" y="364335"/>
            <a:ext cx="17267693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3300"/>
                </a:solidFill>
                <a:effectLst>
                  <a:glow rad="88900">
                    <a:schemeClr val="bg1"/>
                  </a:glow>
                </a:effectLst>
                <a:latin typeface="Fredoka One" panose="02000000000000000000" pitchFamily="2" charset="0"/>
                <a:cs typeface="Arial" panose="020B0604020202020204" pitchFamily="34" charset="0"/>
              </a:rPr>
              <a:t>4. Work in pairs. Ask and answer questions about what social media the teens in 3 use, why, and how often they use them.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4CEAA72-5D69-B94D-3DC9-54F6A0C60D75}"/>
              </a:ext>
            </a:extLst>
          </p:cNvPr>
          <p:cNvSpPr txBox="1">
            <a:spLocks/>
          </p:cNvSpPr>
          <p:nvPr/>
        </p:nvSpPr>
        <p:spPr>
          <a:xfrm>
            <a:off x="783968" y="2070433"/>
            <a:ext cx="8592320" cy="388891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r>
              <a:rPr lang="en-US" sz="4400" b="1" dirty="0">
                <a:solidFill>
                  <a:srgbClr val="FF0000"/>
                </a:solidFill>
                <a:latin typeface="Muli Regular" panose="020B0604020202020204" charset="0"/>
              </a:rPr>
              <a:t>A</a:t>
            </a:r>
            <a:r>
              <a:rPr lang="en-US" sz="4400" dirty="0">
                <a:solidFill>
                  <a:srgbClr val="FF0000"/>
                </a:solidFill>
                <a:latin typeface="Muli Regular" panose="020B0604020202020204" charset="0"/>
              </a:rPr>
              <a:t>: </a:t>
            </a:r>
            <a:r>
              <a:rPr lang="en-US" sz="4400" dirty="0">
                <a:latin typeface="Muli Regular" panose="020B0604020202020204" charset="0"/>
              </a:rPr>
              <a:t>What social media does ……..</a:t>
            </a:r>
            <a:r>
              <a:rPr lang="en-US" sz="4400" u="sng" dirty="0">
                <a:latin typeface="Muli Regular" panose="020B0604020202020204" charset="0"/>
              </a:rPr>
              <a:t> </a:t>
            </a:r>
            <a:r>
              <a:rPr lang="en-US" sz="4400" dirty="0">
                <a:latin typeface="Muli Regular" panose="020B0604020202020204" charset="0"/>
              </a:rPr>
              <a:t>use?</a:t>
            </a:r>
          </a:p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r>
              <a:rPr lang="en-US" sz="4400" b="1" dirty="0">
                <a:solidFill>
                  <a:srgbClr val="FF0000"/>
                </a:solidFill>
                <a:latin typeface="Muli Regular" panose="020B0604020202020204" charset="0"/>
              </a:rPr>
              <a:t>B</a:t>
            </a:r>
            <a:r>
              <a:rPr lang="en-US" sz="4400" dirty="0">
                <a:solidFill>
                  <a:srgbClr val="FF0000"/>
                </a:solidFill>
                <a:latin typeface="Muli Regular" panose="020B0604020202020204" charset="0"/>
              </a:rPr>
              <a:t>: </a:t>
            </a:r>
            <a:r>
              <a:rPr lang="en-US" sz="4400" dirty="0">
                <a:latin typeface="Muli Regular" panose="020B0604020202020204" charset="0"/>
              </a:rPr>
              <a:t>....................</a:t>
            </a:r>
          </a:p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r>
              <a:rPr lang="en-US" sz="4400" b="1" dirty="0">
                <a:solidFill>
                  <a:srgbClr val="FF0000"/>
                </a:solidFill>
                <a:latin typeface="Muli Regular" panose="020B0604020202020204" charset="0"/>
              </a:rPr>
              <a:t>A</a:t>
            </a:r>
            <a:r>
              <a:rPr lang="en-US" sz="4400" dirty="0">
                <a:solidFill>
                  <a:srgbClr val="FF0000"/>
                </a:solidFill>
                <a:latin typeface="Muli Regular" panose="020B0604020202020204" charset="0"/>
              </a:rPr>
              <a:t>: </a:t>
            </a:r>
            <a:r>
              <a:rPr lang="en-US" sz="4400" dirty="0">
                <a:latin typeface="Muli Regular" panose="020B0604020202020204" charset="0"/>
              </a:rPr>
              <a:t>What does …….. use it for?</a:t>
            </a:r>
          </a:p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r>
              <a:rPr lang="en-US" sz="4400" b="1" dirty="0">
                <a:solidFill>
                  <a:srgbClr val="FF0000"/>
                </a:solidFill>
                <a:latin typeface="Muli Regular" panose="020B0604020202020204" charset="0"/>
              </a:rPr>
              <a:t>B:</a:t>
            </a:r>
            <a:r>
              <a:rPr lang="en-US" sz="4400" dirty="0">
                <a:solidFill>
                  <a:srgbClr val="FF0000"/>
                </a:solidFill>
                <a:latin typeface="Muli Regular" panose="020B0604020202020204" charset="0"/>
              </a:rPr>
              <a:t> </a:t>
            </a:r>
            <a:r>
              <a:rPr lang="en-US" sz="4400" dirty="0">
                <a:latin typeface="Muli Regular" panose="020B0604020202020204" charset="0"/>
              </a:rPr>
              <a:t>…………….</a:t>
            </a:r>
          </a:p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r>
              <a:rPr lang="en-US" sz="4400" b="1" dirty="0">
                <a:solidFill>
                  <a:srgbClr val="FF0000"/>
                </a:solidFill>
                <a:latin typeface="Muli Regular" panose="020B0604020202020204" charset="0"/>
              </a:rPr>
              <a:t>A</a:t>
            </a:r>
            <a:r>
              <a:rPr lang="en-US" sz="4400" dirty="0">
                <a:solidFill>
                  <a:srgbClr val="FF0000"/>
                </a:solidFill>
                <a:latin typeface="Muli Regular" panose="020B0604020202020204" charset="0"/>
              </a:rPr>
              <a:t>: </a:t>
            </a:r>
            <a:r>
              <a:rPr lang="en-US" sz="4400" dirty="0">
                <a:latin typeface="Muli Regular" panose="020B0604020202020204" charset="0"/>
              </a:rPr>
              <a:t>How often does …. use it?</a:t>
            </a:r>
          </a:p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r>
              <a:rPr lang="en-US" sz="4400" b="1" dirty="0">
                <a:solidFill>
                  <a:srgbClr val="FF0000"/>
                </a:solidFill>
                <a:latin typeface="Muli Regular" panose="020B0604020202020204" charset="0"/>
              </a:rPr>
              <a:t>B</a:t>
            </a:r>
            <a:r>
              <a:rPr lang="en-US" sz="4400" dirty="0">
                <a:solidFill>
                  <a:srgbClr val="FF0000"/>
                </a:solidFill>
                <a:latin typeface="Muli Regular" panose="020B0604020202020204" charset="0"/>
              </a:rPr>
              <a:t>: </a:t>
            </a:r>
            <a:r>
              <a:rPr lang="en-US" sz="4400" dirty="0">
                <a:latin typeface="Muli Regular" panose="020B0604020202020204" charset="0"/>
              </a:rPr>
              <a:t>……….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290775-3006-0E37-F44B-73A82053E7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9753"/>
          <a:stretch/>
        </p:blipFill>
        <p:spPr>
          <a:xfrm>
            <a:off x="9662124" y="1650051"/>
            <a:ext cx="8680402" cy="199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6CB198-C3EB-94F8-4C4F-9028925D88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382"/>
          <a:stretch/>
        </p:blipFill>
        <p:spPr>
          <a:xfrm>
            <a:off x="9619646" y="3672230"/>
            <a:ext cx="8740968" cy="18934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6034CD-7DA9-D73C-82FF-62DDA024B3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9417"/>
          <a:stretch/>
        </p:blipFill>
        <p:spPr>
          <a:xfrm>
            <a:off x="9662124" y="5589857"/>
            <a:ext cx="8592320" cy="19849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2105CE-C707-CB5E-6DF7-155F0CEB46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0338"/>
          <a:stretch/>
        </p:blipFill>
        <p:spPr>
          <a:xfrm>
            <a:off x="9619646" y="7598978"/>
            <a:ext cx="8592320" cy="2323888"/>
          </a:xfrm>
          <a:prstGeom prst="rect">
            <a:avLst/>
          </a:prstGeom>
        </p:spPr>
      </p:pic>
      <p:pic>
        <p:nvPicPr>
          <p:cNvPr id="14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0D2DB0B7-E85D-7CBE-4017-2150083F1B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87872" y="7854044"/>
            <a:ext cx="5016702" cy="2821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10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>
            <a:extLst>
              <a:ext uri="{FF2B5EF4-FFF2-40B4-BE49-F238E27FC236}">
                <a16:creationId xmlns:a16="http://schemas.microsoft.com/office/drawing/2014/main" id="{53836A91-EDFC-174E-B09F-AB9E15A7BB15}"/>
              </a:ext>
            </a:extLst>
          </p:cNvPr>
          <p:cNvSpPr/>
          <p:nvPr/>
        </p:nvSpPr>
        <p:spPr>
          <a:xfrm>
            <a:off x="1238139" y="873546"/>
            <a:ext cx="11682220" cy="7275442"/>
          </a:xfrm>
          <a:prstGeom prst="cloud">
            <a:avLst/>
          </a:prstGeom>
          <a:solidFill>
            <a:schemeClr val="bg1"/>
          </a:solidFill>
          <a:ln w="57150">
            <a:solidFill>
              <a:srgbClr val="C00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2"/>
          <p:cNvSpPr txBox="1"/>
          <p:nvPr/>
        </p:nvSpPr>
        <p:spPr>
          <a:xfrm>
            <a:off x="2507187" y="3238500"/>
            <a:ext cx="9458980" cy="3436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3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52" normalizeH="0" baseline="0" noProof="0" dirty="0">
                <a:ln>
                  <a:noFill/>
                </a:ln>
                <a:solidFill>
                  <a:srgbClr val="C94827"/>
                </a:solidFill>
                <a:effectLst/>
                <a:uLnTx/>
                <a:uFillTx/>
                <a:latin typeface="Fredoka One" panose="02000000000000000000" pitchFamily="2" charset="0"/>
                <a:ea typeface="+mn-ea"/>
                <a:cs typeface="+mn-cs"/>
              </a:rPr>
              <a:t>How about you?</a:t>
            </a:r>
          </a:p>
        </p:txBody>
      </p:sp>
    </p:spTree>
    <p:extLst>
      <p:ext uri="{BB962C8B-B14F-4D97-AF65-F5344CB8AC3E}">
        <p14:creationId xmlns:p14="http://schemas.microsoft.com/office/powerpoint/2010/main" val="337169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0F262242-1337-3E41-6221-07AA1763C666}"/>
              </a:ext>
            </a:extLst>
          </p:cNvPr>
          <p:cNvSpPr txBox="1"/>
          <p:nvPr/>
        </p:nvSpPr>
        <p:spPr>
          <a:xfrm>
            <a:off x="838200" y="618807"/>
            <a:ext cx="1759308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3300"/>
                </a:solidFill>
                <a:effectLst>
                  <a:glow rad="88900">
                    <a:schemeClr val="bg1"/>
                  </a:glow>
                </a:effectLst>
                <a:latin typeface="Fredoka One" panose="02000000000000000000" pitchFamily="2" charset="0"/>
                <a:cs typeface="Arial" panose="020B0604020202020204" pitchFamily="34" charset="0"/>
              </a:rPr>
              <a:t>5. Work in groups. Discuss the following questions: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4EE887D-61C9-E691-FD40-F027AF0DCEC4}"/>
              </a:ext>
            </a:extLst>
          </p:cNvPr>
          <p:cNvSpPr txBox="1">
            <a:spLocks/>
          </p:cNvSpPr>
          <p:nvPr/>
        </p:nvSpPr>
        <p:spPr>
          <a:xfrm>
            <a:off x="1213836" y="1889571"/>
            <a:ext cx="14401800" cy="406411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en-US" sz="6600" dirty="0">
                <a:latin typeface="Muli Regular" panose="020B0604020202020204" charset="0"/>
              </a:rPr>
              <a:t>What social media do you use?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en-US" sz="6600" dirty="0">
                <a:latin typeface="Muli Regular" panose="020B0604020202020204" charset="0"/>
              </a:rPr>
              <a:t>What do you use it for?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en-US" sz="6600" dirty="0">
                <a:latin typeface="Muli Regular" panose="020B0604020202020204" charset="0"/>
              </a:rPr>
              <a:t>How often do you use it?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en-US" sz="6600" b="1" dirty="0">
              <a:latin typeface="Muli Regular" panose="020B060402020202020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36246B-9778-AEFA-F963-3D72D206E87D}"/>
              </a:ext>
            </a:extLst>
          </p:cNvPr>
          <p:cNvSpPr txBox="1"/>
          <p:nvPr/>
        </p:nvSpPr>
        <p:spPr>
          <a:xfrm>
            <a:off x="1183116" y="7580699"/>
            <a:ext cx="15921767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3300"/>
                </a:solidFill>
                <a:effectLst>
                  <a:glow rad="88900">
                    <a:schemeClr val="bg1"/>
                  </a:glow>
                </a:effectLst>
                <a:latin typeface="Muli Regular" panose="020B0604020202020204" charset="0"/>
                <a:cs typeface="Arial" panose="020B0604020202020204" pitchFamily="34" charset="0"/>
              </a:rPr>
              <a:t>Report your group’s results to the class.</a:t>
            </a:r>
          </a:p>
        </p:txBody>
      </p:sp>
      <p:pic>
        <p:nvPicPr>
          <p:cNvPr id="3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BD94EDDA-5A6B-248C-2F2C-FD8CE9B48D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07285" y="4315245"/>
            <a:ext cx="5016702" cy="2821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81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1" grpId="0" build="p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309159" y="1480097"/>
            <a:ext cx="9669681" cy="1290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80"/>
              </a:lnSpc>
            </a:pPr>
            <a:r>
              <a:rPr lang="en-US" sz="11500" spc="38" dirty="0">
                <a:solidFill>
                  <a:srgbClr val="C94827"/>
                </a:solidFill>
                <a:latin typeface="Fredoka One" panose="02000000000000000000" pitchFamily="2" charset="0"/>
              </a:rPr>
              <a:t>WRAP -UP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5B3061-DBDE-45E2-80E7-564D2B018B32}"/>
              </a:ext>
            </a:extLst>
          </p:cNvPr>
          <p:cNvSpPr txBox="1"/>
          <p:nvPr/>
        </p:nvSpPr>
        <p:spPr>
          <a:xfrm>
            <a:off x="673745" y="2125570"/>
            <a:ext cx="16940508" cy="4892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6000" dirty="0">
              <a:latin typeface="Muli Regular" panose="020B0604020202020204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6000" dirty="0">
                <a:latin typeface="Muli Regular" panose="020B0604020202020204" charset="0"/>
              </a:rPr>
              <a:t> Retell 2 ways of making requests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6000" dirty="0">
                <a:latin typeface="Muli Regular" panose="020B0604020202020204" charset="0"/>
              </a:rPr>
              <a:t> List some popular social media among teens.</a:t>
            </a:r>
            <a:endParaRPr lang="en-US" sz="4400" dirty="0">
              <a:latin typeface="Muli Regular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6528F4B-49B3-4864-47C8-5F6F50640941}"/>
              </a:ext>
            </a:extLst>
          </p:cNvPr>
          <p:cNvSpPr txBox="1">
            <a:spLocks/>
          </p:cNvSpPr>
          <p:nvPr/>
        </p:nvSpPr>
        <p:spPr>
          <a:xfrm>
            <a:off x="131100" y="1845575"/>
            <a:ext cx="15870899" cy="1200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l"/>
            <a:r>
              <a:rPr lang="en-US" sz="5400" dirty="0">
                <a:latin typeface="Muli Regular" panose="020B0604020202020204" charset="0"/>
              </a:rPr>
              <a:t>What would you say when you want somebody “</a:t>
            </a:r>
            <a:r>
              <a:rPr lang="en-US" sz="5400" dirty="0">
                <a:solidFill>
                  <a:schemeClr val="tx2"/>
                </a:solidFill>
                <a:latin typeface="Muli Regular" panose="020B0604020202020204" charset="0"/>
              </a:rPr>
              <a:t>tell you the time</a:t>
            </a:r>
            <a:r>
              <a:rPr lang="en-US" sz="5400" dirty="0">
                <a:latin typeface="Muli Regular" panose="020B0604020202020204" charset="0"/>
              </a:rPr>
              <a:t>”?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FC5FC7B-2E3B-06CB-0855-6FC5D0D69D0F}"/>
              </a:ext>
            </a:extLst>
          </p:cNvPr>
          <p:cNvSpPr txBox="1">
            <a:spLocks/>
          </p:cNvSpPr>
          <p:nvPr/>
        </p:nvSpPr>
        <p:spPr>
          <a:xfrm>
            <a:off x="3456158" y="3497928"/>
            <a:ext cx="10760053" cy="182140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400" dirty="0">
                <a:solidFill>
                  <a:schemeClr val="tx1"/>
                </a:solidFill>
                <a:latin typeface="Muli Regular" panose="020B0604020202020204" charset="0"/>
              </a:rPr>
              <a:t>A. Can you tell me the time, please?</a:t>
            </a:r>
          </a:p>
          <a:p>
            <a:pPr>
              <a:lnSpc>
                <a:spcPct val="120000"/>
              </a:lnSpc>
            </a:pPr>
            <a:r>
              <a:rPr lang="en-US" sz="4400" dirty="0">
                <a:solidFill>
                  <a:schemeClr val="tx1"/>
                </a:solidFill>
                <a:latin typeface="Muli Regular" panose="020B0604020202020204" charset="0"/>
              </a:rPr>
              <a:t>B. Could you tell me the time?</a:t>
            </a:r>
          </a:p>
          <a:p>
            <a:pPr>
              <a:lnSpc>
                <a:spcPct val="120000"/>
              </a:lnSpc>
            </a:pPr>
            <a:r>
              <a:rPr lang="en-US" sz="4400" dirty="0">
                <a:solidFill>
                  <a:schemeClr val="tx1"/>
                </a:solidFill>
                <a:latin typeface="Muli Regular" panose="020B0604020202020204" charset="0"/>
              </a:rPr>
              <a:t>C. I want to know the time.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AD18B6-9F52-57C5-09F8-4031B2AF7A96}"/>
              </a:ext>
            </a:extLst>
          </p:cNvPr>
          <p:cNvSpPr txBox="1">
            <a:spLocks/>
          </p:cNvSpPr>
          <p:nvPr/>
        </p:nvSpPr>
        <p:spPr>
          <a:xfrm>
            <a:off x="207315" y="6028122"/>
            <a:ext cx="18537885" cy="113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l"/>
            <a:r>
              <a:rPr lang="en-US" sz="5400" dirty="0">
                <a:latin typeface="Muli Regular" panose="020B0604020202020204" charset="0"/>
              </a:rPr>
              <a:t>What information have you talked about </a:t>
            </a:r>
            <a:r>
              <a:rPr lang="en-US" sz="5400" dirty="0">
                <a:solidFill>
                  <a:schemeClr val="tx2"/>
                </a:solidFill>
                <a:latin typeface="Muli Regular" panose="020B0604020202020204" charset="0"/>
              </a:rPr>
              <a:t>social media</a:t>
            </a:r>
            <a:r>
              <a:rPr lang="en-US" sz="5400" dirty="0">
                <a:latin typeface="Muli Regular" panose="020B0604020202020204" charset="0"/>
              </a:rPr>
              <a:t>?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0B7E105-C17F-E3DC-2046-49C6FC87031A}"/>
              </a:ext>
            </a:extLst>
          </p:cNvPr>
          <p:cNvSpPr txBox="1">
            <a:spLocks/>
          </p:cNvSpPr>
          <p:nvPr/>
        </p:nvSpPr>
        <p:spPr>
          <a:xfrm>
            <a:off x="3456159" y="6943854"/>
            <a:ext cx="10760053" cy="234491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400" dirty="0">
                <a:solidFill>
                  <a:schemeClr val="tx1"/>
                </a:solidFill>
                <a:latin typeface="Muli Regular" panose="020B0604020202020204" charset="0"/>
              </a:rPr>
              <a:t>A. What social media you use</a:t>
            </a:r>
          </a:p>
          <a:p>
            <a:pPr>
              <a:lnSpc>
                <a:spcPct val="120000"/>
              </a:lnSpc>
            </a:pPr>
            <a:r>
              <a:rPr lang="en-US" sz="4400" dirty="0">
                <a:solidFill>
                  <a:schemeClr val="tx1"/>
                </a:solidFill>
                <a:latin typeface="Muli Regular" panose="020B0604020202020204" charset="0"/>
              </a:rPr>
              <a:t>B. How often you use it </a:t>
            </a:r>
          </a:p>
          <a:p>
            <a:pPr>
              <a:lnSpc>
                <a:spcPct val="120000"/>
              </a:lnSpc>
            </a:pPr>
            <a:r>
              <a:rPr lang="en-US" sz="4400" dirty="0">
                <a:solidFill>
                  <a:schemeClr val="tx1"/>
                </a:solidFill>
                <a:latin typeface="Muli Regular" panose="020B0604020202020204" charset="0"/>
              </a:rPr>
              <a:t>C. Who you use it with </a:t>
            </a:r>
          </a:p>
          <a:p>
            <a:pPr>
              <a:lnSpc>
                <a:spcPct val="120000"/>
              </a:lnSpc>
            </a:pPr>
            <a:r>
              <a:rPr lang="en-US" sz="4400" dirty="0">
                <a:solidFill>
                  <a:schemeClr val="tx1"/>
                </a:solidFill>
                <a:latin typeface="Muli Regular" panose="020B0604020202020204" charset="0"/>
              </a:rPr>
              <a:t>D. What you use it for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030C881-B6C8-644D-C74D-06D6302196CE}"/>
              </a:ext>
            </a:extLst>
          </p:cNvPr>
          <p:cNvSpPr/>
          <p:nvPr/>
        </p:nvSpPr>
        <p:spPr>
          <a:xfrm>
            <a:off x="3389830" y="3612471"/>
            <a:ext cx="842981" cy="722645"/>
          </a:xfrm>
          <a:prstGeom prst="ellipse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Muli Regular" panose="020B060402020202020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E71B448-6DF4-D7DC-602D-3CB6C9FD0E92}"/>
              </a:ext>
            </a:extLst>
          </p:cNvPr>
          <p:cNvSpPr/>
          <p:nvPr/>
        </p:nvSpPr>
        <p:spPr>
          <a:xfrm>
            <a:off x="3358541" y="4367946"/>
            <a:ext cx="874270" cy="722645"/>
          </a:xfrm>
          <a:prstGeom prst="ellipse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Muli Regular" panose="020B060402020202020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36BB37-3B03-3DA3-DD79-A4EEE21D2F83}"/>
              </a:ext>
            </a:extLst>
          </p:cNvPr>
          <p:cNvSpPr/>
          <p:nvPr/>
        </p:nvSpPr>
        <p:spPr>
          <a:xfrm>
            <a:off x="3268090" y="6879862"/>
            <a:ext cx="893980" cy="921333"/>
          </a:xfrm>
          <a:prstGeom prst="ellipse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Muli Regular" panose="020B06040202020202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C56CF60-150D-716B-2625-8D7FDD4E9433}"/>
              </a:ext>
            </a:extLst>
          </p:cNvPr>
          <p:cNvSpPr/>
          <p:nvPr/>
        </p:nvSpPr>
        <p:spPr>
          <a:xfrm>
            <a:off x="3358541" y="7861486"/>
            <a:ext cx="787926" cy="787519"/>
          </a:xfrm>
          <a:prstGeom prst="ellipse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Muli Regular" panose="020B060402020202020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F04BE72-BAD8-33D2-E82B-2E74E9F67D83}"/>
              </a:ext>
            </a:extLst>
          </p:cNvPr>
          <p:cNvSpPr/>
          <p:nvPr/>
        </p:nvSpPr>
        <p:spPr>
          <a:xfrm>
            <a:off x="3344106" y="9349059"/>
            <a:ext cx="775579" cy="876412"/>
          </a:xfrm>
          <a:prstGeom prst="ellipse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Muli Regular" panose="020B0604020202020204" charset="0"/>
            </a:endParaRP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BBD3FDD9-BCD9-8634-7AD2-965FD4EDA79B}"/>
              </a:ext>
            </a:extLst>
          </p:cNvPr>
          <p:cNvSpPr txBox="1"/>
          <p:nvPr/>
        </p:nvSpPr>
        <p:spPr>
          <a:xfrm>
            <a:off x="4001346" y="682623"/>
            <a:ext cx="9669681" cy="1290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80"/>
              </a:lnSpc>
            </a:pPr>
            <a:r>
              <a:rPr lang="en-US" sz="11500" spc="38" dirty="0">
                <a:solidFill>
                  <a:srgbClr val="C94827"/>
                </a:solidFill>
                <a:latin typeface="Fredoka One" panose="02000000000000000000" pitchFamily="2" charset="0"/>
              </a:rPr>
              <a:t>WRAP 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309159" y="1480097"/>
            <a:ext cx="9669681" cy="1290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7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38" normalizeH="0" baseline="0" noProof="0" dirty="0">
                <a:ln>
                  <a:noFill/>
                </a:ln>
                <a:solidFill>
                  <a:srgbClr val="C94827"/>
                </a:solidFill>
                <a:effectLst/>
                <a:uLnTx/>
                <a:uFillTx/>
                <a:latin typeface="Fredoka One" panose="02000000000000000000" pitchFamily="2" charset="0"/>
                <a:ea typeface="+mn-ea"/>
                <a:cs typeface="+mn-cs"/>
              </a:rPr>
              <a:t>HOMEWORK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5B3061-DBDE-45E2-80E7-564D2B018B32}"/>
              </a:ext>
            </a:extLst>
          </p:cNvPr>
          <p:cNvSpPr txBox="1"/>
          <p:nvPr/>
        </p:nvSpPr>
        <p:spPr>
          <a:xfrm>
            <a:off x="990599" y="3663126"/>
            <a:ext cx="16306800" cy="2960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 Regular" panose="020B0604020202020204" charset="0"/>
                <a:ea typeface="+mn-ea"/>
                <a:cs typeface="+mn-cs"/>
              </a:rPr>
              <a:t>Practice making request in real situation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 Regular" panose="020B0604020202020204" charset="0"/>
                <a:ea typeface="+mn-ea"/>
                <a:cs typeface="+mn-cs"/>
              </a:rPr>
              <a:t>Prepare for the next lesson: Skills 1</a:t>
            </a:r>
          </a:p>
        </p:txBody>
      </p:sp>
    </p:spTree>
    <p:extLst>
      <p:ext uri="{BB962C8B-B14F-4D97-AF65-F5344CB8AC3E}">
        <p14:creationId xmlns:p14="http://schemas.microsoft.com/office/powerpoint/2010/main" val="160361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2462930" y="8115300"/>
            <a:ext cx="1214365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39"/>
              </a:lnSpc>
            </a:pPr>
            <a:r>
              <a:rPr lang="en-US" sz="72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Lesson 4: Communication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04740" y="2636846"/>
            <a:ext cx="13636211" cy="4173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122" spc="44" dirty="0">
                <a:solidFill>
                  <a:srgbClr val="C94827"/>
                </a:solidFill>
                <a:latin typeface="Fredoka One" panose="02000000000000000000" pitchFamily="2" charset="0"/>
              </a:rPr>
              <a:t>Unit 3: </a:t>
            </a:r>
            <a:r>
              <a:rPr lang="en-US" sz="16000" spc="44" dirty="0">
                <a:solidFill>
                  <a:srgbClr val="C94827"/>
                </a:solidFill>
                <a:latin typeface="Fredoka One" panose="02000000000000000000" pitchFamily="2" charset="0"/>
              </a:rPr>
              <a:t>TEENAGERS</a:t>
            </a:r>
            <a:endParaRPr lang="en-US" sz="11122" spc="44" dirty="0">
              <a:solidFill>
                <a:srgbClr val="C94827"/>
              </a:solidFill>
              <a:latin typeface="Fredoka One" panose="02000000000000000000" pitchFamily="2" charset="0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12C822AC-79C9-5EAC-40BD-FB2228CEB886}"/>
              </a:ext>
            </a:extLst>
          </p:cNvPr>
          <p:cNvSpPr txBox="1"/>
          <p:nvPr/>
        </p:nvSpPr>
        <p:spPr>
          <a:xfrm>
            <a:off x="1783360" y="1296949"/>
            <a:ext cx="13636211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39"/>
              </a:lnSpc>
            </a:pPr>
            <a:r>
              <a:rPr lang="en-US" sz="7200" dirty="0">
                <a:solidFill>
                  <a:srgbClr val="0070C0"/>
                </a:solidFill>
                <a:latin typeface="Arial Rounded MT Bold" panose="020F0704030504030204" pitchFamily="34" charset="0"/>
              </a:rPr>
              <a:t>………, October ….., 202….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28825" y="8069560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50" y="0"/>
                </a:lnTo>
                <a:lnTo>
                  <a:pt x="2115050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657600" y="3619500"/>
            <a:ext cx="11358890" cy="36855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67"/>
              </a:lnSpc>
            </a:pPr>
            <a:r>
              <a:rPr lang="en-US" sz="22600" spc="52" dirty="0">
                <a:solidFill>
                  <a:srgbClr val="0070C0"/>
                </a:solidFill>
                <a:latin typeface="Fredoka One" panose="02000000000000000000" pitchFamily="2" charset="0"/>
              </a:rPr>
              <a:t>THANK YOU!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530026" y="-230258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020361" y="3664466"/>
            <a:ext cx="9458980" cy="3436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67"/>
              </a:lnSpc>
            </a:pPr>
            <a:r>
              <a:rPr lang="en-US" sz="13105" spc="52" dirty="0">
                <a:solidFill>
                  <a:srgbClr val="C94827"/>
                </a:solidFill>
                <a:latin typeface="Fredoka One" panose="02000000000000000000" pitchFamily="2" charset="0"/>
              </a:rPr>
              <a:t>Everyday English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7783ED8F-98D7-4778-7EEC-F7CC289B5EB5}"/>
              </a:ext>
            </a:extLst>
          </p:cNvPr>
          <p:cNvSpPr txBox="1"/>
          <p:nvPr/>
        </p:nvSpPr>
        <p:spPr>
          <a:xfrm>
            <a:off x="3115491" y="7429500"/>
            <a:ext cx="10964212" cy="1218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14"/>
              </a:lnSpc>
            </a:pPr>
            <a:r>
              <a:rPr lang="en-US" sz="8000" spc="37" dirty="0">
                <a:solidFill>
                  <a:srgbClr val="0070C0"/>
                </a:solidFill>
                <a:latin typeface="Fredoka One" panose="02000000000000000000" pitchFamily="2" charset="0"/>
              </a:rPr>
              <a:t>Making request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E97A4E-F3D4-32C4-60A0-A34F1FD5FF83}"/>
              </a:ext>
            </a:extLst>
          </p:cNvPr>
          <p:cNvSpPr txBox="1"/>
          <p:nvPr/>
        </p:nvSpPr>
        <p:spPr>
          <a:xfrm>
            <a:off x="7071660" y="964219"/>
            <a:ext cx="305187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01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0BA80C0-3D49-844C-C154-9FDBA00A2DEB}"/>
              </a:ext>
            </a:extLst>
          </p:cNvPr>
          <p:cNvSpPr txBox="1"/>
          <p:nvPr/>
        </p:nvSpPr>
        <p:spPr>
          <a:xfrm>
            <a:off x="0" y="132092"/>
            <a:ext cx="18288000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3300"/>
                </a:solidFill>
                <a:effectLst>
                  <a:glow rad="88900">
                    <a:schemeClr val="bg1"/>
                  </a:glow>
                </a:effectLst>
                <a:latin typeface="Fredoka One" panose="02000000000000000000" pitchFamily="2" charset="0"/>
                <a:cs typeface="Arial" panose="020B0604020202020204" pitchFamily="34" charset="0"/>
              </a:rPr>
              <a:t>1. Listen and read the dialogues below. Pay attention to the highlighted sentences.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28FB7FE-20C4-1517-39E5-15AFA4010A87}"/>
              </a:ext>
            </a:extLst>
          </p:cNvPr>
          <p:cNvSpPr txBox="1">
            <a:spLocks/>
          </p:cNvSpPr>
          <p:nvPr/>
        </p:nvSpPr>
        <p:spPr>
          <a:xfrm>
            <a:off x="1649852" y="1901755"/>
            <a:ext cx="11496727" cy="1574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en-US" sz="4400" b="1" dirty="0">
                <a:latin typeface="Muli Regular" panose="020B0604020202020204" charset="0"/>
              </a:rPr>
              <a:t>Student</a:t>
            </a:r>
            <a:r>
              <a:rPr lang="en-US" sz="4400" dirty="0">
                <a:latin typeface="Muli Regular" panose="020B0604020202020204" charset="0"/>
              </a:rPr>
              <a:t>: </a:t>
            </a:r>
            <a:r>
              <a:rPr lang="en-US" sz="4400" dirty="0">
                <a:solidFill>
                  <a:srgbClr val="000000"/>
                </a:solidFill>
                <a:highlight>
                  <a:srgbClr val="FFFF00"/>
                </a:highlight>
                <a:latin typeface="Muli Regular" panose="020B0604020202020204" charset="0"/>
                <a:ea typeface="Times New Roman" panose="02020603050405020304" pitchFamily="18" charset="0"/>
              </a:rPr>
              <a:t>Can you tell me more about the music club, please?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en-US" sz="4400" b="1" dirty="0">
                <a:latin typeface="Muli Regular" panose="020B0604020202020204" charset="0"/>
              </a:rPr>
              <a:t>School club leader</a:t>
            </a:r>
            <a:r>
              <a:rPr lang="en-US" sz="4400" dirty="0">
                <a:latin typeface="Muli Regular" panose="020B0604020202020204" charset="0"/>
              </a:rPr>
              <a:t>: Certainly. It meets on Mondays and Thursdays.</a:t>
            </a:r>
          </a:p>
        </p:txBody>
      </p:sp>
      <p:pic>
        <p:nvPicPr>
          <p:cNvPr id="18" name="Track 16">
            <a:hlinkClick r:id="" action="ppaction://media"/>
            <a:extLst>
              <a:ext uri="{FF2B5EF4-FFF2-40B4-BE49-F238E27FC236}">
                <a16:creationId xmlns:a16="http://schemas.microsoft.com/office/drawing/2014/main" id="{170722DC-4FCC-B754-8DF8-3515077984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68000" y="793414"/>
            <a:ext cx="1123233" cy="1123233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D92EA0C-3399-7161-6956-4A825920B620}"/>
              </a:ext>
            </a:extLst>
          </p:cNvPr>
          <p:cNvSpPr txBox="1">
            <a:spLocks/>
          </p:cNvSpPr>
          <p:nvPr/>
        </p:nvSpPr>
        <p:spPr>
          <a:xfrm>
            <a:off x="1621799" y="6120903"/>
            <a:ext cx="11552832" cy="1574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400" b="1" dirty="0">
                <a:latin typeface="Muli Regular" panose="020B0604020202020204" charset="0"/>
              </a:rPr>
              <a:t>Student</a:t>
            </a:r>
            <a:r>
              <a:rPr lang="en-US" sz="4400" dirty="0">
                <a:latin typeface="Muli Regular" panose="020B0604020202020204" charset="0"/>
              </a:rPr>
              <a:t>: </a:t>
            </a:r>
            <a:r>
              <a:rPr lang="en-US" sz="4400" dirty="0">
                <a:solidFill>
                  <a:srgbClr val="000000"/>
                </a:solidFill>
                <a:highlight>
                  <a:srgbClr val="FFFF00"/>
                </a:highlight>
                <a:latin typeface="Muli Regular" panose="020B0604020202020204" charset="0"/>
                <a:ea typeface="Times New Roman" panose="02020603050405020304" pitchFamily="18" charset="0"/>
              </a:rPr>
              <a:t>Could you show me the way to the college, please? </a:t>
            </a:r>
            <a:endParaRPr lang="en-US" sz="4400" dirty="0">
              <a:solidFill>
                <a:srgbClr val="000000"/>
              </a:solidFill>
              <a:latin typeface="Muli Regular" panose="020B060402020202020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400" b="1" dirty="0">
                <a:latin typeface="Muli Regular" panose="020B0604020202020204" charset="0"/>
              </a:rPr>
              <a:t>Teacher</a:t>
            </a:r>
            <a:r>
              <a:rPr lang="en-US" sz="4400" dirty="0">
                <a:latin typeface="Muli Regular" panose="020B0604020202020204" charset="0"/>
              </a:rPr>
              <a:t>: Certainly. Go past this block, then turn left. It is on your right-hand side there.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A0C95F-5F93-AFA6-2181-8D8E07FE36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0" b="92000" l="17476" r="79612">
                        <a14:foregroundMark x1="50485" y1="36000" x2="50485" y2="36000"/>
                      </a14:backgroundRemoval>
                    </a14:imgEffect>
                  </a14:imgLayer>
                </a14:imgProps>
              </a:ext>
            </a:extLst>
          </a:blip>
          <a:srcRect l="18801" t="11697" r="17121" b="10970"/>
          <a:stretch/>
        </p:blipFill>
        <p:spPr>
          <a:xfrm>
            <a:off x="670238" y="2186978"/>
            <a:ext cx="979614" cy="8608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50306C1-BF9A-22ED-E796-AF440FB526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108" b="98649" l="8861" r="8860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6120903"/>
            <a:ext cx="1172568" cy="1098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0C2487D-3BE7-9CAF-3107-700ECCCDAF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758168"/>
              </p:ext>
            </p:extLst>
          </p:nvPr>
        </p:nvGraphicFramePr>
        <p:xfrm>
          <a:off x="685800" y="1562100"/>
          <a:ext cx="16916400" cy="7624382"/>
        </p:xfrm>
        <a:graphic>
          <a:graphicData uri="http://schemas.openxmlformats.org/drawingml/2006/table">
            <a:tbl>
              <a:tblPr firstRow="1" firstCol="1" bandRow="1"/>
              <a:tblGrid>
                <a:gridCol w="7543800">
                  <a:extLst>
                    <a:ext uri="{9D8B030D-6E8A-4147-A177-3AD203B41FA5}">
                      <a16:colId xmlns:a16="http://schemas.microsoft.com/office/drawing/2014/main" val="1106798697"/>
                    </a:ext>
                  </a:extLst>
                </a:gridCol>
                <a:gridCol w="9372600">
                  <a:extLst>
                    <a:ext uri="{9D8B030D-6E8A-4147-A177-3AD203B41FA5}">
                      <a16:colId xmlns:a16="http://schemas.microsoft.com/office/drawing/2014/main" val="3020371258"/>
                    </a:ext>
                  </a:extLst>
                </a:gridCol>
              </a:tblGrid>
              <a:tr h="253993"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effectLst/>
                          <a:latin typeface="Muli Regular" panose="020B0604020202020204" charset="0"/>
                          <a:ea typeface="Calibri" panose="020F0502020204030204" pitchFamily="34" charset="0"/>
                        </a:rPr>
                        <a:t>Making requests</a:t>
                      </a:r>
                      <a:endParaRPr lang="en-US" sz="6000" dirty="0">
                        <a:effectLst/>
                        <a:latin typeface="Muli Regula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>
                          <a:effectLst/>
                          <a:latin typeface="Muli Regular" panose="020B0604020202020204" charset="0"/>
                          <a:ea typeface="Calibri" panose="020F0502020204030204" pitchFamily="34" charset="0"/>
                        </a:rPr>
                        <a:t>Examples</a:t>
                      </a:r>
                      <a:endParaRPr lang="en-US" sz="6000" dirty="0">
                        <a:effectLst/>
                        <a:latin typeface="Muli Regula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426572"/>
                  </a:ext>
                </a:extLst>
              </a:tr>
              <a:tr h="25490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6000" dirty="0">
                          <a:solidFill>
                            <a:srgbClr val="FF0000"/>
                          </a:solidFill>
                          <a:effectLst/>
                          <a:latin typeface="Muli Regular" panose="020B0604020202020204" charset="0"/>
                          <a:ea typeface="Calibri" panose="020F0502020204030204" pitchFamily="34" charset="0"/>
                        </a:rPr>
                        <a:t>- Can you…, please?</a:t>
                      </a:r>
                      <a:endParaRPr lang="en-US" sz="6000" dirty="0">
                        <a:solidFill>
                          <a:srgbClr val="FF0000"/>
                        </a:solidFill>
                        <a:effectLst/>
                        <a:latin typeface="Muli Regular" panose="020B0604020202020204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6000" dirty="0">
                          <a:solidFill>
                            <a:srgbClr val="FF0000"/>
                          </a:solidFill>
                          <a:effectLst/>
                          <a:latin typeface="Muli Regular" panose="020B0604020202020204" charset="0"/>
                          <a:ea typeface="Calibri" panose="020F0502020204030204" pitchFamily="34" charset="0"/>
                        </a:rPr>
                        <a:t>- Could you…(, please)?</a:t>
                      </a:r>
                      <a:endParaRPr lang="en-US" sz="6000" dirty="0">
                        <a:solidFill>
                          <a:srgbClr val="FF0000"/>
                        </a:solidFill>
                        <a:effectLst/>
                        <a:latin typeface="Muli Regula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" algn="l">
                        <a:lnSpc>
                          <a:spcPct val="150000"/>
                        </a:lnSpc>
                        <a:spcBef>
                          <a:spcPts val="185"/>
                        </a:spcBef>
                        <a:spcAft>
                          <a:spcPts val="0"/>
                        </a:spcAft>
                      </a:pPr>
                      <a:r>
                        <a:rPr lang="en-US" sz="6000" i="1" dirty="0">
                          <a:effectLst/>
                          <a:latin typeface="Muli Regular" panose="020B0604020202020204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6000" dirty="0">
                          <a:solidFill>
                            <a:srgbClr val="000000"/>
                          </a:solidFill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Can you tell me more about the music club, please? </a:t>
                      </a:r>
                      <a:endParaRPr lang="en-US" sz="6000" dirty="0">
                        <a:effectLst/>
                        <a:latin typeface="Muli Regular" panose="020B0604020202020204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6000" dirty="0">
                          <a:solidFill>
                            <a:srgbClr val="000000"/>
                          </a:solidFill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- Could you tell me the time it meets? </a:t>
                      </a:r>
                      <a:endParaRPr lang="en-US" sz="6000" dirty="0">
                        <a:effectLst/>
                        <a:latin typeface="Muli Regula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157935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5640036" y="571500"/>
            <a:ext cx="7007928" cy="113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4"/>
              </a:lnSpc>
            </a:pPr>
            <a:r>
              <a:rPr lang="en-US" sz="7200" spc="37" dirty="0">
                <a:solidFill>
                  <a:srgbClr val="C94827"/>
                </a:solidFill>
                <a:latin typeface="Fredoka One" panose="02000000000000000000" pitchFamily="2" charset="0"/>
              </a:rPr>
              <a:t>Find more…</a:t>
            </a:r>
          </a:p>
        </p:txBody>
      </p:sp>
      <p:pic>
        <p:nvPicPr>
          <p:cNvPr id="15" name="Language Functions - Making and Responding to Requests">
            <a:hlinkClick r:id="" action="ppaction://media"/>
            <a:extLst>
              <a:ext uri="{FF2B5EF4-FFF2-40B4-BE49-F238E27FC236}">
                <a16:creationId xmlns:a16="http://schemas.microsoft.com/office/drawing/2014/main" id="{A6239BA8-0FCA-7B7B-074D-B1F73A5B65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0841" end="1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6162" y="1906762"/>
            <a:ext cx="13935675" cy="7838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0C2487D-3BE7-9CAF-3107-700ECCCDAF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611676"/>
              </p:ext>
            </p:extLst>
          </p:nvPr>
        </p:nvGraphicFramePr>
        <p:xfrm>
          <a:off x="353644" y="320294"/>
          <a:ext cx="17632264" cy="9646412"/>
        </p:xfrm>
        <a:graphic>
          <a:graphicData uri="http://schemas.openxmlformats.org/drawingml/2006/table">
            <a:tbl>
              <a:tblPr firstRow="1" firstCol="1" bandRow="1"/>
              <a:tblGrid>
                <a:gridCol w="7190156">
                  <a:extLst>
                    <a:ext uri="{9D8B030D-6E8A-4147-A177-3AD203B41FA5}">
                      <a16:colId xmlns:a16="http://schemas.microsoft.com/office/drawing/2014/main" val="1106798697"/>
                    </a:ext>
                  </a:extLst>
                </a:gridCol>
                <a:gridCol w="5424125">
                  <a:extLst>
                    <a:ext uri="{9D8B030D-6E8A-4147-A177-3AD203B41FA5}">
                      <a16:colId xmlns:a16="http://schemas.microsoft.com/office/drawing/2014/main" val="3020371258"/>
                    </a:ext>
                  </a:extLst>
                </a:gridCol>
                <a:gridCol w="5017983">
                  <a:extLst>
                    <a:ext uri="{9D8B030D-6E8A-4147-A177-3AD203B41FA5}">
                      <a16:colId xmlns:a16="http://schemas.microsoft.com/office/drawing/2014/main" val="33652905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effectLst/>
                          <a:latin typeface="Muli Regular" panose="020B0604020202020204" charset="0"/>
                          <a:ea typeface="Calibri" panose="020F0502020204030204" pitchFamily="34" charset="0"/>
                        </a:rPr>
                        <a:t>Making requests</a:t>
                      </a:r>
                      <a:endParaRPr lang="en-US" sz="4000" dirty="0">
                        <a:effectLst/>
                        <a:latin typeface="Muli Regula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Accepting a request </a:t>
                      </a:r>
                      <a:r>
                        <a:rPr lang="en-US" sz="4000" b="1" dirty="0">
                          <a:solidFill>
                            <a:srgbClr val="C00000"/>
                          </a:solidFill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  <a:sym typeface="Wingdings 2" panose="05020102010507070707" pitchFamily="18" charset="2"/>
                        </a:rPr>
                        <a:t></a:t>
                      </a:r>
                      <a:endParaRPr lang="en-US" sz="4000" dirty="0">
                        <a:solidFill>
                          <a:srgbClr val="C00000"/>
                        </a:solidFill>
                        <a:effectLst/>
                        <a:latin typeface="Muli Regula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Refusing a request </a:t>
                      </a:r>
                      <a:r>
                        <a:rPr lang="en-US" sz="4000" b="1" dirty="0">
                          <a:solidFill>
                            <a:srgbClr val="C00000"/>
                          </a:solidFill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x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426572"/>
                  </a:ext>
                </a:extLst>
              </a:tr>
              <a:tr h="25490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Muli Regular" panose="020B0604020202020204" charset="0"/>
                          <a:ea typeface="Calibri" panose="020F0502020204030204" pitchFamily="34" charset="0"/>
                        </a:rPr>
                        <a:t>- Could you + Vo…, please?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- Can you + Vo…., please?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- Will you + Vo…..?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- Is there any chance you could + Vo….?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- Could you possible + Vo……?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I wonder if you could possibly + Vo…?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- Do you mind + Ving…?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- Would you mind + Ving…..?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" algn="l">
                        <a:lnSpc>
                          <a:spcPct val="150000"/>
                        </a:lnSpc>
                        <a:spcBef>
                          <a:spcPts val="185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Yes, sure.</a:t>
                      </a:r>
                    </a:p>
                    <a:p>
                      <a:pPr marR="635" algn="l">
                        <a:lnSpc>
                          <a:spcPct val="150000"/>
                        </a:lnSpc>
                        <a:spcBef>
                          <a:spcPts val="185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Sure. </a:t>
                      </a:r>
                    </a:p>
                    <a:p>
                      <a:pPr marR="635" algn="l">
                        <a:lnSpc>
                          <a:spcPct val="150000"/>
                        </a:lnSpc>
                        <a:spcBef>
                          <a:spcPts val="185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Yes, of course.</a:t>
                      </a:r>
                    </a:p>
                    <a:p>
                      <a:pPr marR="635" algn="l">
                        <a:lnSpc>
                          <a:spcPct val="150000"/>
                        </a:lnSpc>
                        <a:spcBef>
                          <a:spcPts val="185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Certainly yes. </a:t>
                      </a:r>
                    </a:p>
                    <a:p>
                      <a:pPr marR="635" algn="l">
                        <a:lnSpc>
                          <a:spcPct val="150000"/>
                        </a:lnSpc>
                        <a:spcBef>
                          <a:spcPts val="185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With pleasure. </a:t>
                      </a:r>
                    </a:p>
                    <a:p>
                      <a:pPr marR="635" algn="l">
                        <a:lnSpc>
                          <a:spcPct val="150000"/>
                        </a:lnSpc>
                        <a:spcBef>
                          <a:spcPts val="185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Sure, don’t worry. </a:t>
                      </a:r>
                    </a:p>
                    <a:p>
                      <a:pPr marR="635" algn="l">
                        <a:lnSpc>
                          <a:spcPct val="150000"/>
                        </a:lnSpc>
                        <a:spcBef>
                          <a:spcPts val="185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Sure, no problem. </a:t>
                      </a:r>
                    </a:p>
                    <a:p>
                      <a:pPr marR="635" algn="l">
                        <a:lnSpc>
                          <a:spcPct val="150000"/>
                        </a:lnSpc>
                        <a:spcBef>
                          <a:spcPts val="185"/>
                        </a:spcBef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Muli Regula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" algn="l">
                        <a:lnSpc>
                          <a:spcPct val="150000"/>
                        </a:lnSpc>
                        <a:spcBef>
                          <a:spcPts val="185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Oh, sorry, I can’t. </a:t>
                      </a:r>
                    </a:p>
                    <a:p>
                      <a:pPr marR="635" algn="l">
                        <a:lnSpc>
                          <a:spcPct val="150000"/>
                        </a:lnSpc>
                        <a:spcBef>
                          <a:spcPts val="185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I just can’t, I am sorry. </a:t>
                      </a:r>
                    </a:p>
                    <a:p>
                      <a:pPr marR="635" algn="l">
                        <a:lnSpc>
                          <a:spcPct val="150000"/>
                        </a:lnSpc>
                        <a:spcBef>
                          <a:spcPts val="185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I am afraid, but I can’t.</a:t>
                      </a:r>
                    </a:p>
                    <a:p>
                      <a:pPr marR="635" algn="l">
                        <a:lnSpc>
                          <a:spcPct val="150000"/>
                        </a:lnSpc>
                        <a:spcBef>
                          <a:spcPts val="185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Certainly not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15793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446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3277832">
            <a:off x="14402540" y="3560617"/>
            <a:ext cx="1724287" cy="1094134"/>
          </a:xfrm>
          <a:custGeom>
            <a:avLst/>
            <a:gdLst/>
            <a:ahLst/>
            <a:cxnLst/>
            <a:rect l="l" t="t" r="r" b="b"/>
            <a:pathLst>
              <a:path w="1724287" h="1094134">
                <a:moveTo>
                  <a:pt x="0" y="0"/>
                </a:moveTo>
                <a:lnTo>
                  <a:pt x="1724286" y="0"/>
                </a:lnTo>
                <a:lnTo>
                  <a:pt x="1724286" y="1094134"/>
                </a:lnTo>
                <a:lnTo>
                  <a:pt x="0" y="10941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619F00-BB4E-1D76-82FF-F99519C5A951}"/>
              </a:ext>
            </a:extLst>
          </p:cNvPr>
          <p:cNvSpPr txBox="1"/>
          <p:nvPr/>
        </p:nvSpPr>
        <p:spPr>
          <a:xfrm>
            <a:off x="81273" y="95110"/>
            <a:ext cx="17063727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3300"/>
                </a:solidFill>
                <a:effectLst>
                  <a:glow rad="88900">
                    <a:schemeClr val="bg1"/>
                  </a:glow>
                </a:effectLst>
                <a:latin typeface="Fredoka One" panose="02000000000000000000" pitchFamily="2" charset="0"/>
                <a:cs typeface="Arial" panose="020B0604020202020204" pitchFamily="34" charset="0"/>
              </a:rPr>
              <a:t>2. Work in pairs. Make similar conversations, using the cues below.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685DDF-A0D1-1745-25D2-0600E1FD29F8}"/>
              </a:ext>
            </a:extLst>
          </p:cNvPr>
          <p:cNvSpPr txBox="1"/>
          <p:nvPr/>
        </p:nvSpPr>
        <p:spPr>
          <a:xfrm>
            <a:off x="228600" y="1535297"/>
            <a:ext cx="16230600" cy="1315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6000" dirty="0">
                <a:solidFill>
                  <a:srgbClr val="242021"/>
                </a:solidFill>
                <a:latin typeface="Muli Regular" panose="020B0604020202020204" charset="0"/>
              </a:rPr>
              <a:t>Ask to borrow a book from your classmate.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C102DF4-DF75-0DBD-435C-FAB249319335}"/>
              </a:ext>
            </a:extLst>
          </p:cNvPr>
          <p:cNvSpPr txBox="1">
            <a:spLocks/>
          </p:cNvSpPr>
          <p:nvPr/>
        </p:nvSpPr>
        <p:spPr>
          <a:xfrm>
            <a:off x="495982" y="2734730"/>
            <a:ext cx="10421388" cy="454237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en-US" sz="4800" b="1" i="1" dirty="0">
                <a:solidFill>
                  <a:srgbClr val="FF9933"/>
                </a:solidFill>
                <a:latin typeface="Muli Regular" panose="020B0604020202020204" charset="0"/>
              </a:rPr>
              <a:t>Example</a:t>
            </a:r>
            <a:r>
              <a:rPr lang="en-US" sz="4800" i="1" dirty="0">
                <a:solidFill>
                  <a:srgbClr val="FF9933"/>
                </a:solidFill>
                <a:latin typeface="Muli Regular" panose="020B0604020202020204" charset="0"/>
              </a:rPr>
              <a:t>:</a:t>
            </a:r>
            <a:r>
              <a:rPr lang="en-US" sz="4800" dirty="0">
                <a:solidFill>
                  <a:srgbClr val="FF9933"/>
                </a:solidFill>
                <a:latin typeface="Muli Regular" panose="020B0604020202020204" charset="0"/>
              </a:rPr>
              <a:t> 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en-US" sz="4800" dirty="0">
                <a:solidFill>
                  <a:srgbClr val="FF9933"/>
                </a:solidFill>
                <a:latin typeface="Muli Regular" panose="020B0604020202020204" charset="0"/>
              </a:rPr>
              <a:t>A: </a:t>
            </a:r>
            <a:r>
              <a:rPr lang="en-US" sz="4800" dirty="0">
                <a:solidFill>
                  <a:srgbClr val="00B050"/>
                </a:solidFill>
                <a:latin typeface="Muli Regular" panose="020B0604020202020204" charset="0"/>
              </a:rPr>
              <a:t>Can you lend me your book that you finished reading, please?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Muli Regular" panose="020B0604020202020204" charset="0"/>
              </a:rPr>
              <a:t>B:  </a:t>
            </a:r>
            <a:r>
              <a:rPr lang="en-US" sz="4800" dirty="0">
                <a:solidFill>
                  <a:srgbClr val="00B050"/>
                </a:solidFill>
                <a:latin typeface="Muli Regular" panose="020B0604020202020204" charset="0"/>
              </a:rPr>
              <a:t>Sure.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Muli Regular" panose="020B0604020202020204" charset="0"/>
              </a:rPr>
              <a:t> </a:t>
            </a:r>
          </a:p>
        </p:txBody>
      </p:sp>
      <p:pic>
        <p:nvPicPr>
          <p:cNvPr id="1028" name="Picture 4" descr="370+ Borrow Books Illustrations, Royalty-Free Vector Graphics &amp; Clip Art -  iStock | Borrow books cartoon">
            <a:extLst>
              <a:ext uri="{FF2B5EF4-FFF2-40B4-BE49-F238E27FC236}">
                <a16:creationId xmlns:a16="http://schemas.microsoft.com/office/drawing/2014/main" id="{7788B183-3459-D6D1-2BF8-11DA5A79A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168" y="3969779"/>
            <a:ext cx="6540668" cy="5664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legant Chuseok Watercolor Minitheme by Slidesgo">
  <a:themeElements>
    <a:clrScheme name="Simple Light">
      <a:dk1>
        <a:srgbClr val="DF8771"/>
      </a:dk1>
      <a:lt1>
        <a:srgbClr val="414141"/>
      </a:lt1>
      <a:dk2>
        <a:srgbClr val="F3F9FF"/>
      </a:dk2>
      <a:lt2>
        <a:srgbClr val="FFFFFF"/>
      </a:lt2>
      <a:accent1>
        <a:srgbClr val="D1E4F5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141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867</Words>
  <Application>Microsoft Office PowerPoint</Application>
  <PresentationFormat>Custom</PresentationFormat>
  <Paragraphs>141</Paragraphs>
  <Slides>30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Wingdings</vt:lpstr>
      <vt:lpstr>Calibri</vt:lpstr>
      <vt:lpstr>Manjari</vt:lpstr>
      <vt:lpstr>Fredoka One</vt:lpstr>
      <vt:lpstr>Loved by the King</vt:lpstr>
      <vt:lpstr>Muli Regular</vt:lpstr>
      <vt:lpstr>Arial</vt:lpstr>
      <vt:lpstr>ADLaM Display</vt:lpstr>
      <vt:lpstr>Yeon Sung</vt:lpstr>
      <vt:lpstr>Tahoma</vt:lpstr>
      <vt:lpstr>Showcard Gothic</vt:lpstr>
      <vt:lpstr>Arial Rounded MT Bold</vt:lpstr>
      <vt:lpstr>Office Theme</vt:lpstr>
      <vt:lpstr>Elegant Chuseok Watercolor Minitheme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Abstract Pattern and Shapes Hidden Picture Game Fun Presentation</dc:title>
  <cp:lastModifiedBy>Duyên Lương</cp:lastModifiedBy>
  <cp:revision>3</cp:revision>
  <dcterms:created xsi:type="dcterms:W3CDTF">2006-08-16T00:00:00Z</dcterms:created>
  <dcterms:modified xsi:type="dcterms:W3CDTF">2025-08-18T05:28:26Z</dcterms:modified>
  <dc:identifier>DAFl3ofELIE</dc:identifier>
</cp:coreProperties>
</file>