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389" r:id="rId4"/>
    <p:sldId id="257" r:id="rId5"/>
    <p:sldId id="263" r:id="rId6"/>
    <p:sldId id="258" r:id="rId7"/>
    <p:sldId id="376" r:id="rId8"/>
    <p:sldId id="378" r:id="rId9"/>
    <p:sldId id="377" r:id="rId10"/>
    <p:sldId id="379" r:id="rId11"/>
    <p:sldId id="388" r:id="rId12"/>
    <p:sldId id="395" r:id="rId13"/>
    <p:sldId id="260" r:id="rId14"/>
    <p:sldId id="261" r:id="rId15"/>
    <p:sldId id="400" r:id="rId16"/>
    <p:sldId id="397" r:id="rId17"/>
    <p:sldId id="399" r:id="rId18"/>
    <p:sldId id="398" r:id="rId19"/>
    <p:sldId id="259" r:id="rId20"/>
    <p:sldId id="396" r:id="rId21"/>
    <p:sldId id="262" r:id="rId22"/>
    <p:sldId id="390" r:id="rId23"/>
    <p:sldId id="391" r:id="rId24"/>
    <p:sldId id="392" r:id="rId25"/>
    <p:sldId id="393" r:id="rId26"/>
    <p:sldId id="264" r:id="rId27"/>
    <p:sldId id="394" r:id="rId28"/>
    <p:sldId id="266" r:id="rId29"/>
    <p:sldId id="265" r:id="rId30"/>
  </p:sldIdLst>
  <p:sldSz cx="18288000" cy="10287000"/>
  <p:notesSz cx="6858000" cy="9144000"/>
  <p:embeddedFontLst>
    <p:embeddedFont>
      <p:font typeface="Abadi" panose="020B0604020104020204" pitchFamily="34" charset="0"/>
      <p:regular r:id="rId32"/>
      <p:bold r:id="rId33"/>
    </p:embeddedFont>
    <p:embeddedFont>
      <p:font typeface="Abril Fatface" panose="02000503000000020003" pitchFamily="2" charset="0"/>
      <p:regular r:id="rId34"/>
    </p:embeddedFont>
    <p:embeddedFont>
      <p:font typeface="Amasis MT Pro Black" panose="02040A04050005020304" pitchFamily="18" charset="0"/>
      <p:bold r:id="rId35"/>
      <p:boldItalic r:id="rId36"/>
    </p:embeddedFont>
    <p:embeddedFont>
      <p:font typeface="Amasis MT Pro Medium" panose="02040604050005020304" pitchFamily="18" charset="0"/>
      <p:regular r:id="rId37"/>
      <p:italic r:id="rId38"/>
    </p:embeddedFont>
    <p:embeddedFont>
      <p:font typeface="Codec Pro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7D7F0E-E629-45E3-9008-E087E4CEFBCB}" v="164" dt="2023-07-08T03:17:45.08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6" autoAdjust="0"/>
    <p:restoredTop sz="94622" autoAdjust="0"/>
  </p:normalViewPr>
  <p:slideViewPr>
    <p:cSldViewPr>
      <p:cViewPr varScale="1">
        <p:scale>
          <a:sx n="39" d="100"/>
          <a:sy n="39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617D7F0E-E629-45E3-9008-E087E4CEFBCB}"/>
    <pc:docChg chg="undo custSel addSld delSld modSld sldOrd">
      <pc:chgData name="Duyên Lương" userId="3a9e482f-ceb4-484a-8eab-f708ff3e9a36" providerId="ADAL" clId="{617D7F0E-E629-45E3-9008-E087E4CEFBCB}" dt="2023-07-08T03:17:45.088" v="1399"/>
      <pc:docMkLst>
        <pc:docMk/>
      </pc:docMkLst>
      <pc:sldChg chg="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56"/>
        </pc:sldMkLst>
        <pc:spChg chg="mod">
          <ac:chgData name="Duyên Lương" userId="3a9e482f-ceb4-484a-8eab-f708ff3e9a36" providerId="ADAL" clId="{617D7F0E-E629-45E3-9008-E087E4CEFBCB}" dt="2023-07-07T10:19:08.191" v="179" actId="404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7T10:19:08.191" v="179" actId="404"/>
          <ac:spMkLst>
            <pc:docMk/>
            <pc:sldMk cId="0" sldId="256"/>
            <ac:spMk id="7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617D7F0E-E629-45E3-9008-E087E4CEFBCB}" dt="2023-07-08T03:16:50.672" v="1387" actId="688"/>
        <pc:sldMkLst>
          <pc:docMk/>
          <pc:sldMk cId="0" sldId="257"/>
        </pc:sldMkLst>
        <pc:spChg chg="add mod">
          <ac:chgData name="Duyên Lương" userId="3a9e482f-ceb4-484a-8eab-f708ff3e9a36" providerId="ADAL" clId="{617D7F0E-E629-45E3-9008-E087E4CEFBCB}" dt="2023-07-08T03:16:50.672" v="1387" actId="688"/>
          <ac:spMkLst>
            <pc:docMk/>
            <pc:sldMk cId="0" sldId="257"/>
            <ac:spMk id="4" creationId="{04EACCC5-49E9-9162-15C8-A7A28A1FBA2D}"/>
          </ac:spMkLst>
        </pc:spChg>
        <pc:spChg chg="del">
          <ac:chgData name="Duyên Lương" userId="3a9e482f-ceb4-484a-8eab-f708ff3e9a36" providerId="ADAL" clId="{617D7F0E-E629-45E3-9008-E087E4CEFBCB}" dt="2023-07-07T10:20:49.414" v="201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0.077" v="202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0.592" v="203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1.724" v="204" actId="478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2.300" v="205" actId="478"/>
          <ac:spMkLst>
            <pc:docMk/>
            <pc:sldMk cId="0" sldId="257"/>
            <ac:spMk id="9" creationId="{00000000-0000-0000-0000-000000000000}"/>
          </ac:spMkLst>
        </pc:spChg>
        <pc:spChg chg="topLvl">
          <ac:chgData name="Duyên Lương" userId="3a9e482f-ceb4-484a-8eab-f708ff3e9a36" providerId="ADAL" clId="{617D7F0E-E629-45E3-9008-E087E4CEFBCB}" dt="2023-07-07T10:20:57.982" v="207" actId="478"/>
          <ac:spMkLst>
            <pc:docMk/>
            <pc:sldMk cId="0" sldId="257"/>
            <ac:spMk id="11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7T10:20:57.982" v="207" actId="478"/>
          <ac:spMkLst>
            <pc:docMk/>
            <pc:sldMk cId="0" sldId="257"/>
            <ac:spMk id="12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7T10:23:28.626" v="235" actId="1076"/>
          <ac:spMkLst>
            <pc:docMk/>
            <pc:sldMk cId="0" sldId="257"/>
            <ac:spMk id="13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0:55.018" v="206" actId="478"/>
          <ac:spMkLst>
            <pc:docMk/>
            <pc:sldMk cId="0" sldId="257"/>
            <ac:spMk id="15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7T10:23:25.293" v="234" actId="1076"/>
          <ac:spMkLst>
            <pc:docMk/>
            <pc:sldMk cId="0" sldId="257"/>
            <ac:spMk id="16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7T10:23:00.524" v="226" actId="1076"/>
          <ac:spMkLst>
            <pc:docMk/>
            <pc:sldMk cId="0" sldId="257"/>
            <ac:spMk id="18" creationId="{810DB7F1-3E28-8024-7F75-787C8161D33D}"/>
          </ac:spMkLst>
        </pc:spChg>
        <pc:spChg chg="add mod">
          <ac:chgData name="Duyên Lương" userId="3a9e482f-ceb4-484a-8eab-f708ff3e9a36" providerId="ADAL" clId="{617D7F0E-E629-45E3-9008-E087E4CEFBCB}" dt="2023-07-07T10:22:57.304" v="225" actId="1076"/>
          <ac:spMkLst>
            <pc:docMk/>
            <pc:sldMk cId="0" sldId="257"/>
            <ac:spMk id="19" creationId="{EEBA1381-2688-65A7-209A-5D27C56FBB3F}"/>
          </ac:spMkLst>
        </pc:spChg>
        <pc:spChg chg="add mod">
          <ac:chgData name="Duyên Lương" userId="3a9e482f-ceb4-484a-8eab-f708ff3e9a36" providerId="ADAL" clId="{617D7F0E-E629-45E3-9008-E087E4CEFBCB}" dt="2023-07-07T10:23:23.092" v="233" actId="1076"/>
          <ac:spMkLst>
            <pc:docMk/>
            <pc:sldMk cId="0" sldId="257"/>
            <ac:spMk id="20" creationId="{38A70135-88CC-7659-0A81-1DF296BB395E}"/>
          </ac:spMkLst>
        </pc:spChg>
        <pc:grpChg chg="del">
          <ac:chgData name="Duyên Lương" userId="3a9e482f-ceb4-484a-8eab-f708ff3e9a36" providerId="ADAL" clId="{617D7F0E-E629-45E3-9008-E087E4CEFBCB}" dt="2023-07-07T10:20:57.982" v="207" actId="478"/>
          <ac:grpSpMkLst>
            <pc:docMk/>
            <pc:sldMk cId="0" sldId="257"/>
            <ac:grpSpMk id="10" creationId="{00000000-0000-0000-0000-000000000000}"/>
          </ac:grpSpMkLst>
        </pc:grpChg>
        <pc:graphicFrameChg chg="del modGraphic">
          <ac:chgData name="Duyên Lương" userId="3a9e482f-ceb4-484a-8eab-f708ff3e9a36" providerId="ADAL" clId="{617D7F0E-E629-45E3-9008-E087E4CEFBCB}" dt="2023-07-07T10:20:48.130" v="200" actId="478"/>
          <ac:graphicFrameMkLst>
            <pc:docMk/>
            <pc:sldMk cId="0" sldId="257"/>
            <ac:graphicFrameMk id="4" creationId="{00000000-0000-0000-0000-000000000000}"/>
          </ac:graphicFrameMkLst>
        </pc:graphicFrameChg>
      </pc:sldChg>
      <pc:sldChg chg="delSp modSp mod or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58"/>
        </pc:sldMkLst>
        <pc:spChg chg="mod topLvl">
          <ac:chgData name="Duyên Lương" userId="3a9e482f-ceb4-484a-8eab-f708ff3e9a36" providerId="ADAL" clId="{617D7F0E-E629-45E3-9008-E087E4CEFBCB}" dt="2023-07-07T10:24:35.261" v="263" actId="1076"/>
          <ac:spMkLst>
            <pc:docMk/>
            <pc:sldMk cId="0" sldId="258"/>
            <ac:spMk id="12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7T10:24:23.256" v="248" actId="478"/>
          <ac:spMkLst>
            <pc:docMk/>
            <pc:sldMk cId="0" sldId="258"/>
            <ac:spMk id="13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4:23.256" v="248" actId="478"/>
          <ac:grpSpMkLst>
            <pc:docMk/>
            <pc:sldMk cId="0" sldId="258"/>
            <ac:grpSpMk id="11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59"/>
        </pc:sldMkLst>
        <pc:spChg chg="del">
          <ac:chgData name="Duyên Lương" userId="3a9e482f-ceb4-484a-8eab-f708ff3e9a36" providerId="ADAL" clId="{617D7F0E-E629-45E3-9008-E087E4CEFBCB}" dt="2023-07-08T02:40:33.760" v="615" actId="478"/>
          <ac:spMkLst>
            <pc:docMk/>
            <pc:sldMk cId="0" sldId="259"/>
            <ac:spMk id="3" creationId="{00000000-0000-0000-0000-000000000000}"/>
          </ac:spMkLst>
        </pc:spChg>
        <pc:spChg chg="topLvl">
          <ac:chgData name="Duyên Lương" userId="3a9e482f-ceb4-484a-8eab-f708ff3e9a36" providerId="ADAL" clId="{617D7F0E-E629-45E3-9008-E087E4CEFBCB}" dt="2023-07-08T02:25:42.567" v="468" actId="478"/>
          <ac:spMkLst>
            <pc:docMk/>
            <pc:sldMk cId="0" sldId="259"/>
            <ac:spMk id="6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2:25:42.567" v="468" actId="478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40:54.957" v="622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40:52.715" v="621" actId="1076"/>
          <ac:spMkLst>
            <pc:docMk/>
            <pc:sldMk cId="0" sldId="259"/>
            <ac:spMk id="11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45.929" v="469" actId="478"/>
          <ac:spMkLst>
            <pc:docMk/>
            <pc:sldMk cId="0" sldId="259"/>
            <ac:spMk id="12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48.740" v="471" actId="478"/>
          <ac:spMkLst>
            <pc:docMk/>
            <pc:sldMk cId="0" sldId="259"/>
            <ac:spMk id="1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47.700" v="470" actId="478"/>
          <ac:spMkLst>
            <pc:docMk/>
            <pc:sldMk cId="0" sldId="259"/>
            <ac:spMk id="20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50.252" v="472" actId="478"/>
          <ac:spMkLst>
            <pc:docMk/>
            <pc:sldMk cId="0" sldId="259"/>
            <ac:spMk id="24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5:52.646" v="473" actId="478"/>
          <ac:spMkLst>
            <pc:docMk/>
            <pc:sldMk cId="0" sldId="259"/>
            <ac:spMk id="28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41:33.224" v="645" actId="478"/>
          <ac:spMkLst>
            <pc:docMk/>
            <pc:sldMk cId="0" sldId="259"/>
            <ac:spMk id="33" creationId="{00000000-0000-0000-0000-000000000000}"/>
          </ac:spMkLst>
        </pc:spChg>
        <pc:spChg chg="add mod ord">
          <ac:chgData name="Duyên Lương" userId="3a9e482f-ceb4-484a-8eab-f708ff3e9a36" providerId="ADAL" clId="{617D7F0E-E629-45E3-9008-E087E4CEFBCB}" dt="2023-07-08T02:41:27.951" v="643" actId="1076"/>
          <ac:spMkLst>
            <pc:docMk/>
            <pc:sldMk cId="0" sldId="259"/>
            <ac:spMk id="34" creationId="{12B6FEB6-6AED-696A-C76D-99F68D7EA496}"/>
          </ac:spMkLst>
        </pc:spChg>
        <pc:spChg chg="add mod">
          <ac:chgData name="Duyên Lương" userId="3a9e482f-ceb4-484a-8eab-f708ff3e9a36" providerId="ADAL" clId="{617D7F0E-E629-45E3-9008-E087E4CEFBCB}" dt="2023-07-08T02:44:31.332" v="689" actId="14100"/>
          <ac:spMkLst>
            <pc:docMk/>
            <pc:sldMk cId="0" sldId="259"/>
            <ac:spMk id="36" creationId="{8AFC8186-46C6-6577-91A0-593745CB0A78}"/>
          </ac:spMkLst>
        </pc:spChg>
        <pc:spChg chg="add mod">
          <ac:chgData name="Duyên Lương" userId="3a9e482f-ceb4-484a-8eab-f708ff3e9a36" providerId="ADAL" clId="{617D7F0E-E629-45E3-9008-E087E4CEFBCB}" dt="2023-07-08T02:44:38.750" v="691" actId="1076"/>
          <ac:spMkLst>
            <pc:docMk/>
            <pc:sldMk cId="0" sldId="259"/>
            <ac:spMk id="37" creationId="{FFFC6F93-9D44-2C27-5BC8-51D046D4A907}"/>
          </ac:spMkLst>
        </pc:spChg>
        <pc:spChg chg="add mod">
          <ac:chgData name="Duyên Lương" userId="3a9e482f-ceb4-484a-8eab-f708ff3e9a36" providerId="ADAL" clId="{617D7F0E-E629-45E3-9008-E087E4CEFBCB}" dt="2023-07-08T02:44:31.332" v="689" actId="14100"/>
          <ac:spMkLst>
            <pc:docMk/>
            <pc:sldMk cId="0" sldId="259"/>
            <ac:spMk id="38" creationId="{724065DD-B81E-DE82-3E56-AEEDA416D240}"/>
          </ac:spMkLst>
        </pc:spChg>
        <pc:spChg chg="add mod">
          <ac:chgData name="Duyên Lương" userId="3a9e482f-ceb4-484a-8eab-f708ff3e9a36" providerId="ADAL" clId="{617D7F0E-E629-45E3-9008-E087E4CEFBCB}" dt="2023-07-08T02:44:41.071" v="692" actId="1076"/>
          <ac:spMkLst>
            <pc:docMk/>
            <pc:sldMk cId="0" sldId="259"/>
            <ac:spMk id="39" creationId="{A5848B9B-1200-8DAF-EE44-0F197CF836C6}"/>
          </ac:spMkLst>
        </pc:spChg>
        <pc:spChg chg="add mod">
          <ac:chgData name="Duyên Lương" userId="3a9e482f-ceb4-484a-8eab-f708ff3e9a36" providerId="ADAL" clId="{617D7F0E-E629-45E3-9008-E087E4CEFBCB}" dt="2023-07-08T02:44:46.630" v="698" actId="1035"/>
          <ac:spMkLst>
            <pc:docMk/>
            <pc:sldMk cId="0" sldId="259"/>
            <ac:spMk id="40" creationId="{807F9279-1F77-1D87-B639-330F579DB41B}"/>
          </ac:spMkLst>
        </pc:spChg>
        <pc:spChg chg="add mod">
          <ac:chgData name="Duyên Lương" userId="3a9e482f-ceb4-484a-8eab-f708ff3e9a36" providerId="ADAL" clId="{617D7F0E-E629-45E3-9008-E087E4CEFBCB}" dt="2023-07-08T02:44:36.059" v="690" actId="1076"/>
          <ac:spMkLst>
            <pc:docMk/>
            <pc:sldMk cId="0" sldId="259"/>
            <ac:spMk id="41" creationId="{3EC6F59A-6765-DA47-E916-A8729D12DD89}"/>
          </ac:spMkLst>
        </pc:spChg>
        <pc:spChg chg="add mod">
          <ac:chgData name="Duyên Lương" userId="3a9e482f-ceb4-484a-8eab-f708ff3e9a36" providerId="ADAL" clId="{617D7F0E-E629-45E3-9008-E087E4CEFBCB}" dt="2023-07-08T02:41:24.950" v="642" actId="1076"/>
          <ac:spMkLst>
            <pc:docMk/>
            <pc:sldMk cId="0" sldId="259"/>
            <ac:spMk id="43" creationId="{3470A565-336E-01B5-1F27-F108A052F828}"/>
          </ac:spMkLst>
        </pc:spChg>
        <pc:grpChg chg="del">
          <ac:chgData name="Duyên Lương" userId="3a9e482f-ceb4-484a-8eab-f708ff3e9a36" providerId="ADAL" clId="{617D7F0E-E629-45E3-9008-E087E4CEFBCB}" dt="2023-07-08T02:25:42.567" v="468" actId="478"/>
          <ac:grpSpMkLst>
            <pc:docMk/>
            <pc:sldMk cId="0" sldId="259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2:09.601" v="657" actId="478"/>
          <ac:grpSpMkLst>
            <pc:docMk/>
            <pc:sldMk cId="0" sldId="259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1:58.119" v="653" actId="478"/>
          <ac:grpSpMkLst>
            <pc:docMk/>
            <pc:sldMk cId="0" sldId="259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1:56.566" v="652" actId="478"/>
          <ac:grpSpMkLst>
            <pc:docMk/>
            <pc:sldMk cId="0" sldId="259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2:01.882" v="654" actId="478"/>
          <ac:grpSpMkLst>
            <pc:docMk/>
            <pc:sldMk cId="0" sldId="259"/>
            <ac:grpSpMk id="21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2:07.517" v="656" actId="478"/>
          <ac:grpSpMkLst>
            <pc:docMk/>
            <pc:sldMk cId="0" sldId="259"/>
            <ac:grpSpMk id="25" creationId="{00000000-0000-0000-0000-000000000000}"/>
          </ac:grpSpMkLst>
        </pc:grpChg>
        <pc:graphicFrameChg chg="add mod modGraphic">
          <ac:chgData name="Duyên Lương" userId="3a9e482f-ceb4-484a-8eab-f708ff3e9a36" providerId="ADAL" clId="{617D7F0E-E629-45E3-9008-E087E4CEFBCB}" dt="2023-07-08T02:45:00.740" v="700" actId="207"/>
          <ac:graphicFrameMkLst>
            <pc:docMk/>
            <pc:sldMk cId="0" sldId="259"/>
            <ac:graphicFrameMk id="35" creationId="{C0EC8089-847A-B47C-217C-01FD559F414D}"/>
          </ac:graphicFrameMkLst>
        </pc:graphicFrameChg>
        <pc:picChg chg="add mod ord">
          <ac:chgData name="Duyên Lương" userId="3a9e482f-ceb4-484a-8eab-f708ff3e9a36" providerId="ADAL" clId="{617D7F0E-E629-45E3-9008-E087E4CEFBCB}" dt="2023-07-08T02:42:21.193" v="662" actId="1076"/>
          <ac:picMkLst>
            <pc:docMk/>
            <pc:sldMk cId="0" sldId="259"/>
            <ac:picMk id="42" creationId="{1FBD7858-594C-F4F7-116E-4D62F59B0AEE}"/>
          </ac:picMkLst>
        </pc:picChg>
      </pc:sldChg>
      <pc:sldChg chg="addSp delSp modSp mod ord modTransition delAnim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60"/>
        </pc:sldMkLst>
        <pc:spChg chg="del mod">
          <ac:chgData name="Duyên Lương" userId="3a9e482f-ceb4-484a-8eab-f708ff3e9a36" providerId="ADAL" clId="{617D7F0E-E629-45E3-9008-E087E4CEFBCB}" dt="2023-07-08T02:32:37.480" v="525" actId="478"/>
          <ac:spMkLst>
            <pc:docMk/>
            <pc:sldMk cId="0" sldId="260"/>
            <ac:spMk id="5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34:29.811" v="539" actId="1076"/>
          <ac:spMkLst>
            <pc:docMk/>
            <pc:sldMk cId="0" sldId="260"/>
            <ac:spMk id="6" creationId="{00000000-0000-0000-0000-000000000000}"/>
          </ac:spMkLst>
        </pc:spChg>
        <pc:spChg chg="del mod">
          <ac:chgData name="Duyên Lương" userId="3a9e482f-ceb4-484a-8eab-f708ff3e9a36" providerId="ADAL" clId="{617D7F0E-E629-45E3-9008-E087E4CEFBCB}" dt="2023-07-08T02:30:38.419" v="485" actId="478"/>
          <ac:spMkLst>
            <pc:docMk/>
            <pc:sldMk cId="0" sldId="260"/>
            <ac:spMk id="9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32:23.332" v="523" actId="1076"/>
          <ac:spMkLst>
            <pc:docMk/>
            <pc:sldMk cId="0" sldId="260"/>
            <ac:spMk id="10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30:56.049" v="490" actId="14100"/>
          <ac:spMkLst>
            <pc:docMk/>
            <pc:sldMk cId="0" sldId="260"/>
            <ac:spMk id="20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27.126" v="458" actId="478"/>
          <ac:spMkLst>
            <pc:docMk/>
            <pc:sldMk cId="0" sldId="260"/>
            <ac:spMk id="21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28.935" v="459" actId="478"/>
          <ac:spMkLst>
            <pc:docMk/>
            <pc:sldMk cId="0" sldId="260"/>
            <ac:spMk id="22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21.976" v="456" actId="478"/>
          <ac:spMkLst>
            <pc:docMk/>
            <pc:sldMk cId="0" sldId="260"/>
            <ac:spMk id="23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31.851" v="461" actId="478"/>
          <ac:spMkLst>
            <pc:docMk/>
            <pc:sldMk cId="0" sldId="260"/>
            <ac:spMk id="24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4:25.993" v="457" actId="478"/>
          <ac:spMkLst>
            <pc:docMk/>
            <pc:sldMk cId="0" sldId="260"/>
            <ac:spMk id="25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8T02:34:26.325" v="538" actId="1076"/>
          <ac:spMkLst>
            <pc:docMk/>
            <pc:sldMk cId="0" sldId="260"/>
            <ac:spMk id="32" creationId="{478C1368-B6D8-BE55-BFC5-4A97CB43998C}"/>
          </ac:spMkLst>
        </pc:spChg>
        <pc:spChg chg="add mod">
          <ac:chgData name="Duyên Lương" userId="3a9e482f-ceb4-484a-8eab-f708ff3e9a36" providerId="ADAL" clId="{617D7F0E-E629-45E3-9008-E087E4CEFBCB}" dt="2023-07-08T02:31:26.365" v="507" actId="14100"/>
          <ac:spMkLst>
            <pc:docMk/>
            <pc:sldMk cId="0" sldId="260"/>
            <ac:spMk id="33" creationId="{4023C7AD-1A3D-385F-874F-9A79F30211B4}"/>
          </ac:spMkLst>
        </pc:spChg>
        <pc:spChg chg="add del mod">
          <ac:chgData name="Duyên Lương" userId="3a9e482f-ceb4-484a-8eab-f708ff3e9a36" providerId="ADAL" clId="{617D7F0E-E629-45E3-9008-E087E4CEFBCB}" dt="2023-07-08T02:34:18.679" v="535" actId="478"/>
          <ac:spMkLst>
            <pc:docMk/>
            <pc:sldMk cId="0" sldId="260"/>
            <ac:spMk id="34" creationId="{FBF8C738-1DAB-9B19-F7A7-F6F1A1D0DE81}"/>
          </ac:spMkLst>
        </pc:spChg>
        <pc:spChg chg="add del mod">
          <ac:chgData name="Duyên Lương" userId="3a9e482f-ceb4-484a-8eab-f708ff3e9a36" providerId="ADAL" clId="{617D7F0E-E629-45E3-9008-E087E4CEFBCB}" dt="2023-07-08T02:34:19.641" v="536" actId="478"/>
          <ac:spMkLst>
            <pc:docMk/>
            <pc:sldMk cId="0" sldId="260"/>
            <ac:spMk id="36" creationId="{6149B720-6B02-D1B3-E89F-63094E03A947}"/>
          </ac:spMkLst>
        </pc:spChg>
        <pc:spChg chg="add del mod">
          <ac:chgData name="Duyên Lương" userId="3a9e482f-ceb4-484a-8eab-f708ff3e9a36" providerId="ADAL" clId="{617D7F0E-E629-45E3-9008-E087E4CEFBCB}" dt="2023-07-08T02:34:20.567" v="537" actId="478"/>
          <ac:spMkLst>
            <pc:docMk/>
            <pc:sldMk cId="0" sldId="260"/>
            <ac:spMk id="37" creationId="{FA51862A-69D2-E535-B90D-61860CAAD32F}"/>
          </ac:spMkLst>
        </pc:spChg>
        <pc:grpChg chg="del">
          <ac:chgData name="Duyên Lương" userId="3a9e482f-ceb4-484a-8eab-f708ff3e9a36" providerId="ADAL" clId="{617D7F0E-E629-45E3-9008-E087E4CEFBCB}" dt="2023-07-08T02:30:30.142" v="483" actId="478"/>
          <ac:grpSpMkLst>
            <pc:docMk/>
            <pc:sldMk cId="0" sldId="260"/>
            <ac:grpSpMk id="26" creationId="{00000000-0000-0000-0000-000000000000}"/>
          </ac:grpSpMkLst>
        </pc:grpChg>
        <pc:graphicFrameChg chg="del">
          <ac:chgData name="Duyên Lương" userId="3a9e482f-ceb4-484a-8eab-f708ff3e9a36" providerId="ADAL" clId="{617D7F0E-E629-45E3-9008-E087E4CEFBCB}" dt="2023-07-08T02:24:20.225" v="455" actId="478"/>
          <ac:graphicFrameMkLst>
            <pc:docMk/>
            <pc:sldMk cId="0" sldId="260"/>
            <ac:graphicFrameMk id="11" creationId="{00000000-0000-0000-0000-000000000000}"/>
          </ac:graphicFrameMkLst>
        </pc:graphicFrameChg>
        <pc:picChg chg="mod">
          <ac:chgData name="Duyên Lương" userId="3a9e482f-ceb4-484a-8eab-f708ff3e9a36" providerId="ADAL" clId="{617D7F0E-E629-45E3-9008-E087E4CEFBCB}" dt="2023-07-08T02:30:57.552" v="491" actId="1076"/>
          <ac:picMkLst>
            <pc:docMk/>
            <pc:sldMk cId="0" sldId="260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617D7F0E-E629-45E3-9008-E087E4CEFBCB}" dt="2023-07-08T02:31:41.332" v="512" actId="1076"/>
          <ac:picMkLst>
            <pc:docMk/>
            <pc:sldMk cId="0" sldId="260"/>
            <ac:picMk id="35" creationId="{B38E6ACD-2253-6653-2638-A6F11BC1A712}"/>
          </ac:picMkLst>
        </pc:picChg>
      </pc:sldChg>
      <pc:sldChg chg="addSp delSp modSp mod ord modTransition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61"/>
        </pc:sldMkLst>
        <pc:spChg chg="mod">
          <ac:chgData name="Duyên Lương" userId="3a9e482f-ceb4-484a-8eab-f708ff3e9a36" providerId="ADAL" clId="{617D7F0E-E629-45E3-9008-E087E4CEFBCB}" dt="2023-07-08T02:38:51.363" v="605" actId="1076"/>
          <ac:spMkLst>
            <pc:docMk/>
            <pc:sldMk cId="0" sldId="261"/>
            <ac:spMk id="22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34:44.165" v="547" actId="478"/>
          <ac:spMkLst>
            <pc:docMk/>
            <pc:sldMk cId="0" sldId="261"/>
            <ac:spMk id="32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34:43.031" v="546" actId="478"/>
          <ac:spMkLst>
            <pc:docMk/>
            <pc:sldMk cId="0" sldId="261"/>
            <ac:spMk id="3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34:41.408" v="545" actId="478"/>
          <ac:spMkLst>
            <pc:docMk/>
            <pc:sldMk cId="0" sldId="261"/>
            <ac:spMk id="37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34:40.047" v="544" actId="478"/>
          <ac:spMkLst>
            <pc:docMk/>
            <pc:sldMk cId="0" sldId="261"/>
            <ac:spMk id="38" creationId="{00000000-0000-0000-0000-000000000000}"/>
          </ac:spMkLst>
        </pc:spChg>
        <pc:spChg chg="add mod ord">
          <ac:chgData name="Duyên Lương" userId="3a9e482f-ceb4-484a-8eab-f708ff3e9a36" providerId="ADAL" clId="{617D7F0E-E629-45E3-9008-E087E4CEFBCB}" dt="2023-07-08T02:36:02.873" v="579" actId="403"/>
          <ac:spMkLst>
            <pc:docMk/>
            <pc:sldMk cId="0" sldId="261"/>
            <ac:spMk id="39" creationId="{1B39D5F9-1CDC-E2DD-355B-5F953E74A4B0}"/>
          </ac:spMkLst>
        </pc:spChg>
        <pc:spChg chg="add mod">
          <ac:chgData name="Duyên Lương" userId="3a9e482f-ceb4-484a-8eab-f708ff3e9a36" providerId="ADAL" clId="{617D7F0E-E629-45E3-9008-E087E4CEFBCB}" dt="2023-07-08T02:38:08.070" v="595" actId="1076"/>
          <ac:spMkLst>
            <pc:docMk/>
            <pc:sldMk cId="0" sldId="261"/>
            <ac:spMk id="40" creationId="{6B25546A-FE80-F742-E6F2-BF82B5543C99}"/>
          </ac:spMkLst>
        </pc:spChg>
        <pc:spChg chg="add mod">
          <ac:chgData name="Duyên Lương" userId="3a9e482f-ceb4-484a-8eab-f708ff3e9a36" providerId="ADAL" clId="{617D7F0E-E629-45E3-9008-E087E4CEFBCB}" dt="2023-07-08T02:38:39.836" v="602" actId="14100"/>
          <ac:spMkLst>
            <pc:docMk/>
            <pc:sldMk cId="0" sldId="261"/>
            <ac:spMk id="41" creationId="{DB914DA0-D297-5124-88DE-BF8038322D3A}"/>
          </ac:spMkLst>
        </pc:spChg>
        <pc:spChg chg="add mod">
          <ac:chgData name="Duyên Lương" userId="3a9e482f-ceb4-484a-8eab-f708ff3e9a36" providerId="ADAL" clId="{617D7F0E-E629-45E3-9008-E087E4CEFBCB}" dt="2023-07-08T02:38:45.633" v="604" actId="14100"/>
          <ac:spMkLst>
            <pc:docMk/>
            <pc:sldMk cId="0" sldId="261"/>
            <ac:spMk id="42" creationId="{2A59F82E-A252-D64C-9052-EC77880712E0}"/>
          </ac:spMkLst>
        </pc:spChg>
        <pc:spChg chg="add mod">
          <ac:chgData name="Duyên Lương" userId="3a9e482f-ceb4-484a-8eab-f708ff3e9a36" providerId="ADAL" clId="{617D7F0E-E629-45E3-9008-E087E4CEFBCB}" dt="2023-07-08T02:35:54.506" v="576" actId="14100"/>
          <ac:spMkLst>
            <pc:docMk/>
            <pc:sldMk cId="0" sldId="261"/>
            <ac:spMk id="44" creationId="{B2F34217-F722-C40E-9B71-79699D46A683}"/>
          </ac:spMkLst>
        </pc:spChg>
        <pc:grpChg chg="del">
          <ac:chgData name="Duyên Lương" userId="3a9e482f-ceb4-484a-8eab-f708ff3e9a36" providerId="ADAL" clId="{617D7F0E-E629-45E3-9008-E087E4CEFBCB}" dt="2023-07-08T02:34:37.948" v="541" actId="478"/>
          <ac:grpSpMkLst>
            <pc:docMk/>
            <pc:sldMk cId="0" sldId="261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34:38.415" v="542" actId="478"/>
          <ac:grpSpMkLst>
            <pc:docMk/>
            <pc:sldMk cId="0" sldId="261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34:38.842" v="543" actId="478"/>
          <ac:grpSpMkLst>
            <pc:docMk/>
            <pc:sldMk cId="0" sldId="261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34:37.014" v="540" actId="478"/>
          <ac:grpSpMkLst>
            <pc:docMk/>
            <pc:sldMk cId="0" sldId="261"/>
            <ac:grpSpMk id="33" creationId="{00000000-0000-0000-0000-000000000000}"/>
          </ac:grpSpMkLst>
        </pc:grpChg>
        <pc:picChg chg="mod">
          <ac:chgData name="Duyên Lương" userId="3a9e482f-ceb4-484a-8eab-f708ff3e9a36" providerId="ADAL" clId="{617D7F0E-E629-45E3-9008-E087E4CEFBCB}" dt="2023-07-08T02:34:59.206" v="551" actId="1076"/>
          <ac:picMkLst>
            <pc:docMk/>
            <pc:sldMk cId="0" sldId="261"/>
            <ac:picMk id="2" creationId="{00000000-0000-0000-0000-000000000000}"/>
          </ac:picMkLst>
        </pc:picChg>
        <pc:picChg chg="add mod ord">
          <ac:chgData name="Duyên Lương" userId="3a9e482f-ceb4-484a-8eab-f708ff3e9a36" providerId="ADAL" clId="{617D7F0E-E629-45E3-9008-E087E4CEFBCB}" dt="2023-07-08T02:36:10.679" v="583" actId="1076"/>
          <ac:picMkLst>
            <pc:docMk/>
            <pc:sldMk cId="0" sldId="261"/>
            <ac:picMk id="43" creationId="{9B920C86-1407-79BD-F831-304424188365}"/>
          </ac:picMkLst>
        </pc:picChg>
      </pc:sldChg>
      <pc:sldChg chg="addSp delSp modSp mod modTransition delAnim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62"/>
        </pc:sldMkLst>
        <pc:spChg chg="mod">
          <ac:chgData name="Duyên Lương" userId="3a9e482f-ceb4-484a-8eab-f708ff3e9a36" providerId="ADAL" clId="{617D7F0E-E629-45E3-9008-E087E4CEFBCB}" dt="2023-07-08T02:26:40.736" v="477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50:42.782" v="971" actId="14100"/>
          <ac:spMkLst>
            <pc:docMk/>
            <pc:sldMk cId="0" sldId="262"/>
            <ac:spMk id="18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52:18.693" v="1017" actId="14100"/>
          <ac:spMkLst>
            <pc:docMk/>
            <pc:sldMk cId="0" sldId="262"/>
            <ac:spMk id="19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46:47.380" v="721" actId="478"/>
          <ac:spMkLst>
            <pc:docMk/>
            <pc:sldMk cId="0" sldId="262"/>
            <ac:spMk id="24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8T02:45:32.600" v="714" actId="1076"/>
          <ac:spMkLst>
            <pc:docMk/>
            <pc:sldMk cId="0" sldId="262"/>
            <ac:spMk id="25" creationId="{70B3AF56-712C-7C84-1FC6-CE7FBE0C0E04}"/>
          </ac:spMkLst>
        </pc:spChg>
        <pc:spChg chg="add mod">
          <ac:chgData name="Duyên Lương" userId="3a9e482f-ceb4-484a-8eab-f708ff3e9a36" providerId="ADAL" clId="{617D7F0E-E629-45E3-9008-E087E4CEFBCB}" dt="2023-07-08T02:47:49.313" v="759" actId="207"/>
          <ac:spMkLst>
            <pc:docMk/>
            <pc:sldMk cId="0" sldId="262"/>
            <ac:spMk id="31" creationId="{935CC4A4-8983-A885-9437-89574CBD3B5B}"/>
          </ac:spMkLst>
        </pc:spChg>
        <pc:spChg chg="add mod">
          <ac:chgData name="Duyên Lương" userId="3a9e482f-ceb4-484a-8eab-f708ff3e9a36" providerId="ADAL" clId="{617D7F0E-E629-45E3-9008-E087E4CEFBCB}" dt="2023-07-08T02:48:11.980" v="810" actId="1076"/>
          <ac:spMkLst>
            <pc:docMk/>
            <pc:sldMk cId="0" sldId="262"/>
            <ac:spMk id="32" creationId="{BD5E6825-6AC0-74AE-2F4D-4AB6C9BAE4CF}"/>
          </ac:spMkLst>
        </pc:spChg>
        <pc:spChg chg="add del mod">
          <ac:chgData name="Duyên Lương" userId="3a9e482f-ceb4-484a-8eab-f708ff3e9a36" providerId="ADAL" clId="{617D7F0E-E629-45E3-9008-E087E4CEFBCB}" dt="2023-07-08T02:53:11.699" v="1025" actId="478"/>
          <ac:spMkLst>
            <pc:docMk/>
            <pc:sldMk cId="0" sldId="262"/>
            <ac:spMk id="33" creationId="{3C8ACDED-F423-F7C1-790F-0EA8F7EB0E59}"/>
          </ac:spMkLst>
        </pc:spChg>
        <pc:spChg chg="add mod">
          <ac:chgData name="Duyên Lương" userId="3a9e482f-ceb4-484a-8eab-f708ff3e9a36" providerId="ADAL" clId="{617D7F0E-E629-45E3-9008-E087E4CEFBCB}" dt="2023-07-08T02:53:39.142" v="1031" actId="1076"/>
          <ac:spMkLst>
            <pc:docMk/>
            <pc:sldMk cId="0" sldId="262"/>
            <ac:spMk id="34" creationId="{7A777F78-7C0F-DA79-96A4-C8CA4CB9FAA2}"/>
          </ac:spMkLst>
        </pc:spChg>
        <pc:spChg chg="add mod">
          <ac:chgData name="Duyên Lương" userId="3a9e482f-ceb4-484a-8eab-f708ff3e9a36" providerId="ADAL" clId="{617D7F0E-E629-45E3-9008-E087E4CEFBCB}" dt="2023-07-08T02:50:29.878" v="968" actId="14100"/>
          <ac:spMkLst>
            <pc:docMk/>
            <pc:sldMk cId="0" sldId="262"/>
            <ac:spMk id="35" creationId="{BA60189B-DD31-4906-4455-C00258DD7C52}"/>
          </ac:spMkLst>
        </pc:spChg>
        <pc:spChg chg="add mod">
          <ac:chgData name="Duyên Lương" userId="3a9e482f-ceb4-484a-8eab-f708ff3e9a36" providerId="ADAL" clId="{617D7F0E-E629-45E3-9008-E087E4CEFBCB}" dt="2023-07-08T02:50:35.497" v="970" actId="20577"/>
          <ac:spMkLst>
            <pc:docMk/>
            <pc:sldMk cId="0" sldId="262"/>
            <ac:spMk id="36" creationId="{04374917-F4C5-07CE-546C-3108B937607D}"/>
          </ac:spMkLst>
        </pc:spChg>
        <pc:spChg chg="add mod">
          <ac:chgData name="Duyên Lương" userId="3a9e482f-ceb4-484a-8eab-f708ff3e9a36" providerId="ADAL" clId="{617D7F0E-E629-45E3-9008-E087E4CEFBCB}" dt="2023-07-08T02:52:24.505" v="1021" actId="1036"/>
          <ac:spMkLst>
            <pc:docMk/>
            <pc:sldMk cId="0" sldId="262"/>
            <ac:spMk id="38" creationId="{C1EF268E-9589-5AE9-003A-637DBEDB8169}"/>
          </ac:spMkLst>
        </pc:spChg>
        <pc:spChg chg="add mod">
          <ac:chgData name="Duyên Lương" userId="3a9e482f-ceb4-484a-8eab-f708ff3e9a36" providerId="ADAL" clId="{617D7F0E-E629-45E3-9008-E087E4CEFBCB}" dt="2023-07-08T02:52:21.453" v="1020" actId="1036"/>
          <ac:spMkLst>
            <pc:docMk/>
            <pc:sldMk cId="0" sldId="262"/>
            <ac:spMk id="40" creationId="{581E94A6-E4CD-D340-CA77-178996120FDA}"/>
          </ac:spMkLst>
        </pc:spChg>
        <pc:spChg chg="add mod">
          <ac:chgData name="Duyên Lương" userId="3a9e482f-ceb4-484a-8eab-f708ff3e9a36" providerId="ADAL" clId="{617D7F0E-E629-45E3-9008-E087E4CEFBCB}" dt="2023-07-08T02:52:11.264" v="1015" actId="1076"/>
          <ac:spMkLst>
            <pc:docMk/>
            <pc:sldMk cId="0" sldId="262"/>
            <ac:spMk id="42" creationId="{EB738F09-44AB-23C9-6C04-E24F67F97C15}"/>
          </ac:spMkLst>
        </pc:spChg>
        <pc:spChg chg="add mod">
          <ac:chgData name="Duyên Lương" userId="3a9e482f-ceb4-484a-8eab-f708ff3e9a36" providerId="ADAL" clId="{617D7F0E-E629-45E3-9008-E087E4CEFBCB}" dt="2023-07-08T02:52:29.106" v="1022" actId="1036"/>
          <ac:spMkLst>
            <pc:docMk/>
            <pc:sldMk cId="0" sldId="262"/>
            <ac:spMk id="44" creationId="{43A93BA0-8B0D-32BF-E193-25EE1DABB086}"/>
          </ac:spMkLst>
        </pc:spChg>
        <pc:spChg chg="add mod ord">
          <ac:chgData name="Duyên Lương" userId="3a9e482f-ceb4-484a-8eab-f708ff3e9a36" providerId="ADAL" clId="{617D7F0E-E629-45E3-9008-E087E4CEFBCB}" dt="2023-07-08T03:05:29.434" v="1224" actId="167"/>
          <ac:spMkLst>
            <pc:docMk/>
            <pc:sldMk cId="0" sldId="262"/>
            <ac:spMk id="45" creationId="{BBC410C9-D97C-FE20-92AD-785514242FE0}"/>
          </ac:spMkLst>
        </pc:spChg>
        <pc:grpChg chg="del">
          <ac:chgData name="Duyên Lương" userId="3a9e482f-ceb4-484a-8eab-f708ff3e9a36" providerId="ADAL" clId="{617D7F0E-E629-45E3-9008-E087E4CEFBCB}" dt="2023-07-08T02:46:32.507" v="716" actId="478"/>
          <ac:grpSpMkLst>
            <pc:docMk/>
            <pc:sldMk cId="0" sldId="262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6:30.612" v="715" actId="478"/>
          <ac:grpSpMkLst>
            <pc:docMk/>
            <pc:sldMk cId="0" sldId="262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46:42.660" v="720" actId="478"/>
          <ac:grpSpMkLst>
            <pc:docMk/>
            <pc:sldMk cId="0" sldId="262"/>
            <ac:grpSpMk id="21" creationId="{00000000-0000-0000-0000-000000000000}"/>
          </ac:grpSpMkLst>
        </pc:grpChg>
        <pc:graphicFrameChg chg="add del mod">
          <ac:chgData name="Duyên Lương" userId="3a9e482f-ceb4-484a-8eab-f708ff3e9a36" providerId="ADAL" clId="{617D7F0E-E629-45E3-9008-E087E4CEFBCB}" dt="2023-07-08T02:51:25.471" v="986" actId="478"/>
          <ac:graphicFrameMkLst>
            <pc:docMk/>
            <pc:sldMk cId="0" sldId="262"/>
            <ac:graphicFrameMk id="26" creationId="{4FC3B1DE-12A7-A936-784E-A144BEEC5C75}"/>
          </ac:graphicFrameMkLst>
        </pc:graphicFrameChg>
        <pc:picChg chg="ord">
          <ac:chgData name="Duyên Lương" userId="3a9e482f-ceb4-484a-8eab-f708ff3e9a36" providerId="ADAL" clId="{617D7F0E-E629-45E3-9008-E087E4CEFBCB}" dt="2023-07-08T03:05:32.962" v="1225" actId="167"/>
          <ac:picMkLst>
            <pc:docMk/>
            <pc:sldMk cId="0" sldId="262"/>
            <ac:picMk id="2" creationId="{00000000-0000-0000-0000-000000000000}"/>
          </ac:picMkLst>
        </pc:picChg>
        <pc:cxnChg chg="add del mod">
          <ac:chgData name="Duyên Lương" userId="3a9e482f-ceb4-484a-8eab-f708ff3e9a36" providerId="ADAL" clId="{617D7F0E-E629-45E3-9008-E087E4CEFBCB}" dt="2023-07-08T02:53:29.211" v="1027" actId="478"/>
          <ac:cxnSpMkLst>
            <pc:docMk/>
            <pc:sldMk cId="0" sldId="262"/>
            <ac:cxnSpMk id="27" creationId="{0F994159-ECCC-5D30-AE97-CE4D1B716571}"/>
          </ac:cxnSpMkLst>
        </pc:cxnChg>
        <pc:cxnChg chg="add del mod">
          <ac:chgData name="Duyên Lương" userId="3a9e482f-ceb4-484a-8eab-f708ff3e9a36" providerId="ADAL" clId="{617D7F0E-E629-45E3-9008-E087E4CEFBCB}" dt="2023-07-08T02:53:35.287" v="1030" actId="478"/>
          <ac:cxnSpMkLst>
            <pc:docMk/>
            <pc:sldMk cId="0" sldId="262"/>
            <ac:cxnSpMk id="28" creationId="{9AC2FA7D-A460-3D03-52E1-4B288E29D7FF}"/>
          </ac:cxnSpMkLst>
        </pc:cxnChg>
        <pc:cxnChg chg="add del mod">
          <ac:chgData name="Duyên Lương" userId="3a9e482f-ceb4-484a-8eab-f708ff3e9a36" providerId="ADAL" clId="{617D7F0E-E629-45E3-9008-E087E4CEFBCB}" dt="2023-07-08T02:53:33.703" v="1029" actId="478"/>
          <ac:cxnSpMkLst>
            <pc:docMk/>
            <pc:sldMk cId="0" sldId="262"/>
            <ac:cxnSpMk id="29" creationId="{516673AD-DE73-3193-0B21-A78A2DF99FF0}"/>
          </ac:cxnSpMkLst>
        </pc:cxnChg>
        <pc:cxnChg chg="add del mod">
          <ac:chgData name="Duyên Lương" userId="3a9e482f-ceb4-484a-8eab-f708ff3e9a36" providerId="ADAL" clId="{617D7F0E-E629-45E3-9008-E087E4CEFBCB}" dt="2023-07-08T02:53:16.495" v="1026" actId="478"/>
          <ac:cxnSpMkLst>
            <pc:docMk/>
            <pc:sldMk cId="0" sldId="262"/>
            <ac:cxnSpMk id="30" creationId="{DCFE35C6-294E-65BA-EB8B-C6DF3FE7AA1D}"/>
          </ac:cxnSpMkLst>
        </pc:cxnChg>
      </pc:sldChg>
      <pc:sldChg chg="delSp modSp mod or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63"/>
        </pc:sldMkLst>
        <pc:spChg chg="mod">
          <ac:chgData name="Duyên Lương" userId="3a9e482f-ceb4-484a-8eab-f708ff3e9a36" providerId="ADAL" clId="{617D7F0E-E629-45E3-9008-E087E4CEFBCB}" dt="2023-07-07T10:17:47.285" v="65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2:23:57.202" v="452" actId="207"/>
          <ac:spMkLst>
            <pc:docMk/>
            <pc:sldMk cId="0" sldId="263"/>
            <ac:spMk id="13" creationId="{00000000-0000-0000-0000-000000000000}"/>
          </ac:spMkLst>
        </pc:spChg>
        <pc:spChg chg="del mod">
          <ac:chgData name="Duyên Lương" userId="3a9e482f-ceb4-484a-8eab-f708ff3e9a36" providerId="ADAL" clId="{617D7F0E-E629-45E3-9008-E087E4CEFBCB}" dt="2023-07-07T10:13:10.904" v="52" actId="478"/>
          <ac:spMkLst>
            <pc:docMk/>
            <pc:sldMk cId="0" sldId="263"/>
            <ac:spMk id="14" creationId="{00000000-0000-0000-0000-000000000000}"/>
          </ac:spMkLst>
        </pc:spChg>
      </pc:sldChg>
      <pc:sldChg chg="addSp delSp modSp mod modTransition">
        <pc:chgData name="Duyên Lương" userId="3a9e482f-ceb4-484a-8eab-f708ff3e9a36" providerId="ADAL" clId="{617D7F0E-E629-45E3-9008-E087E4CEFBCB}" dt="2023-07-08T03:13:37.048" v="1326" actId="1076"/>
        <pc:sldMkLst>
          <pc:docMk/>
          <pc:sldMk cId="0" sldId="264"/>
        </pc:sldMkLst>
        <pc:spChg chg="mod">
          <ac:chgData name="Duyên Lương" userId="3a9e482f-ceb4-484a-8eab-f708ff3e9a36" providerId="ADAL" clId="{617D7F0E-E629-45E3-9008-E087E4CEFBCB}" dt="2023-07-08T03:06:32.109" v="1250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3:06:43.276" v="1255" actId="1076"/>
          <ac:spMkLst>
            <pc:docMk/>
            <pc:sldMk cId="0" sldId="264"/>
            <ac:spMk id="4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3:06:38.208" v="1253" actId="1076"/>
          <ac:spMkLst>
            <pc:docMk/>
            <pc:sldMk cId="0" sldId="264"/>
            <ac:spMk id="5" creationId="{00000000-0000-0000-0000-000000000000}"/>
          </ac:spMkLst>
        </pc:spChg>
        <pc:spChg chg="del mod">
          <ac:chgData name="Duyên Lương" userId="3a9e482f-ceb4-484a-8eab-f708ff3e9a36" providerId="ADAL" clId="{617D7F0E-E629-45E3-9008-E087E4CEFBCB}" dt="2023-07-08T03:05:12.704" v="1216" actId="478"/>
          <ac:spMkLst>
            <pc:docMk/>
            <pc:sldMk cId="0" sldId="264"/>
            <ac:spMk id="6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5:18.064" v="1222" actId="478"/>
          <ac:spMkLst>
            <pc:docMk/>
            <pc:sldMk cId="0" sldId="264"/>
            <ac:spMk id="8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5:11.741" v="1215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3:05:05.640" v="1214" actId="478"/>
          <ac:spMkLst>
            <pc:docMk/>
            <pc:sldMk cId="0" sldId="264"/>
            <ac:spMk id="30" creationId="{00000000-0000-0000-0000-000000000000}"/>
          </ac:spMkLst>
        </pc:spChg>
        <pc:spChg chg="mod">
          <ac:chgData name="Duyên Lương" userId="3a9e482f-ceb4-484a-8eab-f708ff3e9a36" providerId="ADAL" clId="{617D7F0E-E629-45E3-9008-E087E4CEFBCB}" dt="2023-07-08T03:06:34.629" v="1251" actId="1076"/>
          <ac:spMkLst>
            <pc:docMk/>
            <pc:sldMk cId="0" sldId="264"/>
            <ac:spMk id="33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8T03:05:53.132" v="1239" actId="1037"/>
          <ac:spMkLst>
            <pc:docMk/>
            <pc:sldMk cId="0" sldId="264"/>
            <ac:spMk id="35" creationId="{ACDB3C6B-28EA-DA84-FE87-85C529CC4706}"/>
          </ac:spMkLst>
        </pc:spChg>
        <pc:spChg chg="add mod ord">
          <ac:chgData name="Duyên Lương" userId="3a9e482f-ceb4-484a-8eab-f708ff3e9a36" providerId="ADAL" clId="{617D7F0E-E629-45E3-9008-E087E4CEFBCB}" dt="2023-07-08T03:05:38.993" v="1227" actId="167"/>
          <ac:spMkLst>
            <pc:docMk/>
            <pc:sldMk cId="0" sldId="264"/>
            <ac:spMk id="37" creationId="{11FCBF7C-59DB-FFD2-AB5B-BC3541DA5188}"/>
          </ac:spMkLst>
        </pc:spChg>
        <pc:grpChg chg="del">
          <ac:chgData name="Duyên Lương" userId="3a9e482f-ceb4-484a-8eab-f708ff3e9a36" providerId="ADAL" clId="{617D7F0E-E629-45E3-9008-E087E4CEFBCB}" dt="2023-07-08T03:05:11.741" v="1215" actId="478"/>
          <ac:grpSpMkLst>
            <pc:docMk/>
            <pc:sldMk cId="0" sldId="264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5:15.332" v="1221" actId="478"/>
          <ac:grpSpMkLst>
            <pc:docMk/>
            <pc:sldMk cId="0" sldId="264"/>
            <ac:grpSpMk id="10" creationId="{00000000-0000-0000-0000-000000000000}"/>
          </ac:grpSpMkLst>
        </pc:grpChg>
        <pc:grpChg chg="del mod">
          <ac:chgData name="Duyên Lương" userId="3a9e482f-ceb4-484a-8eab-f708ff3e9a36" providerId="ADAL" clId="{617D7F0E-E629-45E3-9008-E087E4CEFBCB}" dt="2023-07-08T03:05:14.874" v="1220" actId="478"/>
          <ac:grpSpMkLst>
            <pc:docMk/>
            <pc:sldMk cId="0" sldId="264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5:13.536" v="1217" actId="478"/>
          <ac:grpSpMkLst>
            <pc:docMk/>
            <pc:sldMk cId="0" sldId="264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5:14.472" v="1218" actId="478"/>
          <ac:grpSpMkLst>
            <pc:docMk/>
            <pc:sldMk cId="0" sldId="264"/>
            <ac:grpSpMk id="25" creationId="{00000000-0000-0000-0000-000000000000}"/>
          </ac:grpSpMkLst>
        </pc:grpChg>
        <pc:picChg chg="ord">
          <ac:chgData name="Duyên Lương" userId="3a9e482f-ceb4-484a-8eab-f708ff3e9a36" providerId="ADAL" clId="{617D7F0E-E629-45E3-9008-E087E4CEFBCB}" dt="2023-07-08T03:05:40.574" v="1228" actId="167"/>
          <ac:picMkLst>
            <pc:docMk/>
            <pc:sldMk cId="0" sldId="264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617D7F0E-E629-45E3-9008-E087E4CEFBCB}" dt="2023-07-08T03:13:37.048" v="1326" actId="1076"/>
          <ac:picMkLst>
            <pc:docMk/>
            <pc:sldMk cId="0" sldId="264"/>
            <ac:picMk id="34" creationId="{94987A2A-A413-1684-2BD1-65A29A86F4C2}"/>
          </ac:picMkLst>
        </pc:picChg>
        <pc:picChg chg="add mod">
          <ac:chgData name="Duyên Lương" userId="3a9e482f-ceb4-484a-8eab-f708ff3e9a36" providerId="ADAL" clId="{617D7F0E-E629-45E3-9008-E087E4CEFBCB}" dt="2023-07-08T03:06:24.375" v="1249" actId="14100"/>
          <ac:picMkLst>
            <pc:docMk/>
            <pc:sldMk cId="0" sldId="264"/>
            <ac:picMk id="36" creationId="{700190EB-BBD6-7BCE-F994-7FE8940919AC}"/>
          </ac:picMkLst>
        </pc:picChg>
      </pc:sldChg>
      <pc:sldChg chg="delSp modSp mod or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65"/>
        </pc:sldMkLst>
        <pc:spChg chg="mod">
          <ac:chgData name="Duyên Lương" userId="3a9e482f-ceb4-484a-8eab-f708ff3e9a36" providerId="ADAL" clId="{617D7F0E-E629-45E3-9008-E087E4CEFBCB}" dt="2023-07-08T03:07:45.157" v="1294" actId="20577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3:08:43.104" v="1308" actId="478"/>
          <ac:spMkLst>
            <pc:docMk/>
            <pc:sldMk cId="0" sldId="265"/>
            <ac:spMk id="9" creationId="{00000000-0000-0000-0000-000000000000}"/>
          </ac:spMkLst>
        </pc:spChg>
        <pc:spChg chg="del mod topLvl">
          <ac:chgData name="Duyên Lương" userId="3a9e482f-ceb4-484a-8eab-f708ff3e9a36" providerId="ADAL" clId="{617D7F0E-E629-45E3-9008-E087E4CEFBCB}" dt="2023-07-08T03:08:41.855" v="1307" actId="478"/>
          <ac:spMkLst>
            <pc:docMk/>
            <pc:sldMk cId="0" sldId="265"/>
            <ac:spMk id="16" creationId="{00000000-0000-0000-0000-000000000000}"/>
          </ac:spMkLst>
        </pc:spChg>
        <pc:spChg chg="mod topLvl">
          <ac:chgData name="Duyên Lương" userId="3a9e482f-ceb4-484a-8eab-f708ff3e9a36" providerId="ADAL" clId="{617D7F0E-E629-45E3-9008-E087E4CEFBCB}" dt="2023-07-08T03:08:56.644" v="1318" actId="1076"/>
          <ac:spMkLst>
            <pc:docMk/>
            <pc:sldMk cId="0" sldId="265"/>
            <ac:spMk id="17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8T03:08:43.609" v="1309" actId="478"/>
          <ac:grpSpMkLst>
            <pc:docMk/>
            <pc:sldMk cId="0" sldId="265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8:41.855" v="1307" actId="478"/>
          <ac:grpSpMkLst>
            <pc:docMk/>
            <pc:sldMk cId="0" sldId="265"/>
            <ac:grpSpMk id="15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617D7F0E-E629-45E3-9008-E087E4CEFBCB}" dt="2023-07-08T03:09:38.202" v="1323"/>
        <pc:sldMkLst>
          <pc:docMk/>
          <pc:sldMk cId="0" sldId="266"/>
        </pc:sldMkLst>
        <pc:spChg chg="del">
          <ac:chgData name="Duyên Lương" userId="3a9e482f-ceb4-484a-8eab-f708ff3e9a36" providerId="ADAL" clId="{617D7F0E-E629-45E3-9008-E087E4CEFBCB}" dt="2023-07-08T03:07:05.201" v="1263" actId="478"/>
          <ac:spMkLst>
            <pc:docMk/>
            <pc:sldMk cId="0" sldId="266"/>
            <ac:spMk id="3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7:04.106" v="1261" actId="478"/>
          <ac:spMkLst>
            <pc:docMk/>
            <pc:sldMk cId="0" sldId="266"/>
            <ac:spMk id="16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7:07.339" v="1264" actId="478"/>
          <ac:spMkLst>
            <pc:docMk/>
            <pc:sldMk cId="0" sldId="266"/>
            <ac:spMk id="17" creationId="{00000000-0000-0000-0000-000000000000}"/>
          </ac:spMkLst>
        </pc:spChg>
        <pc:spChg chg="topLvl">
          <ac:chgData name="Duyên Lương" userId="3a9e482f-ceb4-484a-8eab-f708ff3e9a36" providerId="ADAL" clId="{617D7F0E-E629-45E3-9008-E087E4CEFBCB}" dt="2023-07-08T03:06:51.228" v="1256" actId="478"/>
          <ac:spMkLst>
            <pc:docMk/>
            <pc:sldMk cId="0" sldId="266"/>
            <ac:spMk id="27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3:06:51.228" v="1256" actId="478"/>
          <ac:spMkLst>
            <pc:docMk/>
            <pc:sldMk cId="0" sldId="266"/>
            <ac:spMk id="28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3:07:00.855" v="1258" actId="478"/>
          <ac:spMkLst>
            <pc:docMk/>
            <pc:sldMk cId="0" sldId="266"/>
            <ac:spMk id="30" creationId="{00000000-0000-0000-0000-000000000000}"/>
          </ac:spMkLst>
        </pc:spChg>
        <pc:spChg chg="add mod">
          <ac:chgData name="Duyên Lương" userId="3a9e482f-ceb4-484a-8eab-f708ff3e9a36" providerId="ADAL" clId="{617D7F0E-E629-45E3-9008-E087E4CEFBCB}" dt="2023-07-08T03:08:34.249" v="1305" actId="1076"/>
          <ac:spMkLst>
            <pc:docMk/>
            <pc:sldMk cId="0" sldId="266"/>
            <ac:spMk id="31" creationId="{777B7FF4-B908-095D-9782-C1382B5749BC}"/>
          </ac:spMkLst>
        </pc:spChg>
        <pc:spChg chg="add mod">
          <ac:chgData name="Duyên Lương" userId="3a9e482f-ceb4-484a-8eab-f708ff3e9a36" providerId="ADAL" clId="{617D7F0E-E629-45E3-9008-E087E4CEFBCB}" dt="2023-07-08T03:07:38.855" v="1290" actId="1076"/>
          <ac:spMkLst>
            <pc:docMk/>
            <pc:sldMk cId="0" sldId="266"/>
            <ac:spMk id="32" creationId="{DEE86EDD-B05E-AF29-33E2-5C3831AD38D5}"/>
          </ac:spMkLst>
        </pc:spChg>
        <pc:spChg chg="add mod ord">
          <ac:chgData name="Duyên Lương" userId="3a9e482f-ceb4-484a-8eab-f708ff3e9a36" providerId="ADAL" clId="{617D7F0E-E629-45E3-9008-E087E4CEFBCB}" dt="2023-07-08T03:08:27.133" v="1303" actId="1076"/>
          <ac:spMkLst>
            <pc:docMk/>
            <pc:sldMk cId="0" sldId="266"/>
            <ac:spMk id="33" creationId="{03C3E113-6A08-8A51-F188-DC12FFF2C808}"/>
          </ac:spMkLst>
        </pc:spChg>
        <pc:spChg chg="add mod">
          <ac:chgData name="Duyên Lương" userId="3a9e482f-ceb4-484a-8eab-f708ff3e9a36" providerId="ADAL" clId="{617D7F0E-E629-45E3-9008-E087E4CEFBCB}" dt="2023-07-08T03:08:31.849" v="1304" actId="1076"/>
          <ac:spMkLst>
            <pc:docMk/>
            <pc:sldMk cId="0" sldId="266"/>
            <ac:spMk id="34" creationId="{A2BDACE6-7C89-8C52-AF22-5E2AE50F9356}"/>
          </ac:spMkLst>
        </pc:spChg>
        <pc:spChg chg="add mod">
          <ac:chgData name="Duyên Lương" userId="3a9e482f-ceb4-484a-8eab-f708ff3e9a36" providerId="ADAL" clId="{617D7F0E-E629-45E3-9008-E087E4CEFBCB}" dt="2023-07-08T03:09:16.327" v="1322" actId="1076"/>
          <ac:spMkLst>
            <pc:docMk/>
            <pc:sldMk cId="0" sldId="266"/>
            <ac:spMk id="35" creationId="{3523D9BF-B6D4-B0A5-FD11-3999E6315DA1}"/>
          </ac:spMkLst>
        </pc:spChg>
        <pc:grpChg chg="del">
          <ac:chgData name="Duyên Lương" userId="3a9e482f-ceb4-484a-8eab-f708ff3e9a36" providerId="ADAL" clId="{617D7F0E-E629-45E3-9008-E087E4CEFBCB}" dt="2023-07-08T03:07:08.477" v="1265" actId="478"/>
          <ac:grpSpMkLst>
            <pc:docMk/>
            <pc:sldMk cId="0" sldId="266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8.937" v="1266" actId="478"/>
          <ac:grpSpMkLst>
            <pc:docMk/>
            <pc:sldMk cId="0" sldId="266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9.439" v="1267" actId="478"/>
          <ac:grpSpMkLst>
            <pc:docMk/>
            <pc:sldMk cId="0" sldId="266"/>
            <ac:grpSpMk id="8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1.821" v="1259" actId="478"/>
          <ac:grpSpMkLst>
            <pc:docMk/>
            <pc:sldMk cId="0" sldId="266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2.402" v="1260" actId="478"/>
          <ac:grpSpMkLst>
            <pc:docMk/>
            <pc:sldMk cId="0" sldId="266"/>
            <ac:grpSpMk id="1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4.106" v="1261" actId="478"/>
          <ac:grpSpMkLst>
            <pc:docMk/>
            <pc:sldMk cId="0" sldId="266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7:04.734" v="1262" actId="478"/>
          <ac:grpSpMkLst>
            <pc:docMk/>
            <pc:sldMk cId="0" sldId="266"/>
            <ac:grpSpMk id="18" creationId="{00000000-0000-0000-0000-000000000000}"/>
          </ac:grpSpMkLst>
        </pc:grpChg>
        <pc:grpChg chg="del mod">
          <ac:chgData name="Duyên Lương" userId="3a9e482f-ceb4-484a-8eab-f708ff3e9a36" providerId="ADAL" clId="{617D7F0E-E629-45E3-9008-E087E4CEFBCB}" dt="2023-07-08T03:07:12.321" v="1270" actId="478"/>
          <ac:grpSpMkLst>
            <pc:docMk/>
            <pc:sldMk cId="0" sldId="266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6:53.254" v="1257" actId="478"/>
          <ac:grpSpMkLst>
            <pc:docMk/>
            <pc:sldMk cId="0" sldId="266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3:06:51.228" v="1256" actId="478"/>
          <ac:grpSpMkLst>
            <pc:docMk/>
            <pc:sldMk cId="0" sldId="266"/>
            <ac:grpSpMk id="26" creationId="{00000000-0000-0000-0000-000000000000}"/>
          </ac:grpSpMkLst>
        </pc:grpChg>
        <pc:picChg chg="ord">
          <ac:chgData name="Duyên Lương" userId="3a9e482f-ceb4-484a-8eab-f708ff3e9a36" providerId="ADAL" clId="{617D7F0E-E629-45E3-9008-E087E4CEFBCB}" dt="2023-07-08T03:08:22.887" v="1302" actId="167"/>
          <ac:picMkLst>
            <pc:docMk/>
            <pc:sldMk cId="0" sldId="266"/>
            <ac:picMk id="2" creationId="{00000000-0000-0000-0000-000000000000}"/>
          </ac:picMkLst>
        </pc:picChg>
      </pc:sldChg>
      <pc:sldChg chg="del">
        <pc:chgData name="Duyên Lương" userId="3a9e482f-ceb4-484a-8eab-f708ff3e9a36" providerId="ADAL" clId="{617D7F0E-E629-45E3-9008-E087E4CEFBCB}" dt="2023-07-08T03:09:00.021" v="1319" actId="47"/>
        <pc:sldMkLst>
          <pc:docMk/>
          <pc:sldMk cId="0" sldId="267"/>
        </pc:sldMkLst>
      </pc:sldChg>
      <pc:sldChg chg="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68"/>
        </pc:sldMkLst>
      </pc:sldChg>
      <pc:sldChg chg="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0" sldId="269"/>
        </pc:sldMkLst>
        <pc:picChg chg="mod">
          <ac:chgData name="Duyên Lương" userId="3a9e482f-ceb4-484a-8eab-f708ff3e9a36" providerId="ADAL" clId="{617D7F0E-E629-45E3-9008-E087E4CEFBCB}" dt="2023-07-08T02:53:56.121" v="1036" actId="1076"/>
          <ac:picMkLst>
            <pc:docMk/>
            <pc:sldMk cId="0" sldId="269"/>
            <ac:picMk id="2" creationId="{00000000-0000-0000-0000-000000000000}"/>
          </ac:picMkLst>
        </pc:picChg>
      </pc:sldChg>
      <pc:sldChg chg="del">
        <pc:chgData name="Duyên Lương" userId="3a9e482f-ceb4-484a-8eab-f708ff3e9a36" providerId="ADAL" clId="{617D7F0E-E629-45E3-9008-E087E4CEFBCB}" dt="2023-07-08T03:09:06.899" v="1320" actId="47"/>
        <pc:sldMkLst>
          <pc:docMk/>
          <pc:sldMk cId="0" sldId="270"/>
        </pc:sldMkLst>
      </pc:sldChg>
      <pc:sldChg chg="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1036314373" sldId="376"/>
        </pc:sldMkLst>
        <pc:spChg chg="mod">
          <ac:chgData name="Duyên Lương" userId="3a9e482f-ceb4-484a-8eab-f708ff3e9a36" providerId="ADAL" clId="{617D7F0E-E629-45E3-9008-E087E4CEFBCB}" dt="2023-07-07T10:25:44.172" v="285" actId="1076"/>
          <ac:spMkLst>
            <pc:docMk/>
            <pc:sldMk cId="1036314373" sldId="376"/>
            <ac:spMk id="15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4:59.979" v="276" actId="478"/>
          <ac:grpSpMkLst>
            <pc:docMk/>
            <pc:sldMk cId="1036314373" sldId="376"/>
            <ac:grpSpMk id="16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3643088523" sldId="377"/>
        </pc:sldMkLst>
        <pc:spChg chg="add mod">
          <ac:chgData name="Duyên Lương" userId="3a9e482f-ceb4-484a-8eab-f708ff3e9a36" providerId="ADAL" clId="{617D7F0E-E629-45E3-9008-E087E4CEFBCB}" dt="2023-07-07T10:25:55.353" v="290"/>
          <ac:spMkLst>
            <pc:docMk/>
            <pc:sldMk cId="3643088523" sldId="377"/>
            <ac:spMk id="3" creationId="{57D1D764-A483-25E6-972B-7916665AB9C8}"/>
          </ac:spMkLst>
        </pc:spChg>
        <pc:spChg chg="del">
          <ac:chgData name="Duyên Lương" userId="3a9e482f-ceb4-484a-8eab-f708ff3e9a36" providerId="ADAL" clId="{617D7F0E-E629-45E3-9008-E087E4CEFBCB}" dt="2023-07-07T10:25:54.407" v="289" actId="478"/>
          <ac:spMkLst>
            <pc:docMk/>
            <pc:sldMk cId="3643088523" sldId="377"/>
            <ac:spMk id="19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5:54.407" v="289" actId="478"/>
          <ac:grpSpMkLst>
            <pc:docMk/>
            <pc:sldMk cId="3643088523" sldId="377"/>
            <ac:grpSpMk id="13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986945078" sldId="378"/>
        </pc:sldMkLst>
        <pc:spChg chg="add mod">
          <ac:chgData name="Duyên Lương" userId="3a9e482f-ceb4-484a-8eab-f708ff3e9a36" providerId="ADAL" clId="{617D7F0E-E629-45E3-9008-E087E4CEFBCB}" dt="2023-07-07T10:25:49.571" v="288"/>
          <ac:spMkLst>
            <pc:docMk/>
            <pc:sldMk cId="986945078" sldId="378"/>
            <ac:spMk id="3" creationId="{E0A94FF6-E8E7-B16C-FE54-2B8296AF203C}"/>
          </ac:spMkLst>
        </pc:spChg>
        <pc:spChg chg="del">
          <ac:chgData name="Duyên Lương" userId="3a9e482f-ceb4-484a-8eab-f708ff3e9a36" providerId="ADAL" clId="{617D7F0E-E629-45E3-9008-E087E4CEFBCB}" dt="2023-07-07T10:25:48.194" v="286" actId="478"/>
          <ac:spMkLst>
            <pc:docMk/>
            <pc:sldMk cId="986945078" sldId="378"/>
            <ac:spMk id="19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5:48.644" v="287" actId="478"/>
          <ac:grpSpMkLst>
            <pc:docMk/>
            <pc:sldMk cId="986945078" sldId="378"/>
            <ac:grpSpMk id="13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125870936" sldId="379"/>
        </pc:sldMkLst>
        <pc:spChg chg="add mod">
          <ac:chgData name="Duyên Lương" userId="3a9e482f-ceb4-484a-8eab-f708ff3e9a36" providerId="ADAL" clId="{617D7F0E-E629-45E3-9008-E087E4CEFBCB}" dt="2023-07-07T10:26:00.327" v="292"/>
          <ac:spMkLst>
            <pc:docMk/>
            <pc:sldMk cId="125870936" sldId="379"/>
            <ac:spMk id="3" creationId="{A8AC8212-B3EB-499D-8EA0-F22157949557}"/>
          </ac:spMkLst>
        </pc:spChg>
        <pc:spChg chg="del">
          <ac:chgData name="Duyên Lương" userId="3a9e482f-ceb4-484a-8eab-f708ff3e9a36" providerId="ADAL" clId="{617D7F0E-E629-45E3-9008-E087E4CEFBCB}" dt="2023-07-07T10:25:59.524" v="291" actId="478"/>
          <ac:spMkLst>
            <pc:docMk/>
            <pc:sldMk cId="125870936" sldId="379"/>
            <ac:spMk id="19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5:59.524" v="291" actId="478"/>
          <ac:grpSpMkLst>
            <pc:docMk/>
            <pc:sldMk cId="125870936" sldId="379"/>
            <ac:grpSpMk id="13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2349525298" sldId="388"/>
        </pc:sldMkLst>
        <pc:spChg chg="add mod">
          <ac:chgData name="Duyên Lương" userId="3a9e482f-ceb4-484a-8eab-f708ff3e9a36" providerId="ADAL" clId="{617D7F0E-E629-45E3-9008-E087E4CEFBCB}" dt="2023-07-07T10:26:18.311" v="296"/>
          <ac:spMkLst>
            <pc:docMk/>
            <pc:sldMk cId="2349525298" sldId="388"/>
            <ac:spMk id="3" creationId="{E9E3D3FC-ADE1-6822-1977-0CE088C67D03}"/>
          </ac:spMkLst>
        </pc:spChg>
        <pc:spChg chg="add mod ord">
          <ac:chgData name="Duyên Lương" userId="3a9e482f-ceb4-484a-8eab-f708ff3e9a36" providerId="ADAL" clId="{617D7F0E-E629-45E3-9008-E087E4CEFBCB}" dt="2023-07-07T10:29:53.969" v="330" actId="14100"/>
          <ac:spMkLst>
            <pc:docMk/>
            <pc:sldMk cId="2349525298" sldId="388"/>
            <ac:spMk id="4" creationId="{FB617EE1-7234-835C-8A05-F15E6313A20D}"/>
          </ac:spMkLst>
        </pc:spChg>
        <pc:spChg chg="del">
          <ac:chgData name="Duyên Lương" userId="3a9e482f-ceb4-484a-8eab-f708ff3e9a36" providerId="ADAL" clId="{617D7F0E-E629-45E3-9008-E087E4CEFBCB}" dt="2023-07-07T10:26:15.008" v="294" actId="478"/>
          <ac:spMkLst>
            <pc:docMk/>
            <pc:sldMk cId="2349525298" sldId="388"/>
            <ac:spMk id="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7T10:26:17.381" v="295" actId="478"/>
          <ac:spMkLst>
            <pc:docMk/>
            <pc:sldMk cId="2349525298" sldId="388"/>
            <ac:spMk id="8" creationId="{00000000-0000-0000-0000-000000000000}"/>
          </ac:spMkLst>
        </pc:spChg>
        <pc:grpChg chg="del">
          <ac:chgData name="Duyên Lương" userId="3a9e482f-ceb4-484a-8eab-f708ff3e9a36" providerId="ADAL" clId="{617D7F0E-E629-45E3-9008-E087E4CEFBCB}" dt="2023-07-07T10:26:13.851" v="293" actId="478"/>
          <ac:grpSpMkLst>
            <pc:docMk/>
            <pc:sldMk cId="2349525298" sldId="388"/>
            <ac:grpSpMk id="9" creationId="{00000000-0000-0000-0000-000000000000}"/>
          </ac:grpSpMkLst>
        </pc:grpChg>
        <pc:graphicFrameChg chg="mod modGraphic">
          <ac:chgData name="Duyên Lương" userId="3a9e482f-ceb4-484a-8eab-f708ff3e9a36" providerId="ADAL" clId="{617D7F0E-E629-45E3-9008-E087E4CEFBCB}" dt="2023-07-08T02:10:56.483" v="335" actId="1076"/>
          <ac:graphicFrameMkLst>
            <pc:docMk/>
            <pc:sldMk cId="2349525298" sldId="388"/>
            <ac:graphicFrameMk id="2" creationId="{00000000-0000-0000-0000-000000000000}"/>
          </ac:graphicFrameMkLst>
        </pc:graphicFrameChg>
        <pc:picChg chg="mod">
          <ac:chgData name="Duyên Lương" userId="3a9e482f-ceb4-484a-8eab-f708ff3e9a36" providerId="ADAL" clId="{617D7F0E-E629-45E3-9008-E087E4CEFBCB}" dt="2023-07-08T02:11:12.357" v="339" actId="1076"/>
          <ac:picMkLst>
            <pc:docMk/>
            <pc:sldMk cId="2349525298" sldId="388"/>
            <ac:picMk id="14" creationId="{00000000-0000-0000-0000-000000000000}"/>
          </ac:picMkLst>
        </pc:picChg>
        <pc:picChg chg="mod">
          <ac:chgData name="Duyên Lương" userId="3a9e482f-ceb4-484a-8eab-f708ff3e9a36" providerId="ADAL" clId="{617D7F0E-E629-45E3-9008-E087E4CEFBCB}" dt="2023-07-08T02:11:07.184" v="338" actId="1076"/>
          <ac:picMkLst>
            <pc:docMk/>
            <pc:sldMk cId="2349525298" sldId="388"/>
            <ac:picMk id="16" creationId="{00000000-0000-0000-0000-000000000000}"/>
          </ac:picMkLst>
        </pc:picChg>
        <pc:picChg chg="mod">
          <ac:chgData name="Duyên Lương" userId="3a9e482f-ceb4-484a-8eab-f708ff3e9a36" providerId="ADAL" clId="{617D7F0E-E629-45E3-9008-E087E4CEFBCB}" dt="2023-07-08T02:11:05.107" v="337" actId="1076"/>
          <ac:picMkLst>
            <pc:docMk/>
            <pc:sldMk cId="2349525298" sldId="388"/>
            <ac:picMk id="17" creationId="{00000000-0000-0000-0000-000000000000}"/>
          </ac:picMkLst>
        </pc:picChg>
        <pc:picChg chg="mod">
          <ac:chgData name="Duyên Lương" userId="3a9e482f-ceb4-484a-8eab-f708ff3e9a36" providerId="ADAL" clId="{617D7F0E-E629-45E3-9008-E087E4CEFBCB}" dt="2023-07-08T02:11:01.649" v="336" actId="1076"/>
          <ac:picMkLst>
            <pc:docMk/>
            <pc:sldMk cId="2349525298" sldId="388"/>
            <ac:picMk id="18" creationId="{00000000-0000-0000-0000-000000000000}"/>
          </ac:picMkLst>
        </pc:picChg>
      </pc:sldChg>
      <pc:sldChg chg="addSp delSp modSp mod modTransition modAnim">
        <pc:chgData name="Duyên Lương" userId="3a9e482f-ceb4-484a-8eab-f708ff3e9a36" providerId="ADAL" clId="{617D7F0E-E629-45E3-9008-E087E4CEFBCB}" dt="2023-07-08T03:09:38.202" v="1323"/>
        <pc:sldMkLst>
          <pc:docMk/>
          <pc:sldMk cId="665992738" sldId="389"/>
        </pc:sldMkLst>
        <pc:spChg chg="del">
          <ac:chgData name="Duyên Lương" userId="3a9e482f-ceb4-484a-8eab-f708ff3e9a36" providerId="ADAL" clId="{617D7F0E-E629-45E3-9008-E087E4CEFBCB}" dt="2023-07-08T02:22:07.844" v="446" actId="478"/>
          <ac:spMkLst>
            <pc:docMk/>
            <pc:sldMk cId="665992738" sldId="389"/>
            <ac:spMk id="32" creationId="{00000000-0000-0000-0000-000000000000}"/>
          </ac:spMkLst>
        </pc:spChg>
        <pc:spChg chg="del topLvl">
          <ac:chgData name="Duyên Lương" userId="3a9e482f-ceb4-484a-8eab-f708ff3e9a36" providerId="ADAL" clId="{617D7F0E-E629-45E3-9008-E087E4CEFBCB}" dt="2023-07-08T02:20:29.989" v="429" actId="478"/>
          <ac:spMkLst>
            <pc:docMk/>
            <pc:sldMk cId="665992738" sldId="389"/>
            <ac:spMk id="34" creationId="{00000000-0000-0000-0000-000000000000}"/>
          </ac:spMkLst>
        </pc:spChg>
        <pc:spChg chg="mod topLvl">
          <ac:chgData name="Duyên Lương" userId="3a9e482f-ceb4-484a-8eab-f708ff3e9a36" providerId="ADAL" clId="{617D7F0E-E629-45E3-9008-E087E4CEFBCB}" dt="2023-07-08T02:22:24.263" v="451" actId="1076"/>
          <ac:spMkLst>
            <pc:docMk/>
            <pc:sldMk cId="665992738" sldId="389"/>
            <ac:spMk id="35" creationId="{00000000-0000-0000-0000-000000000000}"/>
          </ac:spMkLst>
        </pc:spChg>
        <pc:spChg chg="del mod">
          <ac:chgData name="Duyên Lương" userId="3a9e482f-ceb4-484a-8eab-f708ff3e9a36" providerId="ADAL" clId="{617D7F0E-E629-45E3-9008-E087E4CEFBCB}" dt="2023-07-08T02:20:47.302" v="441" actId="478"/>
          <ac:spMkLst>
            <pc:docMk/>
            <pc:sldMk cId="665992738" sldId="389"/>
            <ac:spMk id="36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0:45.952" v="439" actId="478"/>
          <ac:spMkLst>
            <pc:docMk/>
            <pc:sldMk cId="665992738" sldId="389"/>
            <ac:spMk id="37" creationId="{00000000-0000-0000-0000-000000000000}"/>
          </ac:spMkLst>
        </pc:spChg>
        <pc:spChg chg="del">
          <ac:chgData name="Duyên Lương" userId="3a9e482f-ceb4-484a-8eab-f708ff3e9a36" providerId="ADAL" clId="{617D7F0E-E629-45E3-9008-E087E4CEFBCB}" dt="2023-07-08T02:22:06.495" v="445" actId="478"/>
          <ac:spMkLst>
            <pc:docMk/>
            <pc:sldMk cId="665992738" sldId="389"/>
            <ac:spMk id="38" creationId="{00000000-0000-0000-0000-000000000000}"/>
          </ac:spMkLst>
        </pc:spChg>
        <pc:grpChg chg="del mod">
          <ac:chgData name="Duyên Lương" userId="3a9e482f-ceb4-484a-8eab-f708ff3e9a36" providerId="ADAL" clId="{617D7F0E-E629-45E3-9008-E087E4CEFBCB}" dt="2023-07-08T02:20:43.805" v="437" actId="478"/>
          <ac:grpSpMkLst>
            <pc:docMk/>
            <pc:sldMk cId="665992738" sldId="389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20:44.557" v="438" actId="478"/>
          <ac:grpSpMkLst>
            <pc:docMk/>
            <pc:sldMk cId="665992738" sldId="389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20:47.906" v="442" actId="478"/>
          <ac:grpSpMkLst>
            <pc:docMk/>
            <pc:sldMk cId="665992738" sldId="389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617D7F0E-E629-45E3-9008-E087E4CEFBCB}" dt="2023-07-08T02:20:29.989" v="429" actId="478"/>
          <ac:grpSpMkLst>
            <pc:docMk/>
            <pc:sldMk cId="665992738" sldId="389"/>
            <ac:grpSpMk id="33" creationId="{00000000-0000-0000-0000-000000000000}"/>
          </ac:grpSpMkLst>
        </pc:grpChg>
        <pc:picChg chg="add del">
          <ac:chgData name="Duyên Lương" userId="3a9e482f-ceb4-484a-8eab-f708ff3e9a36" providerId="ADAL" clId="{617D7F0E-E629-45E3-9008-E087E4CEFBCB}" dt="2023-07-08T02:20:50.713" v="444" actId="478"/>
          <ac:picMkLst>
            <pc:docMk/>
            <pc:sldMk cId="665992738" sldId="389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617D7F0E-E629-45E3-9008-E087E4CEFBCB}" dt="2023-07-08T02:22:20.145" v="450" actId="1076"/>
          <ac:picMkLst>
            <pc:docMk/>
            <pc:sldMk cId="665992738" sldId="389"/>
            <ac:picMk id="39" creationId="{3EF4247E-E575-4DD2-F15A-E0645C9D6186}"/>
          </ac:picMkLst>
        </pc:picChg>
      </pc:sldChg>
      <pc:sldChg chg="addSp modSp new mod modTransition modAnim">
        <pc:chgData name="Duyên Lương" userId="3a9e482f-ceb4-484a-8eab-f708ff3e9a36" providerId="ADAL" clId="{617D7F0E-E629-45E3-9008-E087E4CEFBCB}" dt="2023-07-08T03:17:24.233" v="1393"/>
        <pc:sldMkLst>
          <pc:docMk/>
          <pc:sldMk cId="2413174172" sldId="390"/>
        </pc:sldMkLst>
        <pc:spChg chg="add mod">
          <ac:chgData name="Duyên Lương" userId="3a9e482f-ceb4-484a-8eab-f708ff3e9a36" providerId="ADAL" clId="{617D7F0E-E629-45E3-9008-E087E4CEFBCB}" dt="2023-07-08T02:54:09.177" v="1039"/>
          <ac:spMkLst>
            <pc:docMk/>
            <pc:sldMk cId="2413174172" sldId="390"/>
            <ac:spMk id="3" creationId="{085F3D53-C27C-02BE-11FD-29CAC5C4FC0A}"/>
          </ac:spMkLst>
        </pc:spChg>
        <pc:spChg chg="add mod">
          <ac:chgData name="Duyên Lương" userId="3a9e482f-ceb4-484a-8eab-f708ff3e9a36" providerId="ADAL" clId="{617D7F0E-E629-45E3-9008-E087E4CEFBCB}" dt="2023-07-08T02:56:31.150" v="1064" actId="1035"/>
          <ac:spMkLst>
            <pc:docMk/>
            <pc:sldMk cId="2413174172" sldId="390"/>
            <ac:spMk id="4" creationId="{3C2ABB23-F450-34C3-4B67-E583F8AED11A}"/>
          </ac:spMkLst>
        </pc:spChg>
        <pc:spChg chg="add mod">
          <ac:chgData name="Duyên Lương" userId="3a9e482f-ceb4-484a-8eab-f708ff3e9a36" providerId="ADAL" clId="{617D7F0E-E629-45E3-9008-E087E4CEFBCB}" dt="2023-07-08T03:17:15.416" v="1390" actId="1076"/>
          <ac:spMkLst>
            <pc:docMk/>
            <pc:sldMk cId="2413174172" sldId="390"/>
            <ac:spMk id="5" creationId="{C17C80D9-4897-1121-ECA8-E54C3C737A7B}"/>
          </ac:spMkLst>
        </pc:spChg>
        <pc:spChg chg="add mod">
          <ac:chgData name="Duyên Lương" userId="3a9e482f-ceb4-484a-8eab-f708ff3e9a36" providerId="ADAL" clId="{617D7F0E-E629-45E3-9008-E087E4CEFBCB}" dt="2023-07-08T02:54:24.560" v="1042" actId="1076"/>
          <ac:spMkLst>
            <pc:docMk/>
            <pc:sldMk cId="2413174172" sldId="390"/>
            <ac:spMk id="6" creationId="{8B62BD1A-6B1B-7B1A-1D07-3AEEFFB1C271}"/>
          </ac:spMkLst>
        </pc:spChg>
        <pc:spChg chg="add mod">
          <ac:chgData name="Duyên Lương" userId="3a9e482f-ceb4-484a-8eab-f708ff3e9a36" providerId="ADAL" clId="{617D7F0E-E629-45E3-9008-E087E4CEFBCB}" dt="2023-07-08T03:17:17.442" v="1391" actId="1076"/>
          <ac:spMkLst>
            <pc:docMk/>
            <pc:sldMk cId="2413174172" sldId="390"/>
            <ac:spMk id="7" creationId="{69A32E8D-C8D9-AA04-4402-28CE88C1E443}"/>
          </ac:spMkLst>
        </pc:spChg>
        <pc:spChg chg="add mod">
          <ac:chgData name="Duyên Lương" userId="3a9e482f-ceb4-484a-8eab-f708ff3e9a36" providerId="ADAL" clId="{617D7F0E-E629-45E3-9008-E087E4CEFBCB}" dt="2023-07-08T02:56:59.954" v="1071" actId="1076"/>
          <ac:spMkLst>
            <pc:docMk/>
            <pc:sldMk cId="2413174172" sldId="390"/>
            <ac:spMk id="10" creationId="{6B2D292D-DF4A-2DA3-C5AA-A9B6D97EC50D}"/>
          </ac:spMkLst>
        </pc:spChg>
        <pc:spChg chg="add mod">
          <ac:chgData name="Duyên Lương" userId="3a9e482f-ceb4-484a-8eab-f708ff3e9a36" providerId="ADAL" clId="{617D7F0E-E629-45E3-9008-E087E4CEFBCB}" dt="2023-07-08T02:56:58.278" v="1070" actId="1076"/>
          <ac:spMkLst>
            <pc:docMk/>
            <pc:sldMk cId="2413174172" sldId="390"/>
            <ac:spMk id="11" creationId="{0E72C5DE-7742-B0AD-DB6A-3D10BE660306}"/>
          </ac:spMkLst>
        </pc:spChg>
        <pc:spChg chg="add mod">
          <ac:chgData name="Duyên Lương" userId="3a9e482f-ceb4-484a-8eab-f708ff3e9a36" providerId="ADAL" clId="{617D7F0E-E629-45E3-9008-E087E4CEFBCB}" dt="2023-07-08T02:57:03.508" v="1072" actId="1076"/>
          <ac:spMkLst>
            <pc:docMk/>
            <pc:sldMk cId="2413174172" sldId="390"/>
            <ac:spMk id="12" creationId="{5306A446-E878-A75C-5CDC-6F63775D0ED8}"/>
          </ac:spMkLst>
        </pc:spChg>
        <pc:spChg chg="add mod">
          <ac:chgData name="Duyên Lương" userId="3a9e482f-ceb4-484a-8eab-f708ff3e9a36" providerId="ADAL" clId="{617D7F0E-E629-45E3-9008-E087E4CEFBCB}" dt="2023-07-08T02:56:51.550" v="1066" actId="1076"/>
          <ac:spMkLst>
            <pc:docMk/>
            <pc:sldMk cId="2413174172" sldId="390"/>
            <ac:spMk id="13" creationId="{C61161C5-A951-977B-8B95-27D15E6D8EC7}"/>
          </ac:spMkLst>
        </pc:spChg>
        <pc:spChg chg="add mod">
          <ac:chgData name="Duyên Lương" userId="3a9e482f-ceb4-484a-8eab-f708ff3e9a36" providerId="ADAL" clId="{617D7F0E-E629-45E3-9008-E087E4CEFBCB}" dt="2023-07-08T03:17:20.766" v="1392" actId="1076"/>
          <ac:spMkLst>
            <pc:docMk/>
            <pc:sldMk cId="2413174172" sldId="390"/>
            <ac:spMk id="14" creationId="{9A1C48EF-047D-8910-E470-869FCF32F4AA}"/>
          </ac:spMkLst>
        </pc:spChg>
        <pc:picChg chg="add mod">
          <ac:chgData name="Duyên Lương" userId="3a9e482f-ceb4-484a-8eab-f708ff3e9a36" providerId="ADAL" clId="{617D7F0E-E629-45E3-9008-E087E4CEFBCB}" dt="2023-07-08T02:55:49.526" v="1053" actId="1076"/>
          <ac:picMkLst>
            <pc:docMk/>
            <pc:sldMk cId="2413174172" sldId="390"/>
            <ac:picMk id="2" creationId="{46D337A3-E3B6-5C65-7DBA-1CBF5C795F45}"/>
          </ac:picMkLst>
        </pc:picChg>
        <pc:picChg chg="add mod">
          <ac:chgData name="Duyên Lương" userId="3a9e482f-ceb4-484a-8eab-f708ff3e9a36" providerId="ADAL" clId="{617D7F0E-E629-45E3-9008-E087E4CEFBCB}" dt="2023-07-08T02:55:06.914" v="1047" actId="1076"/>
          <ac:picMkLst>
            <pc:docMk/>
            <pc:sldMk cId="2413174172" sldId="390"/>
            <ac:picMk id="1026" creationId="{CAAF8AAA-BCF9-1BE3-E1E0-EB93B751A407}"/>
          </ac:picMkLst>
        </pc:picChg>
        <pc:cxnChg chg="add mod">
          <ac:chgData name="Duyên Lương" userId="3a9e482f-ceb4-484a-8eab-f708ff3e9a36" providerId="ADAL" clId="{617D7F0E-E629-45E3-9008-E087E4CEFBCB}" dt="2023-07-08T02:56:31.150" v="1064" actId="1035"/>
          <ac:cxnSpMkLst>
            <pc:docMk/>
            <pc:sldMk cId="2413174172" sldId="390"/>
            <ac:cxnSpMk id="9" creationId="{10F1A2AC-3310-FB67-D4C2-8A0D281E9B37}"/>
          </ac:cxnSpMkLst>
        </pc:cxnChg>
      </pc:sldChg>
      <pc:sldChg chg="addSp delSp modSp mod modTransition modAnim">
        <pc:chgData name="Duyên Lương" userId="3a9e482f-ceb4-484a-8eab-f708ff3e9a36" providerId="ADAL" clId="{617D7F0E-E629-45E3-9008-E087E4CEFBCB}" dt="2023-07-08T03:17:45.088" v="1399"/>
        <pc:sldMkLst>
          <pc:docMk/>
          <pc:sldMk cId="4171589133" sldId="391"/>
        </pc:sldMkLst>
        <pc:spChg chg="del">
          <ac:chgData name="Duyên Lương" userId="3a9e482f-ceb4-484a-8eab-f708ff3e9a36" providerId="ADAL" clId="{617D7F0E-E629-45E3-9008-E087E4CEFBCB}" dt="2023-07-08T02:57:22.509" v="1076" actId="478"/>
          <ac:spMkLst>
            <pc:docMk/>
            <pc:sldMk cId="4171589133" sldId="391"/>
            <ac:spMk id="4" creationId="{3C2ABB23-F450-34C3-4B67-E583F8AED11A}"/>
          </ac:spMkLst>
        </pc:spChg>
        <pc:spChg chg="mod">
          <ac:chgData name="Duyên Lương" userId="3a9e482f-ceb4-484a-8eab-f708ff3e9a36" providerId="ADAL" clId="{617D7F0E-E629-45E3-9008-E087E4CEFBCB}" dt="2023-07-08T03:17:32.059" v="1396" actId="1076"/>
          <ac:spMkLst>
            <pc:docMk/>
            <pc:sldMk cId="4171589133" sldId="391"/>
            <ac:spMk id="5" creationId="{C17C80D9-4897-1121-ECA8-E54C3C737A7B}"/>
          </ac:spMkLst>
        </pc:spChg>
        <pc:spChg chg="mod">
          <ac:chgData name="Duyên Lương" userId="3a9e482f-ceb4-484a-8eab-f708ff3e9a36" providerId="ADAL" clId="{617D7F0E-E629-45E3-9008-E087E4CEFBCB}" dt="2023-07-08T03:00:24.822" v="1106" actId="1076"/>
          <ac:spMkLst>
            <pc:docMk/>
            <pc:sldMk cId="4171589133" sldId="391"/>
            <ac:spMk id="6" creationId="{8B62BD1A-6B1B-7B1A-1D07-3AEEFFB1C271}"/>
          </ac:spMkLst>
        </pc:spChg>
        <pc:spChg chg="mod">
          <ac:chgData name="Duyên Lương" userId="3a9e482f-ceb4-484a-8eab-f708ff3e9a36" providerId="ADAL" clId="{617D7F0E-E629-45E3-9008-E087E4CEFBCB}" dt="2023-07-08T03:01:17.863" v="1138" actId="1035"/>
          <ac:spMkLst>
            <pc:docMk/>
            <pc:sldMk cId="4171589133" sldId="391"/>
            <ac:spMk id="7" creationId="{69A32E8D-C8D9-AA04-4402-28CE88C1E443}"/>
          </ac:spMkLst>
        </pc:spChg>
        <pc:spChg chg="add mod">
          <ac:chgData name="Duyên Lương" userId="3a9e482f-ceb4-484a-8eab-f708ff3e9a36" providerId="ADAL" clId="{617D7F0E-E629-45E3-9008-E087E4CEFBCB}" dt="2023-07-08T03:00:17.471" v="1104" actId="1076"/>
          <ac:spMkLst>
            <pc:docMk/>
            <pc:sldMk cId="4171589133" sldId="391"/>
            <ac:spMk id="8" creationId="{D0D5F4CE-E2D3-847F-E253-67A7F7F3D767}"/>
          </ac:spMkLst>
        </pc:spChg>
        <pc:spChg chg="add mod">
          <ac:chgData name="Duyên Lương" userId="3a9e482f-ceb4-484a-8eab-f708ff3e9a36" providerId="ADAL" clId="{617D7F0E-E629-45E3-9008-E087E4CEFBCB}" dt="2023-07-08T03:17:38.498" v="1397" actId="1076"/>
          <ac:spMkLst>
            <pc:docMk/>
            <pc:sldMk cId="4171589133" sldId="391"/>
            <ac:spMk id="16" creationId="{BE177F96-E6E0-C140-0985-06D7785F8ABC}"/>
          </ac:spMkLst>
        </pc:spChg>
        <pc:picChg chg="mod">
          <ac:chgData name="Duyên Lương" userId="3a9e482f-ceb4-484a-8eab-f708ff3e9a36" providerId="ADAL" clId="{617D7F0E-E629-45E3-9008-E087E4CEFBCB}" dt="2023-07-08T03:00:21.472" v="1105" actId="1076"/>
          <ac:picMkLst>
            <pc:docMk/>
            <pc:sldMk cId="4171589133" sldId="391"/>
            <ac:picMk id="2" creationId="{46D337A3-E3B6-5C65-7DBA-1CBF5C795F45}"/>
          </ac:picMkLst>
        </pc:picChg>
        <pc:picChg chg="del">
          <ac:chgData name="Duyên Lương" userId="3a9e482f-ceb4-484a-8eab-f708ff3e9a36" providerId="ADAL" clId="{617D7F0E-E629-45E3-9008-E087E4CEFBCB}" dt="2023-07-08T02:57:27.148" v="1078" actId="478"/>
          <ac:picMkLst>
            <pc:docMk/>
            <pc:sldMk cId="4171589133" sldId="391"/>
            <ac:picMk id="1026" creationId="{CAAF8AAA-BCF9-1BE3-E1E0-EB93B751A407}"/>
          </ac:picMkLst>
        </pc:picChg>
        <pc:picChg chg="add mod">
          <ac:chgData name="Duyên Lương" userId="3a9e482f-ceb4-484a-8eab-f708ff3e9a36" providerId="ADAL" clId="{617D7F0E-E629-45E3-9008-E087E4CEFBCB}" dt="2023-07-08T02:58:47.275" v="1093" actId="14100"/>
          <ac:picMkLst>
            <pc:docMk/>
            <pc:sldMk cId="4171589133" sldId="391"/>
            <ac:picMk id="4098" creationId="{5FD460CE-2E6F-0C92-315F-0BF8C2F4F67D}"/>
          </ac:picMkLst>
        </pc:picChg>
        <pc:cxnChg chg="mod">
          <ac:chgData name="Duyên Lương" userId="3a9e482f-ceb4-484a-8eab-f708ff3e9a36" providerId="ADAL" clId="{617D7F0E-E629-45E3-9008-E087E4CEFBCB}" dt="2023-07-08T03:01:02.384" v="1134" actId="14100"/>
          <ac:cxnSpMkLst>
            <pc:docMk/>
            <pc:sldMk cId="4171589133" sldId="391"/>
            <ac:cxnSpMk id="9" creationId="{10F1A2AC-3310-FB67-D4C2-8A0D281E9B37}"/>
          </ac:cxnSpMkLst>
        </pc:cxnChg>
      </pc:sldChg>
      <pc:sldChg chg="addSp delSp modSp add mod modTransition">
        <pc:chgData name="Duyên Lương" userId="3a9e482f-ceb4-484a-8eab-f708ff3e9a36" providerId="ADAL" clId="{617D7F0E-E629-45E3-9008-E087E4CEFBCB}" dt="2023-07-08T03:09:38.202" v="1323"/>
        <pc:sldMkLst>
          <pc:docMk/>
          <pc:sldMk cId="2977237917" sldId="392"/>
        </pc:sldMkLst>
        <pc:spChg chg="del">
          <ac:chgData name="Duyên Lương" userId="3a9e482f-ceb4-484a-8eab-f708ff3e9a36" providerId="ADAL" clId="{617D7F0E-E629-45E3-9008-E087E4CEFBCB}" dt="2023-07-08T02:57:35.766" v="1079" actId="478"/>
          <ac:spMkLst>
            <pc:docMk/>
            <pc:sldMk cId="2977237917" sldId="392"/>
            <ac:spMk id="4" creationId="{3C2ABB23-F450-34C3-4B67-E583F8AED11A}"/>
          </ac:spMkLst>
        </pc:spChg>
        <pc:spChg chg="mod">
          <ac:chgData name="Duyên Lương" userId="3a9e482f-ceb4-484a-8eab-f708ff3e9a36" providerId="ADAL" clId="{617D7F0E-E629-45E3-9008-E087E4CEFBCB}" dt="2023-07-08T03:01:41.022" v="1143" actId="1076"/>
          <ac:spMkLst>
            <pc:docMk/>
            <pc:sldMk cId="2977237917" sldId="392"/>
            <ac:spMk id="5" creationId="{C17C80D9-4897-1121-ECA8-E54C3C737A7B}"/>
          </ac:spMkLst>
        </pc:spChg>
        <pc:spChg chg="mod">
          <ac:chgData name="Duyên Lương" userId="3a9e482f-ceb4-484a-8eab-f708ff3e9a36" providerId="ADAL" clId="{617D7F0E-E629-45E3-9008-E087E4CEFBCB}" dt="2023-07-08T03:01:33.561" v="1141" actId="1076"/>
          <ac:spMkLst>
            <pc:docMk/>
            <pc:sldMk cId="2977237917" sldId="392"/>
            <ac:spMk id="6" creationId="{8B62BD1A-6B1B-7B1A-1D07-3AEEFFB1C271}"/>
          </ac:spMkLst>
        </pc:spChg>
        <pc:spChg chg="mod">
          <ac:chgData name="Duyên Lương" userId="3a9e482f-ceb4-484a-8eab-f708ff3e9a36" providerId="ADAL" clId="{617D7F0E-E629-45E3-9008-E087E4CEFBCB}" dt="2023-07-08T03:02:25.360" v="1177" actId="403"/>
          <ac:spMkLst>
            <pc:docMk/>
            <pc:sldMk cId="2977237917" sldId="392"/>
            <ac:spMk id="7" creationId="{69A32E8D-C8D9-AA04-4402-28CE88C1E443}"/>
          </ac:spMkLst>
        </pc:spChg>
        <pc:spChg chg="add mod">
          <ac:chgData name="Duyên Lương" userId="3a9e482f-ceb4-484a-8eab-f708ff3e9a36" providerId="ADAL" clId="{617D7F0E-E629-45E3-9008-E087E4CEFBCB}" dt="2023-07-08T03:01:36.814" v="1142" actId="1076"/>
          <ac:spMkLst>
            <pc:docMk/>
            <pc:sldMk cId="2977237917" sldId="392"/>
            <ac:spMk id="8" creationId="{65B0A0C8-F15F-02CD-1BB9-CF4848E3A1FD}"/>
          </ac:spMkLst>
        </pc:spChg>
        <pc:spChg chg="mod">
          <ac:chgData name="Duyên Lương" userId="3a9e482f-ceb4-484a-8eab-f708ff3e9a36" providerId="ADAL" clId="{617D7F0E-E629-45E3-9008-E087E4CEFBCB}" dt="2023-07-08T03:02:19.445" v="1175" actId="1076"/>
          <ac:spMkLst>
            <pc:docMk/>
            <pc:sldMk cId="2977237917" sldId="392"/>
            <ac:spMk id="12" creationId="{5306A446-E878-A75C-5CDC-6F63775D0ED8}"/>
          </ac:spMkLst>
        </pc:spChg>
        <pc:picChg chg="mod">
          <ac:chgData name="Duyên Lương" userId="3a9e482f-ceb4-484a-8eab-f708ff3e9a36" providerId="ADAL" clId="{617D7F0E-E629-45E3-9008-E087E4CEFBCB}" dt="2023-07-08T03:02:22.402" v="1176" actId="1076"/>
          <ac:picMkLst>
            <pc:docMk/>
            <pc:sldMk cId="2977237917" sldId="392"/>
            <ac:picMk id="2" creationId="{46D337A3-E3B6-5C65-7DBA-1CBF5C795F45}"/>
          </ac:picMkLst>
        </pc:picChg>
        <pc:picChg chg="del">
          <ac:chgData name="Duyên Lương" userId="3a9e482f-ceb4-484a-8eab-f708ff3e9a36" providerId="ADAL" clId="{617D7F0E-E629-45E3-9008-E087E4CEFBCB}" dt="2023-07-08T02:57:36.222" v="1080" actId="478"/>
          <ac:picMkLst>
            <pc:docMk/>
            <pc:sldMk cId="2977237917" sldId="392"/>
            <ac:picMk id="1026" creationId="{CAAF8AAA-BCF9-1BE3-E1E0-EB93B751A407}"/>
          </ac:picMkLst>
        </pc:picChg>
        <pc:picChg chg="add mod">
          <ac:chgData name="Duyên Lương" userId="3a9e482f-ceb4-484a-8eab-f708ff3e9a36" providerId="ADAL" clId="{617D7F0E-E629-45E3-9008-E087E4CEFBCB}" dt="2023-07-08T02:59:20.704" v="1095" actId="1076"/>
          <ac:picMkLst>
            <pc:docMk/>
            <pc:sldMk cId="2977237917" sldId="392"/>
            <ac:picMk id="3074" creationId="{6D3918CE-1F5F-775C-3E4E-C571B6660950}"/>
          </ac:picMkLst>
        </pc:picChg>
        <pc:cxnChg chg="mod">
          <ac:chgData name="Duyên Lương" userId="3a9e482f-ceb4-484a-8eab-f708ff3e9a36" providerId="ADAL" clId="{617D7F0E-E629-45E3-9008-E087E4CEFBCB}" dt="2023-07-08T03:01:49.519" v="1146" actId="1076"/>
          <ac:cxnSpMkLst>
            <pc:docMk/>
            <pc:sldMk cId="2977237917" sldId="392"/>
            <ac:cxnSpMk id="9" creationId="{10F1A2AC-3310-FB67-D4C2-8A0D281E9B37}"/>
          </ac:cxnSpMkLst>
        </pc:cxnChg>
      </pc:sldChg>
      <pc:sldChg chg="addSp delSp modSp add mod modTransition delAnim modAnim">
        <pc:chgData name="Duyên Lương" userId="3a9e482f-ceb4-484a-8eab-f708ff3e9a36" providerId="ADAL" clId="{617D7F0E-E629-45E3-9008-E087E4CEFBCB}" dt="2023-07-08T03:09:38.202" v="1323"/>
        <pc:sldMkLst>
          <pc:docMk/>
          <pc:sldMk cId="3916328107" sldId="393"/>
        </pc:sldMkLst>
        <pc:spChg chg="del">
          <ac:chgData name="Duyên Lương" userId="3a9e482f-ceb4-484a-8eab-f708ff3e9a36" providerId="ADAL" clId="{617D7F0E-E629-45E3-9008-E087E4CEFBCB}" dt="2023-07-08T02:57:57.941" v="1088" actId="478"/>
          <ac:spMkLst>
            <pc:docMk/>
            <pc:sldMk cId="3916328107" sldId="393"/>
            <ac:spMk id="4" creationId="{3C2ABB23-F450-34C3-4B67-E583F8AED11A}"/>
          </ac:spMkLst>
        </pc:spChg>
        <pc:spChg chg="mod">
          <ac:chgData name="Duyên Lương" userId="3a9e482f-ceb4-484a-8eab-f708ff3e9a36" providerId="ADAL" clId="{617D7F0E-E629-45E3-9008-E087E4CEFBCB}" dt="2023-07-08T03:04:37.668" v="1205" actId="1076"/>
          <ac:spMkLst>
            <pc:docMk/>
            <pc:sldMk cId="3916328107" sldId="393"/>
            <ac:spMk id="5" creationId="{C17C80D9-4897-1121-ECA8-E54C3C737A7B}"/>
          </ac:spMkLst>
        </pc:spChg>
        <pc:spChg chg="del mod">
          <ac:chgData name="Duyên Lương" userId="3a9e482f-ceb4-484a-8eab-f708ff3e9a36" providerId="ADAL" clId="{617D7F0E-E629-45E3-9008-E087E4CEFBCB}" dt="2023-07-08T03:02:59.839" v="1183" actId="478"/>
          <ac:spMkLst>
            <pc:docMk/>
            <pc:sldMk cId="3916328107" sldId="393"/>
            <ac:spMk id="7" creationId="{69A32E8D-C8D9-AA04-4402-28CE88C1E443}"/>
          </ac:spMkLst>
        </pc:spChg>
        <pc:spChg chg="add mod">
          <ac:chgData name="Duyên Lương" userId="3a9e482f-ceb4-484a-8eab-f708ff3e9a36" providerId="ADAL" clId="{617D7F0E-E629-45E3-9008-E087E4CEFBCB}" dt="2023-07-08T02:58:03.337" v="1090" actId="1076"/>
          <ac:spMkLst>
            <pc:docMk/>
            <pc:sldMk cId="3916328107" sldId="393"/>
            <ac:spMk id="8" creationId="{718F74CD-7E42-9008-0A22-2503EFE651E5}"/>
          </ac:spMkLst>
        </pc:spChg>
        <pc:spChg chg="add mod">
          <ac:chgData name="Duyên Lương" userId="3a9e482f-ceb4-484a-8eab-f708ff3e9a36" providerId="ADAL" clId="{617D7F0E-E629-45E3-9008-E087E4CEFBCB}" dt="2023-07-08T03:03:33.190" v="1192" actId="1076"/>
          <ac:spMkLst>
            <pc:docMk/>
            <pc:sldMk cId="3916328107" sldId="393"/>
            <ac:spMk id="14" creationId="{5EC0800C-FE77-BDE1-3105-6EDC2E130180}"/>
          </ac:spMkLst>
        </pc:spChg>
        <pc:spChg chg="add mod">
          <ac:chgData name="Duyên Lương" userId="3a9e482f-ceb4-484a-8eab-f708ff3e9a36" providerId="ADAL" clId="{617D7F0E-E629-45E3-9008-E087E4CEFBCB}" dt="2023-07-08T03:03:28.933" v="1191" actId="14100"/>
          <ac:spMkLst>
            <pc:docMk/>
            <pc:sldMk cId="3916328107" sldId="393"/>
            <ac:spMk id="15" creationId="{60326C53-1320-552F-D8B9-759CA850CC4F}"/>
          </ac:spMkLst>
        </pc:spChg>
        <pc:spChg chg="add mod">
          <ac:chgData name="Duyên Lương" userId="3a9e482f-ceb4-484a-8eab-f708ff3e9a36" providerId="ADAL" clId="{617D7F0E-E629-45E3-9008-E087E4CEFBCB}" dt="2023-07-08T03:03:37.308" v="1193" actId="1076"/>
          <ac:spMkLst>
            <pc:docMk/>
            <pc:sldMk cId="3916328107" sldId="393"/>
            <ac:spMk id="16" creationId="{712E9EAC-D428-3DCC-2CD2-6566C3A5BA56}"/>
          </ac:spMkLst>
        </pc:spChg>
        <pc:picChg chg="mod">
          <ac:chgData name="Duyên Lương" userId="3a9e482f-ceb4-484a-8eab-f708ff3e9a36" providerId="ADAL" clId="{617D7F0E-E629-45E3-9008-E087E4CEFBCB}" dt="2023-07-08T03:04:33.811" v="1204" actId="1076"/>
          <ac:picMkLst>
            <pc:docMk/>
            <pc:sldMk cId="3916328107" sldId="393"/>
            <ac:picMk id="2" creationId="{46D337A3-E3B6-5C65-7DBA-1CBF5C795F45}"/>
          </ac:picMkLst>
        </pc:picChg>
        <pc:picChg chg="del">
          <ac:chgData name="Duyên Lương" userId="3a9e482f-ceb4-484a-8eab-f708ff3e9a36" providerId="ADAL" clId="{617D7F0E-E629-45E3-9008-E087E4CEFBCB}" dt="2023-07-08T02:57:57.941" v="1088" actId="478"/>
          <ac:picMkLst>
            <pc:docMk/>
            <pc:sldMk cId="3916328107" sldId="393"/>
            <ac:picMk id="1026" creationId="{CAAF8AAA-BCF9-1BE3-E1E0-EB93B751A407}"/>
          </ac:picMkLst>
        </pc:picChg>
        <pc:picChg chg="add mod">
          <ac:chgData name="Duyên Lương" userId="3a9e482f-ceb4-484a-8eab-f708ff3e9a36" providerId="ADAL" clId="{617D7F0E-E629-45E3-9008-E087E4CEFBCB}" dt="2023-07-08T03:03:06.923" v="1185" actId="1076"/>
          <ac:picMkLst>
            <pc:docMk/>
            <pc:sldMk cId="3916328107" sldId="393"/>
            <ac:picMk id="2050" creationId="{1FFBC9C2-5AF1-8395-790E-75A4E2D1C34E}"/>
          </ac:picMkLst>
        </pc:picChg>
        <pc:cxnChg chg="mod">
          <ac:chgData name="Duyên Lương" userId="3a9e482f-ceb4-484a-8eab-f708ff3e9a36" providerId="ADAL" clId="{617D7F0E-E629-45E3-9008-E087E4CEFBCB}" dt="2023-07-08T03:03:41.900" v="1194" actId="14100"/>
          <ac:cxnSpMkLst>
            <pc:docMk/>
            <pc:sldMk cId="3916328107" sldId="393"/>
            <ac:cxnSpMk id="9" creationId="{10F1A2AC-3310-FB67-D4C2-8A0D281E9B37}"/>
          </ac:cxnSpMkLst>
        </pc:cxnChg>
      </pc:sldChg>
      <pc:sldChg chg="addSp modSp new mod">
        <pc:chgData name="Duyên Lương" userId="3a9e482f-ceb4-484a-8eab-f708ff3e9a36" providerId="ADAL" clId="{617D7F0E-E629-45E3-9008-E087E4CEFBCB}" dt="2023-07-08T03:16:09.641" v="1384" actId="1076"/>
        <pc:sldMkLst>
          <pc:docMk/>
          <pc:sldMk cId="1243015327" sldId="394"/>
        </pc:sldMkLst>
        <pc:spChg chg="add mod">
          <ac:chgData name="Duyên Lương" userId="3a9e482f-ceb4-484a-8eab-f708ff3e9a36" providerId="ADAL" clId="{617D7F0E-E629-45E3-9008-E087E4CEFBCB}" dt="2023-07-08T03:16:09.641" v="1384" actId="1076"/>
          <ac:spMkLst>
            <pc:docMk/>
            <pc:sldMk cId="1243015327" sldId="394"/>
            <ac:spMk id="3" creationId="{E2888DCD-0564-4743-B81F-9E5B6685A36E}"/>
          </ac:spMkLst>
        </pc:spChg>
        <pc:spChg chg="add mod">
          <ac:chgData name="Duyên Lương" userId="3a9e482f-ceb4-484a-8eab-f708ff3e9a36" providerId="ADAL" clId="{617D7F0E-E629-45E3-9008-E087E4CEFBCB}" dt="2023-07-08T03:13:56.843" v="1329"/>
          <ac:spMkLst>
            <pc:docMk/>
            <pc:sldMk cId="1243015327" sldId="394"/>
            <ac:spMk id="5" creationId="{F9B2C62E-05DE-B987-629A-200D9B2796E6}"/>
          </ac:spMkLst>
        </pc:spChg>
        <pc:spChg chg="add mod">
          <ac:chgData name="Duyên Lương" userId="3a9e482f-ceb4-484a-8eab-f708ff3e9a36" providerId="ADAL" clId="{617D7F0E-E629-45E3-9008-E087E4CEFBCB}" dt="2023-07-08T03:14:26.836" v="1353" actId="403"/>
          <ac:spMkLst>
            <pc:docMk/>
            <pc:sldMk cId="1243015327" sldId="394"/>
            <ac:spMk id="6" creationId="{A780FB70-CC53-C789-7158-9B7765DACD21}"/>
          </ac:spMkLst>
        </pc:spChg>
        <pc:spChg chg="add mod ord">
          <ac:chgData name="Duyên Lương" userId="3a9e482f-ceb4-484a-8eab-f708ff3e9a36" providerId="ADAL" clId="{617D7F0E-E629-45E3-9008-E087E4CEFBCB}" dt="2023-07-08T03:15:49.358" v="1376" actId="14100"/>
          <ac:spMkLst>
            <pc:docMk/>
            <pc:sldMk cId="1243015327" sldId="394"/>
            <ac:spMk id="7" creationId="{B0A60597-4D63-0BDF-9FFC-A29D7FB6CCB2}"/>
          </ac:spMkLst>
        </pc:spChg>
        <pc:spChg chg="add mod">
          <ac:chgData name="Duyên Lương" userId="3a9e482f-ceb4-484a-8eab-f708ff3e9a36" providerId="ADAL" clId="{617D7F0E-E629-45E3-9008-E087E4CEFBCB}" dt="2023-07-08T03:15:53.744" v="1379" actId="1076"/>
          <ac:spMkLst>
            <pc:docMk/>
            <pc:sldMk cId="1243015327" sldId="394"/>
            <ac:spMk id="8" creationId="{1F634B11-CD44-D668-E21C-62A6AD3E3B6D}"/>
          </ac:spMkLst>
        </pc:spChg>
        <pc:picChg chg="add mod ord">
          <ac:chgData name="Duyên Lương" userId="3a9e482f-ceb4-484a-8eab-f708ff3e9a36" providerId="ADAL" clId="{617D7F0E-E629-45E3-9008-E087E4CEFBCB}" dt="2023-07-08T03:15:01.071" v="1362" actId="1038"/>
          <ac:picMkLst>
            <pc:docMk/>
            <pc:sldMk cId="1243015327" sldId="394"/>
            <ac:picMk id="4" creationId="{7B0C014B-0463-3EDB-D956-DD0DE78E58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6BCE8-9C0C-45EF-B1C8-2D4B1188AFEF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288A4-402A-4A7C-9424-5635D2B04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49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48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921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057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288A4-402A-4A7C-9424-5635D2B042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31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15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5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0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46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82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80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6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3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45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2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.png"/><Relationship Id="rId5" Type="http://schemas.microsoft.com/office/2007/relationships/media" Target="../media/media4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752600" y="1943100"/>
            <a:ext cx="14013899" cy="7323563"/>
            <a:chOff x="391379" y="-2779953"/>
            <a:chExt cx="15039698" cy="9764748"/>
          </a:xfrm>
        </p:grpSpPr>
        <p:sp>
          <p:nvSpPr>
            <p:cNvPr id="6" name="TextBox 6"/>
            <p:cNvSpPr txBox="1"/>
            <p:nvPr/>
          </p:nvSpPr>
          <p:spPr>
            <a:xfrm>
              <a:off x="391379" y="-2779953"/>
              <a:ext cx="15038373" cy="6812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6600" dirty="0">
                  <a:solidFill>
                    <a:srgbClr val="C00000"/>
                  </a:solidFill>
                  <a:latin typeface="Amasis MT Pro Black" panose="02040A04050005020304" pitchFamily="18" charset="0"/>
                </a:rPr>
                <a:t>Welcome to our class!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15603" y="6053857"/>
              <a:ext cx="14815474" cy="930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9600" dirty="0">
                  <a:solidFill>
                    <a:srgbClr val="000000"/>
                  </a:solidFill>
                  <a:latin typeface="Amasis MT Pro Black" panose="02040A04050005020304" pitchFamily="18" charset="0"/>
                </a:rPr>
                <a:t>Teacher: Huong Giang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4768867">
            <a:off x="15991206" y="-1382855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89" y="0"/>
                </a:lnTo>
                <a:lnTo>
                  <a:pt x="2827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5403" y="6679474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7" y="0"/>
                </a:lnTo>
                <a:lnTo>
                  <a:pt x="693677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859081"/>
              </p:ext>
            </p:extLst>
          </p:nvPr>
        </p:nvGraphicFramePr>
        <p:xfrm>
          <a:off x="1413540" y="2646552"/>
          <a:ext cx="16155041" cy="6687826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733945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4499664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5921432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174612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600" dirty="0">
                          <a:solidFill>
                            <a:srgbClr val="0070C0"/>
                          </a:solidFill>
                          <a:effectLst/>
                          <a:latin typeface="Abadi" panose="020B0604020104020204" pitchFamily="34" charset="0"/>
                        </a:rPr>
                        <a:t>- parental (adj)</a:t>
                      </a:r>
                      <a:r>
                        <a:rPr lang="en-US" sz="6600" baseline="0" dirty="0">
                          <a:solidFill>
                            <a:srgbClr val="0070C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6600" dirty="0">
                          <a:solidFill>
                            <a:srgbClr val="0070C0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endParaRPr lang="en-US" sz="6600" dirty="0">
                        <a:solidFill>
                          <a:srgbClr val="0070C0"/>
                        </a:solidFill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/</a:t>
                      </a:r>
                      <a:r>
                        <a:rPr lang="en-US" sz="6000" dirty="0" err="1">
                          <a:effectLst/>
                          <a:latin typeface="Abadi" panose="020B0604020104020204" pitchFamily="34" charset="0"/>
                        </a:rPr>
                        <a:t>pəˈrentl</a:t>
                      </a:r>
                      <a:r>
                        <a:rPr lang="en-US" sz="6000" dirty="0">
                          <a:effectLst/>
                          <a:latin typeface="Abadi" panose="020B0604020104020204" pitchFamily="34" charset="0"/>
                        </a:rPr>
                        <a:t>/</a:t>
                      </a: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60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60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60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60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60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60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60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60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60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172393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600" dirty="0">
                          <a:solidFill>
                            <a:srgbClr val="0070C0"/>
                          </a:solidFill>
                          <a:effectLst/>
                          <a:latin typeface="Abadi" panose="020B0604020104020204" pitchFamily="34" charset="0"/>
                        </a:rPr>
                        <a:t>- peer (n)</a:t>
                      </a: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6000">
                          <a:effectLst/>
                          <a:latin typeface="Abadi" panose="020B0604020104020204" pitchFamily="34" charset="0"/>
                        </a:rPr>
                        <a:t>/pɪə(r)/</a:t>
                      </a: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60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ngang hàng, bạn đồng lứa</a:t>
                      </a: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539180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600" dirty="0">
                          <a:solidFill>
                            <a:srgbClr val="0070C0"/>
                          </a:solidFill>
                          <a:effectLst/>
                          <a:latin typeface="Abadi" panose="020B0604020104020204" pitchFamily="34" charset="0"/>
                        </a:rPr>
                        <a:t>- bully (v)</a:t>
                      </a: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6000">
                          <a:effectLst/>
                          <a:latin typeface="Abadi" panose="020B0604020104020204" pitchFamily="34" charset="0"/>
                        </a:rPr>
                        <a:t>/ˈbʊli/</a:t>
                      </a:r>
                      <a:endParaRPr lang="en-US" sz="6000" dirty="0"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60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nạt</a:t>
                      </a:r>
                      <a:endParaRPr lang="en-US" sz="60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9636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600" dirty="0">
                          <a:solidFill>
                            <a:srgbClr val="0070C0"/>
                          </a:solidFill>
                          <a:effectLst/>
                          <a:latin typeface="Abadi" panose="020B0604020104020204" pitchFamily="34" charset="0"/>
                        </a:rPr>
                        <a:t>- bullying (n) </a:t>
                      </a:r>
                      <a:endParaRPr lang="en-US" sz="6600" dirty="0">
                        <a:solidFill>
                          <a:srgbClr val="0070C0"/>
                        </a:solidFill>
                        <a:effectLst/>
                        <a:latin typeface="Abadi" panose="020B06040201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6000">
                          <a:effectLst/>
                          <a:latin typeface="Abadi" panose="020B0604020104020204" pitchFamily="34" charset="0"/>
                        </a:rPr>
                        <a:t>/ˈbʊliɪŋ/</a:t>
                      </a:r>
                      <a:endParaRPr lang="en-US" sz="6000" dirty="0">
                        <a:effectLst/>
                        <a:latin typeface="Abadi" panose="020B0604020104020204" pitchFamily="34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60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60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nạt</a:t>
                      </a:r>
                      <a:endParaRPr lang="en-US" sz="60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</a:tbl>
          </a:graphicData>
        </a:graphic>
      </p:graphicFrame>
      <p:pic>
        <p:nvPicPr>
          <p:cNvPr id="14" name="par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1038" y="3267007"/>
            <a:ext cx="876759" cy="876759"/>
          </a:xfrm>
          <a:prstGeom prst="rect">
            <a:avLst/>
          </a:prstGeom>
        </p:spPr>
      </p:pic>
      <p:pic>
        <p:nvPicPr>
          <p:cNvPr id="16" name="pe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2634" y="4920748"/>
            <a:ext cx="933569" cy="933569"/>
          </a:xfrm>
          <a:prstGeom prst="rect">
            <a:avLst/>
          </a:prstGeom>
        </p:spPr>
      </p:pic>
      <p:pic>
        <p:nvPicPr>
          <p:cNvPr id="17" name="bull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3249" y="7069678"/>
            <a:ext cx="864726" cy="864726"/>
          </a:xfrm>
          <a:prstGeom prst="rect">
            <a:avLst/>
          </a:prstGeom>
        </p:spPr>
      </p:pic>
      <p:pic>
        <p:nvPicPr>
          <p:cNvPr id="18" name="bully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3249" y="8099204"/>
            <a:ext cx="889901" cy="889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B5E6DD-9AB7-4706-B1B9-312AAE95287C}"/>
              </a:ext>
            </a:extLst>
          </p:cNvPr>
          <p:cNvSpPr txBox="1"/>
          <p:nvPr/>
        </p:nvSpPr>
        <p:spPr>
          <a:xfrm>
            <a:off x="3970294" y="352254"/>
            <a:ext cx="10347411" cy="18620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115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4952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4D152C-BE10-00E8-F2C8-8044FD642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EBA5CEE5-3D9F-8075-F894-3E93AA3CBC2F}"/>
              </a:ext>
            </a:extLst>
          </p:cNvPr>
          <p:cNvSpPr txBox="1"/>
          <p:nvPr/>
        </p:nvSpPr>
        <p:spPr>
          <a:xfrm>
            <a:off x="228600" y="5676900"/>
            <a:ext cx="18288000" cy="1047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69480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379550" y="3848859"/>
            <a:ext cx="461224" cy="46122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F961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313463" y="3848859"/>
            <a:ext cx="461224" cy="46122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C8C7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445638" y="3848859"/>
            <a:ext cx="461224" cy="46122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089067" y="8364239"/>
            <a:ext cx="461224" cy="46122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7BEA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089067" y="5675774"/>
            <a:ext cx="461224" cy="46122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C8C7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89067" y="6593175"/>
            <a:ext cx="461224" cy="46122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F961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862454" y="2111205"/>
            <a:ext cx="953906" cy="1045116"/>
          </a:xfrm>
          <a:custGeom>
            <a:avLst/>
            <a:gdLst/>
            <a:ahLst/>
            <a:cxnLst/>
            <a:rect l="l" t="t" r="r" b="b"/>
            <a:pathLst>
              <a:path w="953906" h="1045116">
                <a:moveTo>
                  <a:pt x="0" y="0"/>
                </a:moveTo>
                <a:lnTo>
                  <a:pt x="953905" y="0"/>
                </a:lnTo>
                <a:lnTo>
                  <a:pt x="953905" y="1045116"/>
                </a:lnTo>
                <a:lnTo>
                  <a:pt x="0" y="10451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4768867">
            <a:off x="15402365" y="-1331675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89" y="0"/>
                </a:lnTo>
                <a:lnTo>
                  <a:pt x="2827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78C1368-B6D8-BE55-BFC5-4A97CB43998C}"/>
              </a:ext>
            </a:extLst>
          </p:cNvPr>
          <p:cNvSpPr txBox="1">
            <a:spLocks/>
          </p:cNvSpPr>
          <p:nvPr/>
        </p:nvSpPr>
        <p:spPr>
          <a:xfrm>
            <a:off x="1224456" y="2331628"/>
            <a:ext cx="8747464" cy="589963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US" sz="4800" dirty="0">
                <a:latin typeface="Amasis MT Pro Medium" panose="02040604050005020304" pitchFamily="18" charset="0"/>
              </a:rPr>
              <a:t>parental pressure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US" sz="4800" dirty="0">
                <a:latin typeface="Amasis MT Pro Medium" panose="02040604050005020304" pitchFamily="18" charset="0"/>
              </a:rPr>
              <a:t>pressure from work 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US" sz="4800" dirty="0">
                <a:latin typeface="Amasis MT Pro Medium" panose="02040604050005020304" pitchFamily="18" charset="0"/>
              </a:rPr>
              <a:t>pressure from schoolwork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lphaUcPeriod"/>
            </a:pPr>
            <a:r>
              <a:rPr lang="en-US" sz="4800" dirty="0">
                <a:latin typeface="Amasis MT Pro Medium" panose="02040604050005020304" pitchFamily="18" charset="0"/>
              </a:rPr>
              <a:t>pressure from their clubs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23C7AD-1A3D-385F-874F-9A79F30211B4}"/>
              </a:ext>
            </a:extLst>
          </p:cNvPr>
          <p:cNvSpPr txBox="1"/>
          <p:nvPr/>
        </p:nvSpPr>
        <p:spPr>
          <a:xfrm>
            <a:off x="0" y="-53112"/>
            <a:ext cx="1845082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1. Which types of pressure below do you think teens face?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8E6ACD-2253-6653-2638-A6F11BC1A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320" y="1584194"/>
            <a:ext cx="8183160" cy="8183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69387" y="6226653"/>
            <a:ext cx="953906" cy="1045116"/>
          </a:xfrm>
          <a:custGeom>
            <a:avLst/>
            <a:gdLst/>
            <a:ahLst/>
            <a:cxnLst/>
            <a:rect l="l" t="t" r="r" b="b"/>
            <a:pathLst>
              <a:path w="953906" h="1045116">
                <a:moveTo>
                  <a:pt x="0" y="0"/>
                </a:moveTo>
                <a:lnTo>
                  <a:pt x="953906" y="0"/>
                </a:lnTo>
                <a:lnTo>
                  <a:pt x="953906" y="1045116"/>
                </a:lnTo>
                <a:lnTo>
                  <a:pt x="0" y="1045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6B25546A-FE80-F742-E6F2-BF82B5543C99}"/>
              </a:ext>
            </a:extLst>
          </p:cNvPr>
          <p:cNvSpPr txBox="1">
            <a:spLocks/>
          </p:cNvSpPr>
          <p:nvPr/>
        </p:nvSpPr>
        <p:spPr>
          <a:xfrm>
            <a:off x="2799128" y="1819768"/>
            <a:ext cx="14489932" cy="50377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1.</a:t>
            </a:r>
            <a:r>
              <a:rPr lang="en-US" sz="5400" dirty="0">
                <a:latin typeface="Amasis MT Pro Medium" panose="02040604050005020304" pitchFamily="18" charset="0"/>
              </a:rPr>
              <a:t> How many students are talking?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One.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Two.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Three.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latin typeface="Amasis MT Pro Medium" panose="020406040500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5400" b="1" dirty="0">
                <a:solidFill>
                  <a:srgbClr val="FF9933"/>
                </a:solidFill>
                <a:latin typeface="Amasis MT Pro Medium" panose="02040604050005020304" pitchFamily="18" charset="0"/>
              </a:rPr>
              <a:t>2.</a:t>
            </a:r>
            <a:r>
              <a:rPr lang="en-US" sz="5400" dirty="0">
                <a:latin typeface="Amasis MT Pro Medium" panose="02040604050005020304" pitchFamily="18" charset="0"/>
              </a:rPr>
              <a:t> What are they discussing?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Their class forum.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Their stress.</a:t>
            </a:r>
          </a:p>
          <a:p>
            <a:pPr marL="514350" indent="-514350">
              <a:buFont typeface="Arial" pitchFamily="34" charset="0"/>
              <a:buAutoNum type="alphaUcPeriod"/>
            </a:pPr>
            <a:r>
              <a:rPr lang="en-US" sz="5400" dirty="0">
                <a:latin typeface="Amasis MT Pro Medium" panose="02040604050005020304" pitchFamily="18" charset="0"/>
              </a:rPr>
              <a:t>Their community activities.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B914DA0-D297-5124-88DE-BF8038322D3A}"/>
              </a:ext>
            </a:extLst>
          </p:cNvPr>
          <p:cNvSpPr/>
          <p:nvPr/>
        </p:nvSpPr>
        <p:spPr>
          <a:xfrm>
            <a:off x="2782448" y="4709836"/>
            <a:ext cx="790253" cy="9865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A59F82E-A252-D64C-9052-EC77880712E0}"/>
              </a:ext>
            </a:extLst>
          </p:cNvPr>
          <p:cNvSpPr/>
          <p:nvPr/>
        </p:nvSpPr>
        <p:spPr>
          <a:xfrm>
            <a:off x="2705025" y="8210780"/>
            <a:ext cx="867675" cy="895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39D5F9-1CDC-E2DD-355B-5F953E74A4B0}"/>
              </a:ext>
            </a:extLst>
          </p:cNvPr>
          <p:cNvSpPr txBox="1"/>
          <p:nvPr/>
        </p:nvSpPr>
        <p:spPr>
          <a:xfrm>
            <a:off x="0" y="-48840"/>
            <a:ext cx="1828800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2. Listen to a conversation and choose the correct answer to each question.</a:t>
            </a:r>
          </a:p>
        </p:txBody>
      </p:sp>
      <p:pic>
        <p:nvPicPr>
          <p:cNvPr id="43" name="Track 17">
            <a:hlinkClick r:id="" action="ppaction://media"/>
            <a:extLst>
              <a:ext uri="{FF2B5EF4-FFF2-40B4-BE49-F238E27FC236}">
                <a16:creationId xmlns:a16="http://schemas.microsoft.com/office/drawing/2014/main" id="{9B920C86-1407-79BD-F831-304424188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18717" y="466516"/>
            <a:ext cx="1785963" cy="178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414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4B1624-0A3A-5D86-8EBB-4A8B33C4F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>
            <a:extLst>
              <a:ext uri="{FF2B5EF4-FFF2-40B4-BE49-F238E27FC236}">
                <a16:creationId xmlns:a16="http://schemas.microsoft.com/office/drawing/2014/main" id="{9271F774-D2D3-5E2C-7679-8EA99A1D7446}"/>
              </a:ext>
            </a:extLst>
          </p:cNvPr>
          <p:cNvSpPr/>
          <p:nvPr/>
        </p:nvSpPr>
        <p:spPr>
          <a:xfrm>
            <a:off x="436229" y="5544413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6" y="0"/>
                </a:lnTo>
                <a:lnTo>
                  <a:pt x="693676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DA03F43A-1921-5524-EC12-D637A5289AF6}"/>
              </a:ext>
            </a:extLst>
          </p:cNvPr>
          <p:cNvSpPr/>
          <p:nvPr/>
        </p:nvSpPr>
        <p:spPr>
          <a:xfrm>
            <a:off x="8624799" y="1049611"/>
            <a:ext cx="845440" cy="926279"/>
          </a:xfrm>
          <a:custGeom>
            <a:avLst/>
            <a:gdLst/>
            <a:ahLst/>
            <a:cxnLst/>
            <a:rect l="l" t="t" r="r" b="b"/>
            <a:pathLst>
              <a:path w="845440" h="926279">
                <a:moveTo>
                  <a:pt x="0" y="0"/>
                </a:moveTo>
                <a:lnTo>
                  <a:pt x="845440" y="0"/>
                </a:lnTo>
                <a:lnTo>
                  <a:pt x="845440" y="926278"/>
                </a:lnTo>
                <a:lnTo>
                  <a:pt x="0" y="9262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CD0B95D1-84E8-76FA-C825-2CBF519A92F0}"/>
              </a:ext>
            </a:extLst>
          </p:cNvPr>
          <p:cNvSpPr/>
          <p:nvPr/>
        </p:nvSpPr>
        <p:spPr>
          <a:xfrm rot="-4768867">
            <a:off x="16316036" y="-1848141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745B7096-48F7-AA0F-7B79-DDE346CB747F}"/>
              </a:ext>
            </a:extLst>
          </p:cNvPr>
          <p:cNvGraphicFramePr>
            <a:graphicFrameLocks noGrp="1"/>
          </p:cNvGraphicFramePr>
          <p:nvPr/>
        </p:nvGraphicFramePr>
        <p:xfrm>
          <a:off x="856622" y="2396300"/>
          <a:ext cx="16001999" cy="70156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05599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929640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5502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Problems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Minh has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pressure from his (1)________.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Minh should tell his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parents about his interests and (2) __________.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Ann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is unhappy about her (3) _____________.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Ann should feel (4)________ about her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body.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62298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latin typeface="Amasis MT Pro Medium" panose="02040604050005020304" pitchFamily="18" charset="0"/>
                        </a:rPr>
                        <a:t>Mi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 doesn’t get on with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her (5)________.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She should (6) ______ to her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mum.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601313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75A92CCA-B95A-A674-76C3-A2D6C15084B9}"/>
              </a:ext>
            </a:extLst>
          </p:cNvPr>
          <p:cNvSpPr txBox="1"/>
          <p:nvPr/>
        </p:nvSpPr>
        <p:spPr>
          <a:xfrm>
            <a:off x="0" y="-115666"/>
            <a:ext cx="182880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bril Fatface" panose="02000503000000020003" pitchFamily="2" charset="0"/>
                <a:ea typeface="+mn-ea"/>
                <a:cs typeface="Arial" panose="020B0604020202020204" pitchFamily="34" charset="0"/>
              </a:rPr>
              <a:t>3. Listen to the conversation again and fill each blank with ONE word.</a:t>
            </a:r>
          </a:p>
        </p:txBody>
      </p:sp>
      <p:pic>
        <p:nvPicPr>
          <p:cNvPr id="2" name="Track 17">
            <a:hlinkClick r:id="" action="ppaction://media"/>
            <a:extLst>
              <a:ext uri="{FF2B5EF4-FFF2-40B4-BE49-F238E27FC236}">
                <a16:creationId xmlns:a16="http://schemas.microsoft.com/office/drawing/2014/main" id="{91282CE9-F11A-F4E8-70D1-AE9C1E039A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8"/>
                </p14:media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18717" y="466516"/>
            <a:ext cx="1785963" cy="17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5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B4AD0D-EBC8-7629-9A88-006B5B551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>
            <a:extLst>
              <a:ext uri="{FF2B5EF4-FFF2-40B4-BE49-F238E27FC236}">
                <a16:creationId xmlns:a16="http://schemas.microsoft.com/office/drawing/2014/main" id="{A8614A0E-C1B6-A637-D581-87CA327D2DE1}"/>
              </a:ext>
            </a:extLst>
          </p:cNvPr>
          <p:cNvSpPr/>
          <p:nvPr/>
        </p:nvSpPr>
        <p:spPr>
          <a:xfrm>
            <a:off x="436229" y="5544413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6" y="0"/>
                </a:lnTo>
                <a:lnTo>
                  <a:pt x="693676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177AF2CA-EF68-7A93-392B-E34875A074E7}"/>
              </a:ext>
            </a:extLst>
          </p:cNvPr>
          <p:cNvSpPr/>
          <p:nvPr/>
        </p:nvSpPr>
        <p:spPr>
          <a:xfrm>
            <a:off x="8624799" y="1049611"/>
            <a:ext cx="845440" cy="926279"/>
          </a:xfrm>
          <a:custGeom>
            <a:avLst/>
            <a:gdLst/>
            <a:ahLst/>
            <a:cxnLst/>
            <a:rect l="l" t="t" r="r" b="b"/>
            <a:pathLst>
              <a:path w="845440" h="926279">
                <a:moveTo>
                  <a:pt x="0" y="0"/>
                </a:moveTo>
                <a:lnTo>
                  <a:pt x="845440" y="0"/>
                </a:lnTo>
                <a:lnTo>
                  <a:pt x="845440" y="926278"/>
                </a:lnTo>
                <a:lnTo>
                  <a:pt x="0" y="9262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52DA3E83-2C6F-E926-C7DD-0419C9EAA146}"/>
              </a:ext>
            </a:extLst>
          </p:cNvPr>
          <p:cNvSpPr/>
          <p:nvPr/>
        </p:nvSpPr>
        <p:spPr>
          <a:xfrm rot="-4768867">
            <a:off x="16316036" y="-1848141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2E2359B2-2167-46D6-B98C-364286AE8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600170"/>
              </p:ext>
            </p:extLst>
          </p:nvPr>
        </p:nvGraphicFramePr>
        <p:xfrm>
          <a:off x="856622" y="2396300"/>
          <a:ext cx="16001999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05599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929640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5502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6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Problems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6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5400" dirty="0">
                          <a:latin typeface="Amasis MT Pro Medium" panose="02040604050005020304" pitchFamily="18" charset="0"/>
                        </a:rPr>
                        <a:t>Minh has</a:t>
                      </a:r>
                      <a:r>
                        <a:rPr lang="en-US" sz="5400" baseline="0" dirty="0">
                          <a:latin typeface="Amasis MT Pro Medium" panose="02040604050005020304" pitchFamily="18" charset="0"/>
                        </a:rPr>
                        <a:t> pressure from his (1)________.</a:t>
                      </a:r>
                      <a:endParaRPr lang="en-US" sz="5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5400" dirty="0">
                          <a:latin typeface="Amasis MT Pro Medium" panose="02040604050005020304" pitchFamily="18" charset="0"/>
                        </a:rPr>
                        <a:t>Minh should tell his</a:t>
                      </a:r>
                      <a:r>
                        <a:rPr lang="en-US" sz="5400" baseline="0" dirty="0">
                          <a:latin typeface="Amasis MT Pro Medium" panose="02040604050005020304" pitchFamily="18" charset="0"/>
                        </a:rPr>
                        <a:t> parents about his interests and (2) __________.</a:t>
                      </a:r>
                      <a:endParaRPr lang="en-US" sz="5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5D3DC079-9FDE-E280-084F-1B19129F9C56}"/>
              </a:ext>
            </a:extLst>
          </p:cNvPr>
          <p:cNvSpPr txBox="1"/>
          <p:nvPr/>
        </p:nvSpPr>
        <p:spPr>
          <a:xfrm>
            <a:off x="4614042" y="4179380"/>
            <a:ext cx="4856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parents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45A29E-6617-6E57-7752-5FC6B894E29B}"/>
              </a:ext>
            </a:extLst>
          </p:cNvPr>
          <p:cNvSpPr txBox="1"/>
          <p:nvPr/>
        </p:nvSpPr>
        <p:spPr>
          <a:xfrm>
            <a:off x="8159360" y="5010377"/>
            <a:ext cx="5005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abilities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5A9C65-A43E-1BEF-C87F-237073C992D1}"/>
              </a:ext>
            </a:extLst>
          </p:cNvPr>
          <p:cNvSpPr txBox="1"/>
          <p:nvPr/>
        </p:nvSpPr>
        <p:spPr>
          <a:xfrm>
            <a:off x="0" y="-115666"/>
            <a:ext cx="182880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bril Fatface" panose="02000503000000020003" pitchFamily="2" charset="0"/>
                <a:ea typeface="+mn-ea"/>
                <a:cs typeface="Arial" panose="020B0604020202020204" pitchFamily="34" charset="0"/>
              </a:rPr>
              <a:t>3. Listen to the conversation again and fill each blank with ONE word.</a:t>
            </a:r>
          </a:p>
        </p:txBody>
      </p:sp>
      <p:pic>
        <p:nvPicPr>
          <p:cNvPr id="42" name="Track 18">
            <a:hlinkClick r:id="" action="ppaction://media"/>
            <a:extLst>
              <a:ext uri="{FF2B5EF4-FFF2-40B4-BE49-F238E27FC236}">
                <a16:creationId xmlns:a16="http://schemas.microsoft.com/office/drawing/2014/main" id="{394F77A9-33DA-67A7-6D03-2957CD6798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42" end="34661.4693"/>
                </p14:media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00815" y="948747"/>
            <a:ext cx="1291783" cy="1291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57009-0B45-32D1-A72A-398AB93CE99B}"/>
              </a:ext>
            </a:extLst>
          </p:cNvPr>
          <p:cNvSpPr txBox="1"/>
          <p:nvPr/>
        </p:nvSpPr>
        <p:spPr>
          <a:xfrm>
            <a:off x="713432" y="6291265"/>
            <a:ext cx="16288378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800" b="1" dirty="0"/>
              <a:t>Minh</a:t>
            </a:r>
            <a:r>
              <a:rPr lang="en-US" sz="4800" dirty="0"/>
              <a:t>: I'm tired of trying to meet my </a:t>
            </a:r>
            <a:r>
              <a:rPr lang="en-US" sz="4800" b="1" u="sng" dirty="0">
                <a:solidFill>
                  <a:srgbClr val="FF0000"/>
                </a:solidFill>
              </a:rPr>
              <a:t>parents’</a:t>
            </a:r>
            <a:r>
              <a:rPr lang="en-US" sz="4800" dirty="0"/>
              <a:t> expectations. They want me to study well and be good at many things, so they send me to many classes like </a:t>
            </a:r>
            <a:r>
              <a:rPr lang="en-US" sz="4800" dirty="0" err="1"/>
              <a:t>maths</a:t>
            </a:r>
            <a:r>
              <a:rPr lang="en-US" sz="4800" dirty="0"/>
              <a:t>, English, piano, and karate.</a:t>
            </a:r>
          </a:p>
          <a:p>
            <a:pPr algn="just"/>
            <a:r>
              <a:rPr lang="en-US" sz="4800" b="1" dirty="0"/>
              <a:t>Ann</a:t>
            </a:r>
            <a:r>
              <a:rPr lang="en-US" sz="4800" dirty="0"/>
              <a:t>: Why don't you tell them your </a:t>
            </a:r>
            <a:r>
              <a:rPr lang="en-US" sz="4800" b="1" dirty="0">
                <a:solidFill>
                  <a:srgbClr val="FF0000"/>
                </a:solidFill>
              </a:rPr>
              <a:t>interests and abilities</a:t>
            </a:r>
            <a:r>
              <a:rPr lang="en-US" sz="4800" dirty="0"/>
              <a:t>, Minh? </a:t>
            </a:r>
          </a:p>
        </p:txBody>
      </p:sp>
    </p:spTree>
    <p:extLst>
      <p:ext uri="{BB962C8B-B14F-4D97-AF65-F5344CB8AC3E}">
        <p14:creationId xmlns:p14="http://schemas.microsoft.com/office/powerpoint/2010/main" val="10662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9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6" grpId="0"/>
      <p:bldP spid="37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51AED-15EF-27F5-ADFD-565568382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>
            <a:extLst>
              <a:ext uri="{FF2B5EF4-FFF2-40B4-BE49-F238E27FC236}">
                <a16:creationId xmlns:a16="http://schemas.microsoft.com/office/drawing/2014/main" id="{D99C9F05-61A0-0725-60BC-49E746C8F135}"/>
              </a:ext>
            </a:extLst>
          </p:cNvPr>
          <p:cNvSpPr/>
          <p:nvPr/>
        </p:nvSpPr>
        <p:spPr>
          <a:xfrm>
            <a:off x="436229" y="5544413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6" y="0"/>
                </a:lnTo>
                <a:lnTo>
                  <a:pt x="693676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BD7BCC9-AFB8-02E5-9A2B-FCD0415B68F3}"/>
              </a:ext>
            </a:extLst>
          </p:cNvPr>
          <p:cNvSpPr/>
          <p:nvPr/>
        </p:nvSpPr>
        <p:spPr>
          <a:xfrm>
            <a:off x="8624799" y="1049611"/>
            <a:ext cx="845440" cy="926279"/>
          </a:xfrm>
          <a:custGeom>
            <a:avLst/>
            <a:gdLst/>
            <a:ahLst/>
            <a:cxnLst/>
            <a:rect l="l" t="t" r="r" b="b"/>
            <a:pathLst>
              <a:path w="845440" h="926279">
                <a:moveTo>
                  <a:pt x="0" y="0"/>
                </a:moveTo>
                <a:lnTo>
                  <a:pt x="845440" y="0"/>
                </a:lnTo>
                <a:lnTo>
                  <a:pt x="845440" y="926278"/>
                </a:lnTo>
                <a:lnTo>
                  <a:pt x="0" y="926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A70CEBDC-1630-8BF7-2BE7-3771A779B7E1}"/>
              </a:ext>
            </a:extLst>
          </p:cNvPr>
          <p:cNvSpPr/>
          <p:nvPr/>
        </p:nvSpPr>
        <p:spPr>
          <a:xfrm rot="-4768867">
            <a:off x="16316036" y="-1848141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193CD07-EEB8-E133-4ECF-8FB091028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249323"/>
              </p:ext>
            </p:extLst>
          </p:nvPr>
        </p:nvGraphicFramePr>
        <p:xfrm>
          <a:off x="856622" y="2396300"/>
          <a:ext cx="16001999" cy="3931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05599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929640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5502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6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Problems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6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6000" dirty="0">
                          <a:latin typeface="Amasis MT Pro Medium" panose="02040604050005020304" pitchFamily="18" charset="0"/>
                        </a:rPr>
                        <a:t>Ann</a:t>
                      </a:r>
                      <a:r>
                        <a:rPr lang="en-US" sz="6000" baseline="0" dirty="0">
                          <a:latin typeface="Amasis MT Pro Medium" panose="02040604050005020304" pitchFamily="18" charset="0"/>
                        </a:rPr>
                        <a:t> is unhappy about her (3) _____________.</a:t>
                      </a:r>
                      <a:endParaRPr lang="en-US" sz="60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6000" dirty="0">
                          <a:latin typeface="Amasis MT Pro Medium" panose="02040604050005020304" pitchFamily="18" charset="0"/>
                        </a:rPr>
                        <a:t>Ann should feel (4)________ about her</a:t>
                      </a:r>
                      <a:r>
                        <a:rPr lang="en-US" sz="6000" baseline="0" dirty="0">
                          <a:latin typeface="Amasis MT Pro Medium" panose="02040604050005020304" pitchFamily="18" charset="0"/>
                        </a:rPr>
                        <a:t> body.</a:t>
                      </a:r>
                      <a:endParaRPr lang="en-US" sz="60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3DD135CA-82F8-E2AB-4FB3-B194B32BE75F}"/>
              </a:ext>
            </a:extLst>
          </p:cNvPr>
          <p:cNvSpPr txBox="1"/>
          <p:nvPr/>
        </p:nvSpPr>
        <p:spPr>
          <a:xfrm>
            <a:off x="1129906" y="5346768"/>
            <a:ext cx="6710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body/ weight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masis MT Pro Medium" panose="020406040500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E458E4-DA72-B3AD-8994-D099E2C532CF}"/>
              </a:ext>
            </a:extLst>
          </p:cNvPr>
          <p:cNvSpPr txBox="1"/>
          <p:nvPr/>
        </p:nvSpPr>
        <p:spPr>
          <a:xfrm>
            <a:off x="9161346" y="4362260"/>
            <a:ext cx="2268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good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7171EE-E416-3A77-1455-22007D53D7DD}"/>
              </a:ext>
            </a:extLst>
          </p:cNvPr>
          <p:cNvSpPr txBox="1"/>
          <p:nvPr/>
        </p:nvSpPr>
        <p:spPr>
          <a:xfrm>
            <a:off x="0" y="-115666"/>
            <a:ext cx="182880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bril Fatface" panose="02000503000000020003" pitchFamily="2" charset="0"/>
                <a:ea typeface="+mn-ea"/>
                <a:cs typeface="Arial" panose="020B0604020202020204" pitchFamily="34" charset="0"/>
              </a:rPr>
              <a:t>3. Listen to the conversation again and fill each blank with ONE word.</a:t>
            </a:r>
          </a:p>
        </p:txBody>
      </p:sp>
      <p:pic>
        <p:nvPicPr>
          <p:cNvPr id="42" name="Track 18">
            <a:hlinkClick r:id="" action="ppaction://media"/>
            <a:extLst>
              <a:ext uri="{FF2B5EF4-FFF2-40B4-BE49-F238E27FC236}">
                <a16:creationId xmlns:a16="http://schemas.microsoft.com/office/drawing/2014/main" id="{F747DB21-B9ED-BF9F-AF04-E29D863002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959" end="14180.4693"/>
                </p14:media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00815" y="948747"/>
            <a:ext cx="1291783" cy="1291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D88714-6629-5F8D-2102-2BA14F982FD3}"/>
              </a:ext>
            </a:extLst>
          </p:cNvPr>
          <p:cNvSpPr txBox="1"/>
          <p:nvPr/>
        </p:nvSpPr>
        <p:spPr>
          <a:xfrm>
            <a:off x="848155" y="6457898"/>
            <a:ext cx="16010466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5400" b="1" dirty="0">
                <a:solidFill>
                  <a:prstClr val="black"/>
                </a:solidFill>
              </a:rPr>
              <a:t>Minh</a:t>
            </a:r>
            <a:r>
              <a:rPr lang="en-US" sz="5400" dirty="0">
                <a:solidFill>
                  <a:prstClr val="black"/>
                </a:solidFill>
              </a:rPr>
              <a:t>: You look fit, Ann. You should feel </a:t>
            </a:r>
            <a:r>
              <a:rPr lang="en-US" sz="5400" b="1" dirty="0">
                <a:solidFill>
                  <a:srgbClr val="FF0000"/>
                </a:solidFill>
              </a:rPr>
              <a:t>good</a:t>
            </a:r>
            <a:r>
              <a:rPr lang="en-US" sz="5400" dirty="0">
                <a:solidFill>
                  <a:prstClr val="black"/>
                </a:solidFill>
              </a:rPr>
              <a:t> about your </a:t>
            </a:r>
            <a:r>
              <a:rPr lang="en-US" sz="5400" b="1" dirty="0">
                <a:solidFill>
                  <a:srgbClr val="FF0000"/>
                </a:solidFill>
              </a:rPr>
              <a:t>body</a:t>
            </a:r>
            <a:r>
              <a:rPr lang="en-US" sz="5400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5400" b="1" dirty="0">
                <a:solidFill>
                  <a:prstClr val="black"/>
                </a:solidFill>
              </a:rPr>
              <a:t>Ann</a:t>
            </a:r>
            <a:r>
              <a:rPr lang="en-US" sz="5400" dirty="0">
                <a:solidFill>
                  <a:prstClr val="black"/>
                </a:solidFill>
              </a:rPr>
              <a:t>: Are you kidding, Mi? I still need to lose a few more kilos. 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3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5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6" grpId="0"/>
      <p:bldP spid="37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F47EB-90CA-C7CF-098A-CC0B97555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>
            <a:extLst>
              <a:ext uri="{FF2B5EF4-FFF2-40B4-BE49-F238E27FC236}">
                <a16:creationId xmlns:a16="http://schemas.microsoft.com/office/drawing/2014/main" id="{237CBE90-EDA7-4439-696B-19A560ADDEF9}"/>
              </a:ext>
            </a:extLst>
          </p:cNvPr>
          <p:cNvSpPr/>
          <p:nvPr/>
        </p:nvSpPr>
        <p:spPr>
          <a:xfrm>
            <a:off x="436229" y="5544413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6" y="0"/>
                </a:lnTo>
                <a:lnTo>
                  <a:pt x="693676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E6B7FE4D-C3A7-CE36-A79C-ED7976D6C8BF}"/>
              </a:ext>
            </a:extLst>
          </p:cNvPr>
          <p:cNvSpPr/>
          <p:nvPr/>
        </p:nvSpPr>
        <p:spPr>
          <a:xfrm>
            <a:off x="8624799" y="1049611"/>
            <a:ext cx="845440" cy="926279"/>
          </a:xfrm>
          <a:custGeom>
            <a:avLst/>
            <a:gdLst/>
            <a:ahLst/>
            <a:cxnLst/>
            <a:rect l="l" t="t" r="r" b="b"/>
            <a:pathLst>
              <a:path w="845440" h="926279">
                <a:moveTo>
                  <a:pt x="0" y="0"/>
                </a:moveTo>
                <a:lnTo>
                  <a:pt x="845440" y="0"/>
                </a:lnTo>
                <a:lnTo>
                  <a:pt x="845440" y="926278"/>
                </a:lnTo>
                <a:lnTo>
                  <a:pt x="0" y="926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7ED6F232-F20F-8EA3-F765-8294AE7AFF70}"/>
              </a:ext>
            </a:extLst>
          </p:cNvPr>
          <p:cNvSpPr/>
          <p:nvPr/>
        </p:nvSpPr>
        <p:spPr>
          <a:xfrm rot="-4768867">
            <a:off x="16316036" y="-1848141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5D088902-590D-1CBF-4637-B78132D42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549696"/>
              </p:ext>
            </p:extLst>
          </p:nvPr>
        </p:nvGraphicFramePr>
        <p:xfrm>
          <a:off x="856622" y="2396300"/>
          <a:ext cx="16001999" cy="409721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601578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8400421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5502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6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Problems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6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6000" dirty="0" err="1">
                          <a:latin typeface="Amasis MT Pro Medium" panose="02040604050005020304" pitchFamily="18" charset="0"/>
                        </a:rPr>
                        <a:t>Mi</a:t>
                      </a:r>
                      <a:r>
                        <a:rPr lang="en-US" sz="6000" dirty="0">
                          <a:latin typeface="Amasis MT Pro Medium" panose="02040604050005020304" pitchFamily="18" charset="0"/>
                        </a:rPr>
                        <a:t> doesn’t get on with</a:t>
                      </a:r>
                      <a:r>
                        <a:rPr lang="en-US" sz="6000" baseline="0" dirty="0">
                          <a:latin typeface="Amasis MT Pro Medium" panose="02040604050005020304" pitchFamily="18" charset="0"/>
                        </a:rPr>
                        <a:t> her (5)________.</a:t>
                      </a:r>
                      <a:endParaRPr lang="en-US" sz="60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6000" dirty="0">
                          <a:latin typeface="Amasis MT Pro Medium" panose="02040604050005020304" pitchFamily="18" charset="0"/>
                        </a:rPr>
                        <a:t>She should (6) ______ to her</a:t>
                      </a:r>
                      <a:r>
                        <a:rPr lang="en-US" sz="6000" baseline="0" dirty="0">
                          <a:latin typeface="Amasis MT Pro Medium" panose="02040604050005020304" pitchFamily="18" charset="0"/>
                        </a:rPr>
                        <a:t> mum.</a:t>
                      </a:r>
                      <a:endParaRPr lang="en-US" sz="60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65BF8B4A-477E-E912-02F0-991CB31A24C8}"/>
              </a:ext>
            </a:extLst>
          </p:cNvPr>
          <p:cNvSpPr txBox="1"/>
          <p:nvPr/>
        </p:nvSpPr>
        <p:spPr>
          <a:xfrm>
            <a:off x="5238071" y="5300334"/>
            <a:ext cx="4856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sister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120752-3E7D-D393-3DBB-DBEB956EC3E1}"/>
              </a:ext>
            </a:extLst>
          </p:cNvPr>
          <p:cNvSpPr txBox="1"/>
          <p:nvPr/>
        </p:nvSpPr>
        <p:spPr>
          <a:xfrm>
            <a:off x="13792201" y="3980742"/>
            <a:ext cx="205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talk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ECB11F-ABED-6918-0289-9CF5DEAB25FE}"/>
              </a:ext>
            </a:extLst>
          </p:cNvPr>
          <p:cNvSpPr txBox="1"/>
          <p:nvPr/>
        </p:nvSpPr>
        <p:spPr>
          <a:xfrm>
            <a:off x="0" y="-115666"/>
            <a:ext cx="182880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bril Fatface" panose="02000503000000020003" pitchFamily="2" charset="0"/>
                <a:ea typeface="+mn-ea"/>
                <a:cs typeface="Arial" panose="020B0604020202020204" pitchFamily="34" charset="0"/>
              </a:rPr>
              <a:t>3. Listen to the conversation again and fill each blank with ONE word.</a:t>
            </a:r>
          </a:p>
        </p:txBody>
      </p:sp>
      <p:pic>
        <p:nvPicPr>
          <p:cNvPr id="42" name="Track 18">
            <a:hlinkClick r:id="" action="ppaction://media"/>
            <a:extLst>
              <a:ext uri="{FF2B5EF4-FFF2-40B4-BE49-F238E27FC236}">
                <a16:creationId xmlns:a16="http://schemas.microsoft.com/office/drawing/2014/main" id="{807D7360-856C-5737-4F77-5C9591E425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237"/>
                </p14:media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00815" y="948747"/>
            <a:ext cx="1291783" cy="1291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04C332-093C-766C-EBA5-D618DCE4775E}"/>
              </a:ext>
            </a:extLst>
          </p:cNvPr>
          <p:cNvSpPr txBox="1"/>
          <p:nvPr/>
        </p:nvSpPr>
        <p:spPr>
          <a:xfrm>
            <a:off x="783067" y="6953311"/>
            <a:ext cx="16288378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6000" b="1" dirty="0">
                <a:solidFill>
                  <a:prstClr val="black"/>
                </a:solidFill>
              </a:rPr>
              <a:t>Mi: </a:t>
            </a:r>
            <a:r>
              <a:rPr lang="en-US" sz="6000" dirty="0">
                <a:solidFill>
                  <a:prstClr val="black"/>
                </a:solidFill>
              </a:rPr>
              <a:t>Actually, I don't get on with my </a:t>
            </a:r>
            <a:r>
              <a:rPr lang="en-US" sz="6000" b="1" dirty="0">
                <a:solidFill>
                  <a:srgbClr val="FF0000"/>
                </a:solidFill>
              </a:rPr>
              <a:t>sister</a:t>
            </a:r>
            <a:r>
              <a:rPr lang="en-US" sz="6000" dirty="0">
                <a:solidFill>
                  <a:prstClr val="black"/>
                </a:solidFill>
              </a:rPr>
              <a:t>. She is jealous of anything I have and always starts arguments. So I had to </a:t>
            </a:r>
            <a:r>
              <a:rPr lang="en-US" sz="6000" b="1" dirty="0">
                <a:solidFill>
                  <a:srgbClr val="FF0000"/>
                </a:solidFill>
              </a:rPr>
              <a:t>talk</a:t>
            </a:r>
            <a:r>
              <a:rPr lang="en-US" sz="6000" dirty="0">
                <a:solidFill>
                  <a:prstClr val="black"/>
                </a:solidFill>
              </a:rPr>
              <a:t> to my mum...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9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5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6" grpId="0"/>
      <p:bldP spid="37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9"/>
          <p:cNvSpPr/>
          <p:nvPr/>
        </p:nvSpPr>
        <p:spPr>
          <a:xfrm>
            <a:off x="436229" y="5544413"/>
            <a:ext cx="693677" cy="760005"/>
          </a:xfrm>
          <a:custGeom>
            <a:avLst/>
            <a:gdLst/>
            <a:ahLst/>
            <a:cxnLst/>
            <a:rect l="l" t="t" r="r" b="b"/>
            <a:pathLst>
              <a:path w="693677" h="760005">
                <a:moveTo>
                  <a:pt x="0" y="0"/>
                </a:moveTo>
                <a:lnTo>
                  <a:pt x="693676" y="0"/>
                </a:lnTo>
                <a:lnTo>
                  <a:pt x="693676" y="760005"/>
                </a:lnTo>
                <a:lnTo>
                  <a:pt x="0" y="760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8624799" y="1049611"/>
            <a:ext cx="845440" cy="926279"/>
          </a:xfrm>
          <a:custGeom>
            <a:avLst/>
            <a:gdLst/>
            <a:ahLst/>
            <a:cxnLst/>
            <a:rect l="l" t="t" r="r" b="b"/>
            <a:pathLst>
              <a:path w="845440" h="926279">
                <a:moveTo>
                  <a:pt x="0" y="0"/>
                </a:moveTo>
                <a:lnTo>
                  <a:pt x="845440" y="0"/>
                </a:lnTo>
                <a:lnTo>
                  <a:pt x="845440" y="926278"/>
                </a:lnTo>
                <a:lnTo>
                  <a:pt x="0" y="9262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-4768867">
            <a:off x="16316036" y="-1848141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C0EC8089-847A-B47C-217C-01FD559F4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441447"/>
              </p:ext>
            </p:extLst>
          </p:nvPr>
        </p:nvGraphicFramePr>
        <p:xfrm>
          <a:off x="856622" y="2396300"/>
          <a:ext cx="16001999" cy="70156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705599">
                  <a:extLst>
                    <a:ext uri="{9D8B030D-6E8A-4147-A177-3AD203B41FA5}">
                      <a16:colId xmlns:a16="http://schemas.microsoft.com/office/drawing/2014/main" val="2526666070"/>
                    </a:ext>
                  </a:extLst>
                </a:gridCol>
                <a:gridCol w="9296400">
                  <a:extLst>
                    <a:ext uri="{9D8B030D-6E8A-4147-A177-3AD203B41FA5}">
                      <a16:colId xmlns:a16="http://schemas.microsoft.com/office/drawing/2014/main" val="1274799575"/>
                    </a:ext>
                  </a:extLst>
                </a:gridCol>
              </a:tblGrid>
              <a:tr h="5502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Problems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masis MT Pro Medium" panose="02040604050005020304" pitchFamily="18" charset="0"/>
                        </a:rPr>
                        <a:t>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2223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Minh has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pressure from his (1)________.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Minh should tell his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parents about his interests and (2) __________.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30699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Ann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is unhappy about her (3) _____________.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Ann should feel (4)________ about her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body.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622989"/>
                  </a:ext>
                </a:extLst>
              </a:tr>
              <a:tr h="8106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latin typeface="Amasis MT Pro Medium" panose="02040604050005020304" pitchFamily="18" charset="0"/>
                        </a:rPr>
                        <a:t>Mi</a:t>
                      </a: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 doesn’t get on with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her (5)________.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400" dirty="0">
                          <a:latin typeface="Amasis MT Pro Medium" panose="02040604050005020304" pitchFamily="18" charset="0"/>
                        </a:rPr>
                        <a:t>She should (6) ______ to her</a:t>
                      </a:r>
                      <a:r>
                        <a:rPr lang="en-US" sz="4400" baseline="0" dirty="0">
                          <a:latin typeface="Amasis MT Pro Medium" panose="02040604050005020304" pitchFamily="18" charset="0"/>
                        </a:rPr>
                        <a:t> mum.</a:t>
                      </a:r>
                      <a:endParaRPr lang="en-US" sz="4400" dirty="0">
                        <a:latin typeface="Amasis MT Pro Medium" panose="020406040500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601313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8AFC8186-46C6-6577-91A0-593745CB0A78}"/>
              </a:ext>
            </a:extLst>
          </p:cNvPr>
          <p:cNvSpPr txBox="1"/>
          <p:nvPr/>
        </p:nvSpPr>
        <p:spPr>
          <a:xfrm>
            <a:off x="2572600" y="4569328"/>
            <a:ext cx="4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parents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FC6F93-9D44-2C27-5BC8-51D046D4A907}"/>
              </a:ext>
            </a:extLst>
          </p:cNvPr>
          <p:cNvSpPr txBox="1"/>
          <p:nvPr/>
        </p:nvSpPr>
        <p:spPr>
          <a:xfrm>
            <a:off x="12912370" y="4593900"/>
            <a:ext cx="5005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abilities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4065DD-B81E-DE82-3E56-AEEDA416D240}"/>
              </a:ext>
            </a:extLst>
          </p:cNvPr>
          <p:cNvSpPr txBox="1"/>
          <p:nvPr/>
        </p:nvSpPr>
        <p:spPr>
          <a:xfrm>
            <a:off x="2852828" y="6580646"/>
            <a:ext cx="81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body / weight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5848B9B-1200-8DAF-EE44-0F197CF836C6}"/>
              </a:ext>
            </a:extLst>
          </p:cNvPr>
          <p:cNvSpPr txBox="1"/>
          <p:nvPr/>
        </p:nvSpPr>
        <p:spPr>
          <a:xfrm>
            <a:off x="12573827" y="5576434"/>
            <a:ext cx="3345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good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7F9279-1F77-1D87-B639-330F579DB41B}"/>
              </a:ext>
            </a:extLst>
          </p:cNvPr>
          <p:cNvSpPr txBox="1"/>
          <p:nvPr/>
        </p:nvSpPr>
        <p:spPr>
          <a:xfrm>
            <a:off x="11526937" y="7525613"/>
            <a:ext cx="264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talk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C6F59A-6765-DA47-E916-A8729D12DD89}"/>
              </a:ext>
            </a:extLst>
          </p:cNvPr>
          <p:cNvSpPr txBox="1"/>
          <p:nvPr/>
        </p:nvSpPr>
        <p:spPr>
          <a:xfrm>
            <a:off x="2834973" y="8548172"/>
            <a:ext cx="2015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sister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B6FEB6-6AED-696A-C76D-99F68D7EA496}"/>
              </a:ext>
            </a:extLst>
          </p:cNvPr>
          <p:cNvSpPr txBox="1"/>
          <p:nvPr/>
        </p:nvSpPr>
        <p:spPr>
          <a:xfrm>
            <a:off x="0" y="659606"/>
            <a:ext cx="18288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Look at the answers again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CEBCE0-35AE-9B66-ABD4-F2F832BB6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DCFA0EBC-8512-BB72-06D4-50214160A711}"/>
              </a:ext>
            </a:extLst>
          </p:cNvPr>
          <p:cNvSpPr txBox="1"/>
          <p:nvPr/>
        </p:nvSpPr>
        <p:spPr>
          <a:xfrm>
            <a:off x="228600" y="5676900"/>
            <a:ext cx="18288000" cy="1047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0000"/>
                </a:solidFill>
                <a:latin typeface="Amasis MT Pro Black" panose="02040A04050005020304" pitchFamily="18" charset="0"/>
              </a:rPr>
              <a:t>WRITING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3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5"/>
          <p:cNvSpPr txBox="1"/>
          <p:nvPr/>
        </p:nvSpPr>
        <p:spPr>
          <a:xfrm>
            <a:off x="-228600" y="38100"/>
            <a:ext cx="18211800" cy="9830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</a:rPr>
              <a:t>How do you think about the problem in the video?</a:t>
            </a:r>
          </a:p>
        </p:txBody>
      </p:sp>
      <p:pic>
        <p:nvPicPr>
          <p:cNvPr id="39" name="Tiêu Điểm- Bất ổn tâm lý tuổi mới lớn - VTV24">
            <a:hlinkClick r:id="" action="ppaction://media"/>
            <a:extLst>
              <a:ext uri="{FF2B5EF4-FFF2-40B4-BE49-F238E27FC236}">
                <a16:creationId xmlns:a16="http://schemas.microsoft.com/office/drawing/2014/main" id="{3EF4247E-E575-4DD2-F15A-E0645C9D61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20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249726"/>
            <a:ext cx="16133998" cy="907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6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232558" y="8081213"/>
            <a:ext cx="1081921" cy="1185372"/>
          </a:xfrm>
          <a:custGeom>
            <a:avLst/>
            <a:gdLst/>
            <a:ahLst/>
            <a:cxnLst/>
            <a:rect l="l" t="t" r="r" b="b"/>
            <a:pathLst>
              <a:path w="1081921" h="1185372">
                <a:moveTo>
                  <a:pt x="0" y="0"/>
                </a:moveTo>
                <a:lnTo>
                  <a:pt x="1081921" y="0"/>
                </a:lnTo>
                <a:lnTo>
                  <a:pt x="1081921" y="1185372"/>
                </a:lnTo>
                <a:lnTo>
                  <a:pt x="0" y="1185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4768867">
            <a:off x="15775750" y="-795733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480897" y="2372698"/>
            <a:ext cx="9806343" cy="8071301"/>
          </a:xfrm>
          <a:custGeom>
            <a:avLst/>
            <a:gdLst/>
            <a:ahLst/>
            <a:cxnLst/>
            <a:rect l="l" t="t" r="r" b="b"/>
            <a:pathLst>
              <a:path w="8115300" h="7731668">
                <a:moveTo>
                  <a:pt x="0" y="0"/>
                </a:moveTo>
                <a:lnTo>
                  <a:pt x="8115300" y="0"/>
                </a:lnTo>
                <a:lnTo>
                  <a:pt x="8115300" y="7731668"/>
                </a:lnTo>
                <a:lnTo>
                  <a:pt x="0" y="7731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B3AF56-712C-7C84-1FC6-CE7FBE0C0E04}"/>
              </a:ext>
            </a:extLst>
          </p:cNvPr>
          <p:cNvSpPr txBox="1"/>
          <p:nvPr/>
        </p:nvSpPr>
        <p:spPr>
          <a:xfrm>
            <a:off x="-22531" y="37444"/>
            <a:ext cx="182880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0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 sz="4800" dirty="0"/>
              <a:t>4. Match the causes of teen stress with the possible solutions. There may be more than one solution to a problem.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5CC4A4-8983-A885-9437-89574CBD3B5B}"/>
              </a:ext>
            </a:extLst>
          </p:cNvPr>
          <p:cNvSpPr txBox="1"/>
          <p:nvPr/>
        </p:nvSpPr>
        <p:spPr>
          <a:xfrm>
            <a:off x="9836445" y="3282281"/>
            <a:ext cx="26240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Possible solutions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5E6825-6AC0-74AE-2F4D-4AB6C9BAE4CF}"/>
              </a:ext>
            </a:extLst>
          </p:cNvPr>
          <p:cNvSpPr txBox="1"/>
          <p:nvPr/>
        </p:nvSpPr>
        <p:spPr>
          <a:xfrm>
            <a:off x="1752600" y="3467100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Causes of teen stress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8ACDED-F423-F7C1-790F-0EA8F7EB0E59}"/>
              </a:ext>
            </a:extLst>
          </p:cNvPr>
          <p:cNvSpPr txBox="1"/>
          <p:nvPr/>
        </p:nvSpPr>
        <p:spPr>
          <a:xfrm>
            <a:off x="1149645" y="4420124"/>
            <a:ext cx="560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1.  peer pressure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777F78-7C0F-DA79-96A4-C8CA4CB9FAA2}"/>
              </a:ext>
            </a:extLst>
          </p:cNvPr>
          <p:cNvSpPr txBox="1"/>
          <p:nvPr/>
        </p:nvSpPr>
        <p:spPr>
          <a:xfrm>
            <a:off x="1177212" y="5270116"/>
            <a:ext cx="7988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2.  too much schoolwork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60189B-DD31-4906-4455-C00258DD7C52}"/>
              </a:ext>
            </a:extLst>
          </p:cNvPr>
          <p:cNvSpPr txBox="1"/>
          <p:nvPr/>
        </p:nvSpPr>
        <p:spPr>
          <a:xfrm>
            <a:off x="1177212" y="6253731"/>
            <a:ext cx="6565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3"/>
            </a:pPr>
            <a:r>
              <a:rPr lang="en-US" sz="4400" dirty="0">
                <a:latin typeface="Amasis MT Pro Medium" panose="02040604050005020304" pitchFamily="18" charset="0"/>
              </a:rPr>
              <a:t>spending too much  </a:t>
            </a:r>
          </a:p>
          <a:p>
            <a:r>
              <a:rPr lang="en-US" sz="4400" dirty="0">
                <a:latin typeface="Amasis MT Pro Medium" panose="02040604050005020304" pitchFamily="18" charset="0"/>
              </a:rPr>
              <a:t>     time on social media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374917-F4C5-07CE-546C-3108B937607D}"/>
              </a:ext>
            </a:extLst>
          </p:cNvPr>
          <p:cNvSpPr txBox="1"/>
          <p:nvPr/>
        </p:nvSpPr>
        <p:spPr>
          <a:xfrm>
            <a:off x="1206795" y="8019768"/>
            <a:ext cx="560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4.  bullying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EF268E-9589-5AE9-003A-637DBEDB8169}"/>
              </a:ext>
            </a:extLst>
          </p:cNvPr>
          <p:cNvSpPr txBox="1"/>
          <p:nvPr/>
        </p:nvSpPr>
        <p:spPr>
          <a:xfrm>
            <a:off x="8971871" y="5297438"/>
            <a:ext cx="10982324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kern="1200" baseline="0" dirty="0">
                <a:solidFill>
                  <a:schemeClr val="dk1"/>
                </a:solidFill>
                <a:latin typeface="Amasis MT Pro Medium" panose="02040604050005020304" pitchFamily="18" charset="0"/>
              </a:rPr>
              <a:t>A. avoiding bullies wherever possible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1E94A6-E4CD-D340-CA77-178996120FDA}"/>
              </a:ext>
            </a:extLst>
          </p:cNvPr>
          <p:cNvSpPr txBox="1"/>
          <p:nvPr/>
        </p:nvSpPr>
        <p:spPr>
          <a:xfrm>
            <a:off x="8952731" y="6364238"/>
            <a:ext cx="11249024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kern="1200" baseline="0" dirty="0">
                <a:solidFill>
                  <a:schemeClr val="dk1"/>
                </a:solidFill>
                <a:latin typeface="Amasis MT Pro Medium" panose="02040604050005020304" pitchFamily="18" charset="0"/>
              </a:rPr>
              <a:t>B. staying calm and relaxed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738F09-44AB-23C9-6C04-E24F67F97C15}"/>
              </a:ext>
            </a:extLst>
          </p:cNvPr>
          <p:cNvSpPr txBox="1"/>
          <p:nvPr/>
        </p:nvSpPr>
        <p:spPr>
          <a:xfrm>
            <a:off x="8952731" y="7412157"/>
            <a:ext cx="11258550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kern="1200" baseline="0" dirty="0">
                <a:solidFill>
                  <a:schemeClr val="dk1"/>
                </a:solidFill>
                <a:latin typeface="Amasis MT Pro Medium" panose="02040604050005020304" pitchFamily="18" charset="0"/>
              </a:rPr>
              <a:t>C. turning off smartphones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A93BA0-8B0D-32BF-E193-25EE1DABB086}"/>
              </a:ext>
            </a:extLst>
          </p:cNvPr>
          <p:cNvSpPr txBox="1"/>
          <p:nvPr/>
        </p:nvSpPr>
        <p:spPr>
          <a:xfrm>
            <a:off x="9028931" y="8574038"/>
            <a:ext cx="12592050" cy="907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dk1"/>
                </a:solidFill>
                <a:latin typeface="Amasis MT Pro Medium" panose="02040604050005020304" pitchFamily="18" charset="0"/>
              </a:rPr>
              <a:t>D. </a:t>
            </a:r>
            <a:r>
              <a:rPr lang="en-US" sz="4000" kern="1200" baseline="0" dirty="0">
                <a:solidFill>
                  <a:schemeClr val="dk1"/>
                </a:solidFill>
                <a:latin typeface="Amasis MT Pro Medium" panose="02040604050005020304" pitchFamily="18" charset="0"/>
              </a:rPr>
              <a:t>talking to teachers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5F3D53-C27C-02BE-11FD-29CAC5C4FC0A}"/>
              </a:ext>
            </a:extLst>
          </p:cNvPr>
          <p:cNvSpPr txBox="1"/>
          <p:nvPr/>
        </p:nvSpPr>
        <p:spPr>
          <a:xfrm>
            <a:off x="0" y="-38548"/>
            <a:ext cx="182880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0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 sz="4800" dirty="0"/>
              <a:t>4. Match the causes of teen stress with the possible solutions. There may be more than one solution to a problem.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ABB23-F450-34C3-4B67-E583F8AED11A}"/>
              </a:ext>
            </a:extLst>
          </p:cNvPr>
          <p:cNvSpPr txBox="1"/>
          <p:nvPr/>
        </p:nvSpPr>
        <p:spPr>
          <a:xfrm>
            <a:off x="1219200" y="3000499"/>
            <a:ext cx="560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1.  peer pressure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C80D9-4897-1121-ECA8-E54C3C737A7B}"/>
              </a:ext>
            </a:extLst>
          </p:cNvPr>
          <p:cNvSpPr txBox="1"/>
          <p:nvPr/>
        </p:nvSpPr>
        <p:spPr>
          <a:xfrm>
            <a:off x="8934744" y="1558347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Possible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2BD1A-6B1B-7B1A-1D07-3AEEFFB1C271}"/>
              </a:ext>
            </a:extLst>
          </p:cNvPr>
          <p:cNvSpPr txBox="1"/>
          <p:nvPr/>
        </p:nvSpPr>
        <p:spPr>
          <a:xfrm>
            <a:off x="1219200" y="2064794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Causes of teen stress</a:t>
            </a:r>
          </a:p>
        </p:txBody>
      </p:sp>
      <p:pic>
        <p:nvPicPr>
          <p:cNvPr id="1026" name="Picture 2" descr="How to Talk to Your Child About Peer Pressure | Mercy Health Blog">
            <a:extLst>
              <a:ext uri="{FF2B5EF4-FFF2-40B4-BE49-F238E27FC236}">
                <a16:creationId xmlns:a16="http://schemas.microsoft.com/office/drawing/2014/main" id="{CAAF8AAA-BCF9-1BE3-E1E0-EB93B751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90" y="3896065"/>
            <a:ext cx="12192000" cy="6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32E8D-C8D9-AA04-4402-28CE88C1E443}"/>
              </a:ext>
            </a:extLst>
          </p:cNvPr>
          <p:cNvSpPr txBox="1"/>
          <p:nvPr/>
        </p:nvSpPr>
        <p:spPr>
          <a:xfrm>
            <a:off x="8945630" y="2134224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B. staying calm and relaxed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F1A2AC-3310-FB67-D4C2-8A0D281E9B37}"/>
              </a:ext>
            </a:extLst>
          </p:cNvPr>
          <p:cNvCxnSpPr/>
          <p:nvPr/>
        </p:nvCxnSpPr>
        <p:spPr>
          <a:xfrm>
            <a:off x="5867400" y="3417175"/>
            <a:ext cx="29718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32">
            <a:extLst>
              <a:ext uri="{FF2B5EF4-FFF2-40B4-BE49-F238E27FC236}">
                <a16:creationId xmlns:a16="http://schemas.microsoft.com/office/drawing/2014/main" id="{5306A446-E878-A75C-5CDC-6F63775D0ED8}"/>
              </a:ext>
            </a:extLst>
          </p:cNvPr>
          <p:cNvSpPr/>
          <p:nvPr/>
        </p:nvSpPr>
        <p:spPr>
          <a:xfrm>
            <a:off x="193825" y="1481854"/>
            <a:ext cx="1099789" cy="1204948"/>
          </a:xfrm>
          <a:custGeom>
            <a:avLst/>
            <a:gdLst/>
            <a:ahLst/>
            <a:cxnLst/>
            <a:rect l="l" t="t" r="r" b="b"/>
            <a:pathLst>
              <a:path w="1099789" h="1204948">
                <a:moveTo>
                  <a:pt x="0" y="0"/>
                </a:moveTo>
                <a:lnTo>
                  <a:pt x="1099789" y="0"/>
                </a:lnTo>
                <a:lnTo>
                  <a:pt x="1099789" y="1204948"/>
                </a:lnTo>
                <a:lnTo>
                  <a:pt x="0" y="1204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1C48EF-047D-8910-E470-869FCF32F4AA}"/>
              </a:ext>
            </a:extLst>
          </p:cNvPr>
          <p:cNvSpPr txBox="1"/>
          <p:nvPr/>
        </p:nvSpPr>
        <p:spPr>
          <a:xfrm>
            <a:off x="8945630" y="3037938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. talking to teacher</a:t>
            </a:r>
          </a:p>
        </p:txBody>
      </p:sp>
    </p:spTree>
    <p:extLst>
      <p:ext uri="{BB962C8B-B14F-4D97-AF65-F5344CB8AC3E}">
        <p14:creationId xmlns:p14="http://schemas.microsoft.com/office/powerpoint/2010/main" val="241317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5F3D53-C27C-02BE-11FD-29CAC5C4FC0A}"/>
              </a:ext>
            </a:extLst>
          </p:cNvPr>
          <p:cNvSpPr txBox="1"/>
          <p:nvPr/>
        </p:nvSpPr>
        <p:spPr>
          <a:xfrm>
            <a:off x="0" y="-38100"/>
            <a:ext cx="182880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0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 sz="4800" dirty="0"/>
              <a:t>4. Match the causes of teen stress with the possible solutions. There may be more than one solution to a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C80D9-4897-1121-ECA8-E54C3C737A7B}"/>
              </a:ext>
            </a:extLst>
          </p:cNvPr>
          <p:cNvSpPr txBox="1"/>
          <p:nvPr/>
        </p:nvSpPr>
        <p:spPr>
          <a:xfrm>
            <a:off x="11021148" y="1426502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Possible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2BD1A-6B1B-7B1A-1D07-3AEEFFB1C271}"/>
              </a:ext>
            </a:extLst>
          </p:cNvPr>
          <p:cNvSpPr txBox="1"/>
          <p:nvPr/>
        </p:nvSpPr>
        <p:spPr>
          <a:xfrm>
            <a:off x="615319" y="2064793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Causes of teen stress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A32E8D-C8D9-AA04-4402-28CE88C1E443}"/>
              </a:ext>
            </a:extLst>
          </p:cNvPr>
          <p:cNvSpPr txBox="1"/>
          <p:nvPr/>
        </p:nvSpPr>
        <p:spPr>
          <a:xfrm>
            <a:off x="11030295" y="2705100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. talking to teacher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F1A2AC-3310-FB67-D4C2-8A0D281E9B37}"/>
              </a:ext>
            </a:extLst>
          </p:cNvPr>
          <p:cNvCxnSpPr>
            <a:cxnSpLocks/>
          </p:cNvCxnSpPr>
          <p:nvPr/>
        </p:nvCxnSpPr>
        <p:spPr>
          <a:xfrm>
            <a:off x="7200900" y="3396605"/>
            <a:ext cx="33909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32">
            <a:extLst>
              <a:ext uri="{FF2B5EF4-FFF2-40B4-BE49-F238E27FC236}">
                <a16:creationId xmlns:a16="http://schemas.microsoft.com/office/drawing/2014/main" id="{5306A446-E878-A75C-5CDC-6F63775D0ED8}"/>
              </a:ext>
            </a:extLst>
          </p:cNvPr>
          <p:cNvSpPr/>
          <p:nvPr/>
        </p:nvSpPr>
        <p:spPr>
          <a:xfrm>
            <a:off x="193825" y="1481854"/>
            <a:ext cx="1099789" cy="1204948"/>
          </a:xfrm>
          <a:custGeom>
            <a:avLst/>
            <a:gdLst/>
            <a:ahLst/>
            <a:cxnLst/>
            <a:rect l="l" t="t" r="r" b="b"/>
            <a:pathLst>
              <a:path w="1099789" h="1204948">
                <a:moveTo>
                  <a:pt x="0" y="0"/>
                </a:moveTo>
                <a:lnTo>
                  <a:pt x="1099789" y="0"/>
                </a:lnTo>
                <a:lnTo>
                  <a:pt x="1099789" y="1204948"/>
                </a:lnTo>
                <a:lnTo>
                  <a:pt x="0" y="1204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3">
            <a:extLst>
              <a:ext uri="{FF2B5EF4-FFF2-40B4-BE49-F238E27FC236}">
                <a16:creationId xmlns:a16="http://schemas.microsoft.com/office/drawing/2014/main" id="{C61161C5-A951-977B-8B95-27D15E6D8EC7}"/>
              </a:ext>
            </a:extLst>
          </p:cNvPr>
          <p:cNvSpPr/>
          <p:nvPr/>
        </p:nvSpPr>
        <p:spPr>
          <a:xfrm rot="1640713">
            <a:off x="14907872" y="1018031"/>
            <a:ext cx="784285" cy="1732356"/>
          </a:xfrm>
          <a:custGeom>
            <a:avLst/>
            <a:gdLst/>
            <a:ahLst/>
            <a:cxnLst/>
            <a:rect l="l" t="t" r="r" b="b"/>
            <a:pathLst>
              <a:path w="784285" h="1732356">
                <a:moveTo>
                  <a:pt x="0" y="0"/>
                </a:moveTo>
                <a:lnTo>
                  <a:pt x="784285" y="0"/>
                </a:lnTo>
                <a:lnTo>
                  <a:pt x="784285" y="1732356"/>
                </a:lnTo>
                <a:lnTo>
                  <a:pt x="0" y="1732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5F4CE-E2D3-847F-E253-67A7F7F3D767}"/>
              </a:ext>
            </a:extLst>
          </p:cNvPr>
          <p:cNvSpPr txBox="1"/>
          <p:nvPr/>
        </p:nvSpPr>
        <p:spPr>
          <a:xfrm>
            <a:off x="620593" y="2945189"/>
            <a:ext cx="7988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2.  too much schoolwork</a:t>
            </a:r>
          </a:p>
        </p:txBody>
      </p:sp>
      <p:pic>
        <p:nvPicPr>
          <p:cNvPr id="4098" name="Picture 2" descr="How to Work During School (And Not Go Insane) | Plexuss.com">
            <a:extLst>
              <a:ext uri="{FF2B5EF4-FFF2-40B4-BE49-F238E27FC236}">
                <a16:creationId xmlns:a16="http://schemas.microsoft.com/office/drawing/2014/main" id="{5FD460CE-2E6F-0C92-315F-0BF8C2F4F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07921"/>
            <a:ext cx="10287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177F96-E6E0-C140-0985-06D7785F8ABC}"/>
              </a:ext>
            </a:extLst>
          </p:cNvPr>
          <p:cNvSpPr txBox="1"/>
          <p:nvPr/>
        </p:nvSpPr>
        <p:spPr>
          <a:xfrm>
            <a:off x="11030295" y="1901750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B. staying calm and relaxed</a:t>
            </a:r>
          </a:p>
        </p:txBody>
      </p:sp>
    </p:spTree>
    <p:extLst>
      <p:ext uri="{BB962C8B-B14F-4D97-AF65-F5344CB8AC3E}">
        <p14:creationId xmlns:p14="http://schemas.microsoft.com/office/powerpoint/2010/main" val="417158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5F3D53-C27C-02BE-11FD-29CAC5C4FC0A}"/>
              </a:ext>
            </a:extLst>
          </p:cNvPr>
          <p:cNvSpPr txBox="1"/>
          <p:nvPr/>
        </p:nvSpPr>
        <p:spPr>
          <a:xfrm>
            <a:off x="0" y="178693"/>
            <a:ext cx="182880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4. Match the causes of teen stress with the possible solutions. There may be more than one solution to a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C80D9-4897-1121-ECA8-E54C3C737A7B}"/>
              </a:ext>
            </a:extLst>
          </p:cNvPr>
          <p:cNvSpPr txBox="1"/>
          <p:nvPr/>
        </p:nvSpPr>
        <p:spPr>
          <a:xfrm>
            <a:off x="9982200" y="1735014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Possible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2BD1A-6B1B-7B1A-1D07-3AEEFFB1C271}"/>
              </a:ext>
            </a:extLst>
          </p:cNvPr>
          <p:cNvSpPr txBox="1"/>
          <p:nvPr/>
        </p:nvSpPr>
        <p:spPr>
          <a:xfrm>
            <a:off x="684735" y="1667205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Causes of teen stress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A32E8D-C8D9-AA04-4402-28CE88C1E443}"/>
              </a:ext>
            </a:extLst>
          </p:cNvPr>
          <p:cNvSpPr txBox="1"/>
          <p:nvPr/>
        </p:nvSpPr>
        <p:spPr>
          <a:xfrm>
            <a:off x="10014798" y="2636874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C. turning off smartphones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F1A2AC-3310-FB67-D4C2-8A0D281E9B37}"/>
              </a:ext>
            </a:extLst>
          </p:cNvPr>
          <p:cNvCxnSpPr/>
          <p:nvPr/>
        </p:nvCxnSpPr>
        <p:spPr>
          <a:xfrm>
            <a:off x="6918125" y="3267571"/>
            <a:ext cx="29718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B0A0C8-F15F-02CD-1BB9-CF4848E3A1FD}"/>
              </a:ext>
            </a:extLst>
          </p:cNvPr>
          <p:cNvSpPr txBox="1"/>
          <p:nvPr/>
        </p:nvSpPr>
        <p:spPr>
          <a:xfrm>
            <a:off x="733784" y="2544296"/>
            <a:ext cx="6565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3"/>
            </a:pPr>
            <a:r>
              <a:rPr lang="en-US" sz="4400" dirty="0">
                <a:latin typeface="Amasis MT Pro Medium" panose="02040604050005020304" pitchFamily="18" charset="0"/>
              </a:rPr>
              <a:t>spending too much  </a:t>
            </a:r>
          </a:p>
          <a:p>
            <a:r>
              <a:rPr lang="en-US" sz="4400" dirty="0">
                <a:latin typeface="Amasis MT Pro Medium" panose="02040604050005020304" pitchFamily="18" charset="0"/>
              </a:rPr>
              <a:t>     time on social media</a:t>
            </a:r>
          </a:p>
        </p:txBody>
      </p:sp>
      <p:pic>
        <p:nvPicPr>
          <p:cNvPr id="3074" name="Picture 2" descr="Average Time Spent on Social Media Is Plateauing, But Growing Here">
            <a:extLst>
              <a:ext uri="{FF2B5EF4-FFF2-40B4-BE49-F238E27FC236}">
                <a16:creationId xmlns:a16="http://schemas.microsoft.com/office/drawing/2014/main" id="{6D3918CE-1F5F-775C-3E4E-C571B6660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01" y="4123265"/>
            <a:ext cx="12954000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2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5F3D53-C27C-02BE-11FD-29CAC5C4FC0A}"/>
              </a:ext>
            </a:extLst>
          </p:cNvPr>
          <p:cNvSpPr txBox="1"/>
          <p:nvPr/>
        </p:nvSpPr>
        <p:spPr>
          <a:xfrm>
            <a:off x="0" y="38100"/>
            <a:ext cx="182880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4. Match the causes of teen stress with the possible solutions. There may be more than one solution to a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C80D9-4897-1121-ECA8-E54C3C737A7B}"/>
              </a:ext>
            </a:extLst>
          </p:cNvPr>
          <p:cNvSpPr txBox="1"/>
          <p:nvPr/>
        </p:nvSpPr>
        <p:spPr>
          <a:xfrm>
            <a:off x="10835412" y="2056951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Possible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2BD1A-6B1B-7B1A-1D07-3AEEFFB1C271}"/>
              </a:ext>
            </a:extLst>
          </p:cNvPr>
          <p:cNvSpPr txBox="1"/>
          <p:nvPr/>
        </p:nvSpPr>
        <p:spPr>
          <a:xfrm>
            <a:off x="1219200" y="2064794"/>
            <a:ext cx="6233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masis MT Pro Medium" panose="02040604050005020304" pitchFamily="18" charset="0"/>
              </a:rPr>
              <a:t>Causes of teen stress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F1A2AC-3310-FB67-D4C2-8A0D281E9B37}"/>
              </a:ext>
            </a:extLst>
          </p:cNvPr>
          <p:cNvCxnSpPr>
            <a:cxnSpLocks/>
          </p:cNvCxnSpPr>
          <p:nvPr/>
        </p:nvCxnSpPr>
        <p:spPr>
          <a:xfrm>
            <a:off x="5867400" y="3417175"/>
            <a:ext cx="457200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18F74CD-7E42-9008-0A22-2503EFE651E5}"/>
              </a:ext>
            </a:extLst>
          </p:cNvPr>
          <p:cNvSpPr txBox="1"/>
          <p:nvPr/>
        </p:nvSpPr>
        <p:spPr>
          <a:xfrm>
            <a:off x="1219200" y="2916251"/>
            <a:ext cx="5609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4.  bullying</a:t>
            </a:r>
          </a:p>
        </p:txBody>
      </p:sp>
      <p:pic>
        <p:nvPicPr>
          <p:cNvPr id="2050" name="Picture 2" descr="School bullying - Humanium">
            <a:extLst>
              <a:ext uri="{FF2B5EF4-FFF2-40B4-BE49-F238E27FC236}">
                <a16:creationId xmlns:a16="http://schemas.microsoft.com/office/drawing/2014/main" id="{1FFBC9C2-5AF1-8395-790E-75A4E2D1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3" y="3698171"/>
            <a:ext cx="9913074" cy="65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C0800C-FE77-BDE1-3105-6EDC2E130180}"/>
              </a:ext>
            </a:extLst>
          </p:cNvPr>
          <p:cNvSpPr txBox="1"/>
          <p:nvPr/>
        </p:nvSpPr>
        <p:spPr>
          <a:xfrm>
            <a:off x="10892472" y="4864138"/>
            <a:ext cx="11249024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B. staying calm and relaxed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326C53-1320-552F-D8B9-759CA850CC4F}"/>
              </a:ext>
            </a:extLst>
          </p:cNvPr>
          <p:cNvSpPr txBox="1"/>
          <p:nvPr/>
        </p:nvSpPr>
        <p:spPr>
          <a:xfrm>
            <a:off x="10835412" y="2778264"/>
            <a:ext cx="8139451" cy="2004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A. avoiding bullies wherever possible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2E9EAC-D428-3DCC-2CD2-6566C3A5BA56}"/>
              </a:ext>
            </a:extLst>
          </p:cNvPr>
          <p:cNvSpPr txBox="1"/>
          <p:nvPr/>
        </p:nvSpPr>
        <p:spPr>
          <a:xfrm>
            <a:off x="10892472" y="6151858"/>
            <a:ext cx="9332485" cy="98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D. </a:t>
            </a:r>
            <a:r>
              <a:rPr lang="en-US" sz="4400" kern="1200" baseline="0" dirty="0">
                <a:solidFill>
                  <a:srgbClr val="FF0000"/>
                </a:solidFill>
                <a:latin typeface="Amasis MT Pro Medium" panose="02040604050005020304" pitchFamily="18" charset="0"/>
              </a:rPr>
              <a:t>talking to teachers</a:t>
            </a:r>
          </a:p>
        </p:txBody>
      </p:sp>
    </p:spTree>
    <p:extLst>
      <p:ext uri="{BB962C8B-B14F-4D97-AF65-F5344CB8AC3E}">
        <p14:creationId xmlns:p14="http://schemas.microsoft.com/office/powerpoint/2010/main" val="39163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1"/>
          <p:cNvSpPr/>
          <p:nvPr/>
        </p:nvSpPr>
        <p:spPr>
          <a:xfrm>
            <a:off x="17083224" y="1491880"/>
            <a:ext cx="904915" cy="991441"/>
          </a:xfrm>
          <a:custGeom>
            <a:avLst/>
            <a:gdLst/>
            <a:ahLst/>
            <a:cxnLst/>
            <a:rect l="l" t="t" r="r" b="b"/>
            <a:pathLst>
              <a:path w="904915" h="991441">
                <a:moveTo>
                  <a:pt x="0" y="0"/>
                </a:moveTo>
                <a:lnTo>
                  <a:pt x="904916" y="0"/>
                </a:lnTo>
                <a:lnTo>
                  <a:pt x="904916" y="991441"/>
                </a:lnTo>
                <a:lnTo>
                  <a:pt x="0" y="991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875838" y="531253"/>
            <a:ext cx="1099789" cy="1204948"/>
          </a:xfrm>
          <a:custGeom>
            <a:avLst/>
            <a:gdLst/>
            <a:ahLst/>
            <a:cxnLst/>
            <a:rect l="l" t="t" r="r" b="b"/>
            <a:pathLst>
              <a:path w="1099789" h="1204948">
                <a:moveTo>
                  <a:pt x="0" y="0"/>
                </a:moveTo>
                <a:lnTo>
                  <a:pt x="1099789" y="0"/>
                </a:lnTo>
                <a:lnTo>
                  <a:pt x="1099789" y="1204948"/>
                </a:lnTo>
                <a:lnTo>
                  <a:pt x="0" y="1204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4987A2A-A413-1684-2BD1-65A29A86F4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08" r="1591" b="56756"/>
          <a:stretch/>
        </p:blipFill>
        <p:spPr>
          <a:xfrm>
            <a:off x="2708926" y="2000087"/>
            <a:ext cx="11665643" cy="548969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CDB3C6B-28EA-DA84-FE87-85C529CC4706}"/>
              </a:ext>
            </a:extLst>
          </p:cNvPr>
          <p:cNvSpPr txBox="1"/>
          <p:nvPr/>
        </p:nvSpPr>
        <p:spPr>
          <a:xfrm>
            <a:off x="76200" y="143717"/>
            <a:ext cx="1819015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 sz="6000" dirty="0"/>
              <a:t>5. Write a paragraph (80 - 100 words) about the cause(s) of your stress  and offer solutions.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00190EB-BBD6-7BCE-F994-7FE8940919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298" r="1591" b="1873"/>
          <a:stretch/>
        </p:blipFill>
        <p:spPr>
          <a:xfrm>
            <a:off x="2708926" y="7440072"/>
            <a:ext cx="11623717" cy="29311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888DCD-0564-4743-B81F-9E5B6685A36E}"/>
              </a:ext>
            </a:extLst>
          </p:cNvPr>
          <p:cNvSpPr txBox="1"/>
          <p:nvPr/>
        </p:nvSpPr>
        <p:spPr>
          <a:xfrm>
            <a:off x="0" y="2324100"/>
            <a:ext cx="18288000" cy="68634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b="0" i="0" dirty="0">
                <a:solidFill>
                  <a:srgbClr val="000000"/>
                </a:solidFill>
                <a:effectLst/>
                <a:latin typeface="Amasis MT Pro Medium" panose="02040604050005020304" pitchFamily="18" charset="0"/>
              </a:rPr>
              <a:t>I often feel stressed because of my schoolwork, my parents, and my friends. There is so much homework to do in the evening. And my parents are also complaining about why I can’t be as good a student as those I have never met. My classmates are excellent, they’re not only intelligent but also energetic, and they achieve a lot of achievement. To deal with my stress, I divide my schoolwork into parts to do. That way reduces my tired feeling after finishing my homework. I ignore my parents’ complaints and focus on my own goals. I also ask my friends for tips about how to become excellent like them. I feel motivated after receiving so much useful advice from my friends.</a:t>
            </a:r>
            <a:endParaRPr lang="en-US" sz="4400" dirty="0">
              <a:latin typeface="Amasis MT Pro Medium" panose="020406040500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80FB70-CC53-C789-7158-9B7765DACD21}"/>
              </a:ext>
            </a:extLst>
          </p:cNvPr>
          <p:cNvSpPr txBox="1"/>
          <p:nvPr/>
        </p:nvSpPr>
        <p:spPr>
          <a:xfrm>
            <a:off x="108727" y="-16329"/>
            <a:ext cx="18190159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Suggested answer:</a:t>
            </a:r>
          </a:p>
        </p:txBody>
      </p:sp>
    </p:spTree>
    <p:extLst>
      <p:ext uri="{BB962C8B-B14F-4D97-AF65-F5344CB8AC3E}">
        <p14:creationId xmlns:p14="http://schemas.microsoft.com/office/powerpoint/2010/main" val="1243015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777B7FF4-B908-095D-9782-C1382B5749BC}"/>
              </a:ext>
            </a:extLst>
          </p:cNvPr>
          <p:cNvSpPr txBox="1"/>
          <p:nvPr/>
        </p:nvSpPr>
        <p:spPr>
          <a:xfrm>
            <a:off x="5486400" y="38100"/>
            <a:ext cx="10815315" cy="22159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Wrap-up</a:t>
            </a:r>
            <a:endParaRPr lang="en-US" sz="54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bril Fatface" panose="02000503000000020003" pitchFamily="2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E86EDD-B05E-AF29-33E2-5C3831AD38D5}"/>
              </a:ext>
            </a:extLst>
          </p:cNvPr>
          <p:cNvSpPr txBox="1"/>
          <p:nvPr/>
        </p:nvSpPr>
        <p:spPr>
          <a:xfrm>
            <a:off x="762000" y="2705100"/>
            <a:ext cx="16459200" cy="654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7200" dirty="0">
                <a:latin typeface="Amasis MT Pro Medium" panose="02040604050005020304" pitchFamily="18" charset="0"/>
              </a:rPr>
              <a:t>What have we learned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7200" dirty="0">
                <a:latin typeface="Amasis MT Pro Medium" panose="02040604050005020304" pitchFamily="18" charset="0"/>
              </a:rPr>
              <a:t>Tell the whole class about their stress and what they often do to deal with stress.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1714500" y="1866900"/>
            <a:ext cx="14859000" cy="7355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3900" dirty="0">
                <a:solidFill>
                  <a:srgbClr val="000000"/>
                </a:solidFill>
                <a:latin typeface="Amasis MT Pro Black" panose="02040A04050005020304" pitchFamily="18" charset="0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-1541327" y="8316894"/>
            <a:ext cx="9475146" cy="2325718"/>
          </a:xfrm>
          <a:custGeom>
            <a:avLst/>
            <a:gdLst/>
            <a:ahLst/>
            <a:cxnLst/>
            <a:rect l="l" t="t" r="r" b="b"/>
            <a:pathLst>
              <a:path w="9475146" h="2325718">
                <a:moveTo>
                  <a:pt x="9475147" y="0"/>
                </a:moveTo>
                <a:lnTo>
                  <a:pt x="0" y="0"/>
                </a:lnTo>
                <a:lnTo>
                  <a:pt x="0" y="2325718"/>
                </a:lnTo>
                <a:lnTo>
                  <a:pt x="9475147" y="2325718"/>
                </a:lnTo>
                <a:lnTo>
                  <a:pt x="94751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0" y="9479753"/>
            <a:ext cx="18288000" cy="791029"/>
          </a:xfrm>
          <a:custGeom>
            <a:avLst/>
            <a:gdLst/>
            <a:ahLst/>
            <a:cxnLst/>
            <a:rect l="l" t="t" r="r" b="b"/>
            <a:pathLst>
              <a:path w="13796730" h="596764">
                <a:moveTo>
                  <a:pt x="0" y="0"/>
                </a:moveTo>
                <a:lnTo>
                  <a:pt x="13796730" y="0"/>
                </a:lnTo>
                <a:lnTo>
                  <a:pt x="13796730" y="596764"/>
                </a:lnTo>
                <a:lnTo>
                  <a:pt x="0" y="596764"/>
                </a:lnTo>
                <a:close/>
              </a:path>
            </a:pathLst>
          </a:custGeom>
          <a:solidFill>
            <a:srgbClr val="F6F0E9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4768867">
            <a:off x="15402365" y="-1331675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89" y="0"/>
                </a:lnTo>
                <a:lnTo>
                  <a:pt x="2827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067274" y="827347"/>
            <a:ext cx="1285257" cy="1408150"/>
          </a:xfrm>
          <a:custGeom>
            <a:avLst/>
            <a:gdLst/>
            <a:ahLst/>
            <a:cxnLst/>
            <a:rect l="l" t="t" r="r" b="b"/>
            <a:pathLst>
              <a:path w="1285257" h="1408150">
                <a:moveTo>
                  <a:pt x="0" y="0"/>
                </a:moveTo>
                <a:lnTo>
                  <a:pt x="1285257" y="0"/>
                </a:lnTo>
                <a:lnTo>
                  <a:pt x="1285257" y="1408150"/>
                </a:lnTo>
                <a:lnTo>
                  <a:pt x="0" y="1408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4762" y="9479753"/>
            <a:ext cx="1828800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0DB7F1-3E28-8024-7F75-787C8161D33D}"/>
              </a:ext>
            </a:extLst>
          </p:cNvPr>
          <p:cNvSpPr txBox="1"/>
          <p:nvPr/>
        </p:nvSpPr>
        <p:spPr>
          <a:xfrm>
            <a:off x="482621" y="1770749"/>
            <a:ext cx="8659822" cy="7478970"/>
          </a:xfrm>
          <a:prstGeom prst="rect">
            <a:avLst/>
          </a:prstGeom>
          <a:solidFill>
            <a:srgbClr val="F3F6F6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- Work in 4 teams.</a:t>
            </a:r>
          </a:p>
          <a:p>
            <a:r>
              <a:rPr lang="en-US" sz="6000" b="1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- In 2 minutes, write down on the posters as many types of pressure as possible</a:t>
            </a:r>
          </a:p>
          <a:p>
            <a:r>
              <a:rPr lang="en-US" sz="6000" b="1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- The group with the most correct answers will be the winner.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BA1381-2688-65A7-209A-5D27C56FBB3F}"/>
              </a:ext>
            </a:extLst>
          </p:cNvPr>
          <p:cNvSpPr/>
          <p:nvPr/>
        </p:nvSpPr>
        <p:spPr>
          <a:xfrm>
            <a:off x="2374132" y="234656"/>
            <a:ext cx="4876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asis MT Pro Black" panose="02040A04050005020304" pitchFamily="18" charset="0"/>
                <a:cs typeface="Dreaming Outloud Pro" panose="020B0604020202020204" pitchFamily="66" charset="0"/>
              </a:rPr>
              <a:t>RULE: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A70135-88CC-7659-0A81-1DF296BB395E}"/>
              </a:ext>
            </a:extLst>
          </p:cNvPr>
          <p:cNvSpPr/>
          <p:nvPr/>
        </p:nvSpPr>
        <p:spPr>
          <a:xfrm>
            <a:off x="9348511" y="1822316"/>
            <a:ext cx="8939489" cy="8217634"/>
          </a:xfrm>
          <a:prstGeom prst="rect">
            <a:avLst/>
          </a:prstGeom>
          <a:solidFill>
            <a:srgbClr val="F3F6F6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Suggested answers:</a:t>
            </a:r>
          </a:p>
          <a:p>
            <a:pPr marL="342900" indent="-342900" algn="just">
              <a:buFontTx/>
              <a:buChar char="-"/>
            </a:pPr>
            <a:r>
              <a:rPr lang="en-US" sz="48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Pressure from parents</a:t>
            </a:r>
          </a:p>
          <a:p>
            <a:pPr marL="342900" indent="-342900" algn="just">
              <a:buFontTx/>
              <a:buChar char="-"/>
            </a:pPr>
            <a:r>
              <a:rPr lang="en-US" sz="48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Pressure from work</a:t>
            </a:r>
          </a:p>
          <a:p>
            <a:pPr marL="342900" indent="-342900" algn="just">
              <a:buFontTx/>
              <a:buChar char="-"/>
            </a:pPr>
            <a:r>
              <a:rPr lang="en-US" sz="48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Pressure from schoolwork</a:t>
            </a:r>
          </a:p>
          <a:p>
            <a:pPr marL="342900" indent="-342900" algn="just">
              <a:buFontTx/>
              <a:buChar char="-"/>
            </a:pPr>
            <a:r>
              <a:rPr lang="en-US" sz="48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Pressure from friends</a:t>
            </a:r>
          </a:p>
          <a:p>
            <a:pPr marL="342900" indent="-342900" algn="just">
              <a:buFontTx/>
              <a:buChar char="-"/>
            </a:pPr>
            <a:r>
              <a:rPr lang="en-US" sz="48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Exam pressure</a:t>
            </a:r>
          </a:p>
          <a:p>
            <a:pPr marL="342900" indent="-342900" algn="just">
              <a:buFontTx/>
              <a:buChar char="-"/>
            </a:pPr>
            <a:r>
              <a:rPr lang="en-US" sz="48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Pressure to get into gifted/ high schools</a:t>
            </a:r>
          </a:p>
          <a:p>
            <a:pPr marL="342900" indent="-342900" algn="just">
              <a:buFontTx/>
              <a:buChar char="-"/>
            </a:pPr>
            <a:r>
              <a:rPr lang="en-US" sz="48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Pressure of getting higher marks</a:t>
            </a:r>
          </a:p>
          <a:p>
            <a:pPr marL="342900" indent="-342900" algn="just">
              <a:buFontTx/>
              <a:buChar char="-"/>
            </a:pPr>
            <a:r>
              <a:rPr lang="en-US" sz="4800" dirty="0">
                <a:effectLst>
                  <a:glow rad="88900">
                    <a:schemeClr val="bg1"/>
                  </a:glow>
                </a:effectLst>
                <a:latin typeface="Abadi" panose="020B0604020104020204" pitchFamily="34" charset="0"/>
                <a:cs typeface="Arial" panose="020B0604020202020204" pitchFamily="34" charset="0"/>
              </a:rPr>
              <a:t>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295400" y="2095500"/>
            <a:ext cx="14715094" cy="7169858"/>
            <a:chOff x="-3570922" y="-3096883"/>
            <a:chExt cx="15218508" cy="9559809"/>
          </a:xfrm>
        </p:grpSpPr>
        <p:sp>
          <p:nvSpPr>
            <p:cNvPr id="12" name="TextBox 12"/>
            <p:cNvSpPr txBox="1"/>
            <p:nvPr/>
          </p:nvSpPr>
          <p:spPr>
            <a:xfrm>
              <a:off x="-1350156" y="5017316"/>
              <a:ext cx="10113250" cy="1445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9600" dirty="0">
                  <a:solidFill>
                    <a:srgbClr val="000000"/>
                  </a:solidFill>
                  <a:latin typeface="Codec Pro"/>
                </a:rPr>
                <a:t>Lesson 6: Skills 2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3570922" y="-3096883"/>
              <a:ext cx="15218508" cy="6237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en-US" sz="13800" dirty="0">
                  <a:solidFill>
                    <a:srgbClr val="000000"/>
                  </a:solidFill>
                  <a:latin typeface="Amasis MT Pro Black" panose="02040A04050005020304" pitchFamily="18" charset="0"/>
                </a:rPr>
                <a:t>Unit 3: </a:t>
              </a:r>
              <a:r>
                <a:rPr lang="en-US" sz="16600" dirty="0">
                  <a:solidFill>
                    <a:srgbClr val="FF0000"/>
                  </a:solidFill>
                  <a:latin typeface="Amasis MT Pro Black" panose="02040A04050005020304" pitchFamily="18" charset="0"/>
                </a:rPr>
                <a:t>TEENAGERS</a:t>
              </a:r>
              <a:endParaRPr lang="en-US" sz="13800" dirty="0">
                <a:solidFill>
                  <a:srgbClr val="FF0000"/>
                </a:solidFill>
                <a:latin typeface="Amasis MT Pro Black" panose="02040A040500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228600" y="5676900"/>
            <a:ext cx="18288000" cy="1047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16600" dirty="0">
                <a:solidFill>
                  <a:srgbClr val="FF0000"/>
                </a:solidFill>
                <a:latin typeface="Amasis MT Pro Black" panose="02040A04050005020304" pitchFamily="18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30599" y="2214302"/>
            <a:ext cx="7332318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buNone/>
            </a:pPr>
            <a:r>
              <a:rPr lang="en-US" sz="10800" b="1" dirty="0">
                <a:solidFill>
                  <a:srgbClr val="AD4F0F"/>
                </a:solidFill>
                <a:latin typeface="Calibri" panose="020F0502020204030204"/>
              </a:rPr>
              <a:t>parental</a:t>
            </a:r>
            <a:r>
              <a:rPr lang="en-US" sz="99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8100" b="1" dirty="0">
                <a:solidFill>
                  <a:srgbClr val="AD4F0F"/>
                </a:solidFill>
                <a:latin typeface="Calibri" panose="020F0502020204030204"/>
              </a:rPr>
              <a:t>(</a:t>
            </a:r>
            <a:r>
              <a:rPr lang="en-US" sz="8100" b="1" dirty="0" err="1">
                <a:solidFill>
                  <a:srgbClr val="AD4F0F"/>
                </a:solidFill>
                <a:latin typeface="Calibri" panose="020F0502020204030204"/>
              </a:rPr>
              <a:t>adj</a:t>
            </a:r>
            <a:r>
              <a:rPr lang="en-US" sz="8100" b="1" dirty="0">
                <a:solidFill>
                  <a:srgbClr val="AD4F0F"/>
                </a:solidFill>
                <a:latin typeface="Calibri" panose="020F0502020204030204"/>
              </a:rPr>
              <a:t>)</a:t>
            </a:r>
            <a:endParaRPr lang="en-US" sz="66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756" y="5915502"/>
            <a:ext cx="80391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liên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quan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tới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bố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mẹ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thuộc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bố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mẹ</a:t>
            </a:r>
            <a:endParaRPr lang="en-US" sz="25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4755" y="4199036"/>
            <a:ext cx="53018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  <a:r>
              <a:rPr lang="en-US" sz="96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pəˈrentl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70294" y="352254"/>
            <a:ext cx="10347411" cy="18620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115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254" y="2406091"/>
            <a:ext cx="9228047" cy="6725210"/>
          </a:xfrm>
          <a:prstGeom prst="rect">
            <a:avLst/>
          </a:prstGeom>
        </p:spPr>
      </p:pic>
      <p:pic>
        <p:nvPicPr>
          <p:cNvPr id="13" name="paren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1400" y="8775535"/>
            <a:ext cx="1408547" cy="140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4615" y="1977251"/>
            <a:ext cx="7846692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peer</a:t>
            </a:r>
            <a:r>
              <a:rPr lang="en-US" sz="108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7200" b="1" dirty="0">
                <a:solidFill>
                  <a:srgbClr val="AD4F0F"/>
                </a:solidFill>
                <a:latin typeface="Calibri" panose="020F0502020204030204"/>
              </a:rPr>
              <a:t>(n)</a:t>
            </a:r>
            <a:endParaRPr lang="en-US" sz="6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0599" y="6341606"/>
            <a:ext cx="72307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ngang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đồng</a:t>
            </a:r>
            <a:r>
              <a:rPr lang="en-US" sz="7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 panose="020F0502020204030204"/>
              </a:rPr>
              <a:t>lứa</a:t>
            </a:r>
            <a:endParaRPr lang="en-US" sz="61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3942" y="4478032"/>
            <a:ext cx="41296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  <a:r>
              <a:rPr lang="en-US" sz="96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pɪə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(r)/</a:t>
            </a:r>
          </a:p>
        </p:txBody>
      </p:sp>
      <p:pic>
        <p:nvPicPr>
          <p:cNvPr id="4" name="Picture 2" descr="Teenage peer pressure | Vinm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07" y="2401437"/>
            <a:ext cx="9751791" cy="609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e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2499" y="8971058"/>
            <a:ext cx="1032542" cy="1032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A9226-FF74-F6E1-A8F4-47FACDEB0AEB}"/>
              </a:ext>
            </a:extLst>
          </p:cNvPr>
          <p:cNvSpPr txBox="1"/>
          <p:nvPr/>
        </p:nvSpPr>
        <p:spPr>
          <a:xfrm>
            <a:off x="3970294" y="352254"/>
            <a:ext cx="10347411" cy="18620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115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9869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Guide to Understanding and Preventing School Bullying | USC Rossi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/>
          <a:stretch/>
        </p:blipFill>
        <p:spPr bwMode="auto">
          <a:xfrm>
            <a:off x="6197138" y="3056710"/>
            <a:ext cx="12090863" cy="545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93341" y="1900730"/>
            <a:ext cx="7846692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4400" b="1" dirty="0">
                <a:solidFill>
                  <a:srgbClr val="AD4F0F"/>
                </a:solidFill>
                <a:latin typeface="Calibri" panose="020F0502020204030204"/>
              </a:rPr>
              <a:t>bully</a:t>
            </a:r>
            <a:r>
              <a:rPr lang="en-US" sz="9600" b="1" dirty="0">
                <a:solidFill>
                  <a:srgbClr val="AD4F0F"/>
                </a:solidFill>
                <a:latin typeface="Calibri" panose="020F0502020204030204"/>
              </a:rPr>
              <a:t> (v)</a:t>
            </a:r>
            <a:endParaRPr lang="en-US" sz="8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6716" y="6743401"/>
            <a:ext cx="607633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11500" dirty="0" err="1">
                <a:solidFill>
                  <a:prstClr val="black"/>
                </a:solidFill>
                <a:latin typeface="Calibri" panose="020F0502020204030204"/>
              </a:rPr>
              <a:t>bắt</a:t>
            </a:r>
            <a:r>
              <a:rPr lang="en-US" sz="1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1500" dirty="0" err="1">
                <a:solidFill>
                  <a:prstClr val="black"/>
                </a:solidFill>
                <a:latin typeface="Calibri" panose="020F0502020204030204"/>
              </a:rPr>
              <a:t>nạt</a:t>
            </a:r>
            <a:endParaRPr lang="en-US" sz="51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6738" y="4435368"/>
            <a:ext cx="425629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115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115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bʊli</a:t>
            </a:r>
            <a:r>
              <a:rPr lang="en-US" sz="115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pic>
        <p:nvPicPr>
          <p:cNvPr id="8" name="bul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9598" y="8307254"/>
            <a:ext cx="1043601" cy="1043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F99CDC-091B-842E-74E9-B1E600E42BC1}"/>
              </a:ext>
            </a:extLst>
          </p:cNvPr>
          <p:cNvSpPr txBox="1"/>
          <p:nvPr/>
        </p:nvSpPr>
        <p:spPr>
          <a:xfrm>
            <a:off x="3970294" y="352254"/>
            <a:ext cx="10347411" cy="18620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115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6430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51030" y="2073365"/>
            <a:ext cx="7441611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AD4F0F"/>
                </a:solidFill>
                <a:latin typeface="Calibri" panose="020F0502020204030204"/>
              </a:rPr>
              <a:t>bullying</a:t>
            </a:r>
            <a:r>
              <a:rPr lang="en-US" sz="108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9000" b="1" dirty="0">
                <a:solidFill>
                  <a:srgbClr val="AD4F0F"/>
                </a:solidFill>
                <a:latin typeface="Calibri" panose="020F0502020204030204"/>
              </a:rPr>
              <a:t>(n)</a:t>
            </a:r>
            <a:endParaRPr lang="en-US" sz="9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313" y="6909537"/>
            <a:ext cx="60763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9600">
                <a:solidFill>
                  <a:prstClr val="black"/>
                </a:solidFill>
                <a:latin typeface="Calibri" panose="020F0502020204030204"/>
              </a:rPr>
              <a:t>sự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bắt</a:t>
            </a:r>
            <a:r>
              <a:rPr lang="en-US" sz="9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Calibri" panose="020F0502020204030204"/>
              </a:rPr>
              <a:t>nạt</a:t>
            </a:r>
            <a:endParaRPr lang="en-US" sz="107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3970" y="4416139"/>
            <a:ext cx="553068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115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115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bʊliɪŋ</a:t>
            </a:r>
            <a:r>
              <a:rPr lang="en-US" sz="115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226" y="3840479"/>
            <a:ext cx="10834256" cy="4875416"/>
          </a:xfrm>
          <a:prstGeom prst="rect">
            <a:avLst/>
          </a:prstGeom>
        </p:spPr>
      </p:pic>
      <p:pic>
        <p:nvPicPr>
          <p:cNvPr id="8" name="bully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92024" y="8589056"/>
            <a:ext cx="1108916" cy="1108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0251C2-8A94-876F-F961-70A17050DAF9}"/>
              </a:ext>
            </a:extLst>
          </p:cNvPr>
          <p:cNvSpPr txBox="1"/>
          <p:nvPr/>
        </p:nvSpPr>
        <p:spPr>
          <a:xfrm>
            <a:off x="3970294" y="352254"/>
            <a:ext cx="10347411" cy="18620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115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bril Fatface" panose="02000503000000020003" pitchFamily="2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58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1139</Words>
  <Application>Microsoft Office PowerPoint</Application>
  <PresentationFormat>Custom</PresentationFormat>
  <Paragraphs>165</Paragraphs>
  <Slides>28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Abril Fatface</vt:lpstr>
      <vt:lpstr>Wingdings</vt:lpstr>
      <vt:lpstr>Arial</vt:lpstr>
      <vt:lpstr>Calibri Light</vt:lpstr>
      <vt:lpstr>Amasis MT Pro Black</vt:lpstr>
      <vt:lpstr>Times New Roman</vt:lpstr>
      <vt:lpstr>Abadi</vt:lpstr>
      <vt:lpstr>Codec Pro</vt:lpstr>
      <vt:lpstr>Calibri</vt:lpstr>
      <vt:lpstr>Amasis MT Pro Medium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Abstract Pattern and Shapes Hidden Picture Game Fun Presentation</dc:title>
  <cp:lastModifiedBy>Administrator</cp:lastModifiedBy>
  <cp:revision>7</cp:revision>
  <dcterms:created xsi:type="dcterms:W3CDTF">2006-08-16T00:00:00Z</dcterms:created>
  <dcterms:modified xsi:type="dcterms:W3CDTF">2025-10-22T00:50:53Z</dcterms:modified>
  <dc:identifier>DAFl3ofELIE</dc:identifier>
</cp:coreProperties>
</file>