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65" r:id="rId3"/>
    <p:sldId id="366" r:id="rId4"/>
    <p:sldId id="364" r:id="rId5"/>
    <p:sldId id="279" r:id="rId6"/>
    <p:sldId id="363" r:id="rId7"/>
    <p:sldId id="256" r:id="rId8"/>
    <p:sldId id="367" r:id="rId9"/>
    <p:sldId id="257" r:id="rId10"/>
    <p:sldId id="368" r:id="rId11"/>
    <p:sldId id="258" r:id="rId12"/>
    <p:sldId id="259" r:id="rId13"/>
    <p:sldId id="376" r:id="rId14"/>
    <p:sldId id="375" r:id="rId15"/>
    <p:sldId id="374" r:id="rId16"/>
    <p:sldId id="373" r:id="rId17"/>
    <p:sldId id="372" r:id="rId18"/>
    <p:sldId id="371" r:id="rId19"/>
    <p:sldId id="377" r:id="rId20"/>
    <p:sldId id="378" r:id="rId21"/>
    <p:sldId id="263" r:id="rId22"/>
    <p:sldId id="260" r:id="rId23"/>
    <p:sldId id="261" r:id="rId24"/>
    <p:sldId id="302" r:id="rId25"/>
    <p:sldId id="303" r:id="rId26"/>
    <p:sldId id="306" r:id="rId27"/>
    <p:sldId id="307" r:id="rId28"/>
    <p:sldId id="304" r:id="rId29"/>
    <p:sldId id="369" r:id="rId30"/>
    <p:sldId id="370" r:id="rId31"/>
    <p:sldId id="262" r:id="rId32"/>
    <p:sldId id="267" r:id="rId33"/>
  </p:sldIdLst>
  <p:sldSz cx="18288000" cy="10287000"/>
  <p:notesSz cx="6858000" cy="9144000"/>
  <p:embeddedFontLst>
    <p:embeddedFont>
      <p:font typeface="Amasis MT Pro Medium" panose="02040604050005020304" pitchFamily="18" charset="0"/>
      <p:regular r:id="rId35"/>
      <p:italic r:id="rId36"/>
    </p:embeddedFont>
    <p:embeddedFont>
      <p:font typeface="Footlight MT Light" panose="0204060206030A020304" pitchFamily="18" charset="0"/>
      <p:regular r:id="rId37"/>
    </p:embeddedFont>
    <p:embeddedFont>
      <p:font typeface="Londrina Solid" panose="020B0604020202020204" charset="0"/>
      <p:regular r:id="rId38"/>
    </p:embeddedFont>
    <p:embeddedFont>
      <p:font typeface="Lucida Sans Unicode" panose="020B0602030504020204" pitchFamily="34" charset="0"/>
      <p:regular r:id="rId39"/>
    </p:embeddedFont>
    <p:embeddedFont>
      <p:font typeface="Ravie" panose="04040805050809020602" pitchFamily="82" charset="0"/>
      <p:regular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TAN Ashford" panose="020B0604020202020204" charset="0"/>
      <p:regular r:id="rId43"/>
    </p:embeddedFont>
    <p:embeddedFont>
      <p:font typeface="TAN Garlan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DC7"/>
    <a:srgbClr val="FBFDB9"/>
    <a:srgbClr val="FAF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7DC2DA-6516-4196-AA0B-EC95D0A45E16}" v="20" dt="2023-07-08T07:42:02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11" autoAdjust="0"/>
    <p:restoredTop sz="94622" autoAdjust="0"/>
  </p:normalViewPr>
  <p:slideViewPr>
    <p:cSldViewPr>
      <p:cViewPr>
        <p:scale>
          <a:sx n="40" d="100"/>
          <a:sy n="40" d="100"/>
        </p:scale>
        <p:origin x="48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5D7DC2DA-6516-4196-AA0B-EC95D0A45E16}"/>
    <pc:docChg chg="custSel delSld modSld sldOrd">
      <pc:chgData name="Duyên Lương" userId="3a9e482f-ceb4-484a-8eab-f708ff3e9a36" providerId="ADAL" clId="{5D7DC2DA-6516-4196-AA0B-EC95D0A45E16}" dt="2023-07-08T07:42:02.223" v="338"/>
      <pc:docMkLst>
        <pc:docMk/>
      </pc:docMkLst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6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7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8"/>
        </pc:sldMkLst>
      </pc:sldChg>
      <pc:sldChg chg="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9"/>
        </pc:sldMkLst>
        <pc:spChg chg="mod">
          <ac:chgData name="Duyên Lương" userId="3a9e482f-ceb4-484a-8eab-f708ff3e9a36" providerId="ADAL" clId="{5D7DC2DA-6516-4196-AA0B-EC95D0A45E16}" dt="2023-07-08T07:30:38.160" v="60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0:15.274" v="54" actId="14100"/>
          <ac:spMkLst>
            <pc:docMk/>
            <pc:sldMk cId="0" sldId="259"/>
            <ac:spMk id="4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0:17.579" v="55" actId="1076"/>
          <ac:spMkLst>
            <pc:docMk/>
            <pc:sldMk cId="0" sldId="259"/>
            <ac:spMk id="5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26:47.395" v="13" actId="478"/>
          <ac:spMkLst>
            <pc:docMk/>
            <pc:sldMk cId="0" sldId="259"/>
            <ac:spMk id="6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26:14.302" v="10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0:04.533" v="51" actId="207"/>
          <ac:spMkLst>
            <pc:docMk/>
            <pc:sldMk cId="0" sldId="259"/>
            <ac:spMk id="8" creationId="{F18E2ECF-AABB-1490-E990-BEB4B4982833}"/>
          </ac:spMkLst>
        </pc:spChg>
        <pc:spChg chg="mod">
          <ac:chgData name="Duyên Lương" userId="3a9e482f-ceb4-484a-8eab-f708ff3e9a36" providerId="ADAL" clId="{5D7DC2DA-6516-4196-AA0B-EC95D0A45E16}" dt="2023-07-08T07:28:36.918" v="24" actId="1076"/>
          <ac:spMkLst>
            <pc:docMk/>
            <pc:sldMk cId="0" sldId="259"/>
            <ac:spMk id="9" creationId="{10D45B56-90FD-A0B3-1076-6E295EDED26F}"/>
          </ac:spMkLst>
        </pc:spChg>
        <pc:spChg chg="mod">
          <ac:chgData name="Duyên Lương" userId="3a9e482f-ceb4-484a-8eab-f708ff3e9a36" providerId="ADAL" clId="{5D7DC2DA-6516-4196-AA0B-EC95D0A45E16}" dt="2023-07-08T07:29:01.680" v="29" actId="1076"/>
          <ac:spMkLst>
            <pc:docMk/>
            <pc:sldMk cId="0" sldId="259"/>
            <ac:spMk id="10" creationId="{3399D106-3637-0B84-8A63-AA14B484C6C1}"/>
          </ac:spMkLst>
        </pc:spChg>
        <pc:spChg chg="mod">
          <ac:chgData name="Duyên Lương" userId="3a9e482f-ceb4-484a-8eab-f708ff3e9a36" providerId="ADAL" clId="{5D7DC2DA-6516-4196-AA0B-EC95D0A45E16}" dt="2023-07-08T07:30:29.020" v="58" actId="1076"/>
          <ac:spMkLst>
            <pc:docMk/>
            <pc:sldMk cId="0" sldId="259"/>
            <ac:spMk id="11" creationId="{91516F1D-8F10-148E-3E61-817B8DCB6F04}"/>
          </ac:spMkLst>
        </pc:spChg>
        <pc:spChg chg="mod">
          <ac:chgData name="Duyên Lương" userId="3a9e482f-ceb4-484a-8eab-f708ff3e9a36" providerId="ADAL" clId="{5D7DC2DA-6516-4196-AA0B-EC95D0A45E16}" dt="2023-07-08T07:30:26.538" v="57" actId="1076"/>
          <ac:spMkLst>
            <pc:docMk/>
            <pc:sldMk cId="0" sldId="259"/>
            <ac:spMk id="12" creationId="{C4C423A9-E6E8-92B0-E2D9-0F5044A53139}"/>
          </ac:spMkLst>
        </pc:spChg>
        <pc:spChg chg="mod">
          <ac:chgData name="Duyên Lương" userId="3a9e482f-ceb4-484a-8eab-f708ff3e9a36" providerId="ADAL" clId="{5D7DC2DA-6516-4196-AA0B-EC95D0A45E16}" dt="2023-07-08T07:30:21.766" v="56" actId="1076"/>
          <ac:spMkLst>
            <pc:docMk/>
            <pc:sldMk cId="0" sldId="259"/>
            <ac:spMk id="13" creationId="{6094A4AF-5746-9408-A0F2-8FF1D5C2D8D3}"/>
          </ac:spMkLst>
        </pc:spChg>
        <pc:spChg chg="mod">
          <ac:chgData name="Duyên Lương" userId="3a9e482f-ceb4-484a-8eab-f708ff3e9a36" providerId="ADAL" clId="{5D7DC2DA-6516-4196-AA0B-EC95D0A45E16}" dt="2023-07-08T07:28:31.098" v="21" actId="14100"/>
          <ac:spMkLst>
            <pc:docMk/>
            <pc:sldMk cId="0" sldId="259"/>
            <ac:spMk id="14" creationId="{93B050FE-F2F2-8D30-68AD-7ECF44AAC28A}"/>
          </ac:spMkLst>
        </pc:spChg>
      </pc:sldChg>
      <pc:sldChg chg="addSp delSp modSp mod modTransition modAnim">
        <pc:chgData name="Duyên Lương" userId="3a9e482f-ceb4-484a-8eab-f708ff3e9a36" providerId="ADAL" clId="{5D7DC2DA-6516-4196-AA0B-EC95D0A45E16}" dt="2023-07-08T07:42:02.223" v="338"/>
        <pc:sldMkLst>
          <pc:docMk/>
          <pc:sldMk cId="0" sldId="260"/>
        </pc:sldMkLst>
        <pc:spChg chg="mod">
          <ac:chgData name="Duyên Lương" userId="3a9e482f-ceb4-484a-8eab-f708ff3e9a36" providerId="ADAL" clId="{5D7DC2DA-6516-4196-AA0B-EC95D0A45E16}" dt="2023-07-08T07:32:15.231" v="131" actId="14100"/>
          <ac:spMkLst>
            <pc:docMk/>
            <pc:sldMk cId="0" sldId="260"/>
            <ac:spMk id="4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26:43.876" v="12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1:20.206" v="111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40:09.219" v="307" actId="1076"/>
          <ac:spMkLst>
            <pc:docMk/>
            <pc:sldMk cId="0" sldId="260"/>
            <ac:spMk id="7" creationId="{D439EB54-8B93-4CA9-8188-CB87E3771701}"/>
          </ac:spMkLst>
        </pc:spChg>
        <pc:spChg chg="del">
          <ac:chgData name="Duyên Lương" userId="3a9e482f-ceb4-484a-8eab-f708ff3e9a36" providerId="ADAL" clId="{5D7DC2DA-6516-4196-AA0B-EC95D0A45E16}" dt="2023-07-08T07:31:22.266" v="112" actId="478"/>
          <ac:spMkLst>
            <pc:docMk/>
            <pc:sldMk cId="0" sldId="260"/>
            <ac:spMk id="10" creationId="{8ABC53EF-BF2E-FD05-2869-F8985B3FB03F}"/>
          </ac:spMkLst>
        </pc:spChg>
        <pc:spChg chg="mod">
          <ac:chgData name="Duyên Lương" userId="3a9e482f-ceb4-484a-8eab-f708ff3e9a36" providerId="ADAL" clId="{5D7DC2DA-6516-4196-AA0B-EC95D0A45E16}" dt="2023-07-08T07:32:32.963" v="142" actId="20577"/>
          <ac:spMkLst>
            <pc:docMk/>
            <pc:sldMk cId="0" sldId="260"/>
            <ac:spMk id="11" creationId="{1CD7DB54-E37B-913F-846F-F30482C7AA1A}"/>
          </ac:spMkLst>
        </pc:spChg>
        <pc:spChg chg="add mod ord">
          <ac:chgData name="Duyên Lương" userId="3a9e482f-ceb4-484a-8eab-f708ff3e9a36" providerId="ADAL" clId="{5D7DC2DA-6516-4196-AA0B-EC95D0A45E16}" dt="2023-07-08T07:39:57.122" v="304" actId="167"/>
          <ac:spMkLst>
            <pc:docMk/>
            <pc:sldMk cId="0" sldId="260"/>
            <ac:spMk id="15" creationId="{7D5F0C64-D034-8A52-1191-130B1D324CEF}"/>
          </ac:spMkLst>
        </pc:spChg>
        <pc:spChg chg="add mod ord">
          <ac:chgData name="Duyên Lương" userId="3a9e482f-ceb4-484a-8eab-f708ff3e9a36" providerId="ADAL" clId="{5D7DC2DA-6516-4196-AA0B-EC95D0A45E16}" dt="2023-07-08T07:40:18.668" v="311" actId="167"/>
          <ac:spMkLst>
            <pc:docMk/>
            <pc:sldMk cId="0" sldId="260"/>
            <ac:spMk id="16" creationId="{5C3C430E-D664-1ED0-6C55-F53745826428}"/>
          </ac:spMkLst>
        </pc:spChg>
        <pc:spChg chg="add mod ord">
          <ac:chgData name="Duyên Lương" userId="3a9e482f-ceb4-484a-8eab-f708ff3e9a36" providerId="ADAL" clId="{5D7DC2DA-6516-4196-AA0B-EC95D0A45E16}" dt="2023-07-08T07:40:29.111" v="316" actId="167"/>
          <ac:spMkLst>
            <pc:docMk/>
            <pc:sldMk cId="0" sldId="260"/>
            <ac:spMk id="17" creationId="{AC32C536-97B6-0E41-145E-A27AD60A82FC}"/>
          </ac:spMkLst>
        </pc:spChg>
        <pc:spChg chg="add mod ord">
          <ac:chgData name="Duyên Lương" userId="3a9e482f-ceb4-484a-8eab-f708ff3e9a36" providerId="ADAL" clId="{5D7DC2DA-6516-4196-AA0B-EC95D0A45E16}" dt="2023-07-08T07:40:38.838" v="319" actId="167"/>
          <ac:spMkLst>
            <pc:docMk/>
            <pc:sldMk cId="0" sldId="260"/>
            <ac:spMk id="18" creationId="{90196CD9-BF8F-3C31-827C-3E1A428E44C9}"/>
          </ac:spMkLst>
        </pc:spChg>
        <pc:spChg chg="add mod ord">
          <ac:chgData name="Duyên Lương" userId="3a9e482f-ceb4-484a-8eab-f708ff3e9a36" providerId="ADAL" clId="{5D7DC2DA-6516-4196-AA0B-EC95D0A45E16}" dt="2023-07-08T07:40:47.613" v="323" actId="167"/>
          <ac:spMkLst>
            <pc:docMk/>
            <pc:sldMk cId="0" sldId="260"/>
            <ac:spMk id="19" creationId="{13FAF3E8-B5F4-BD05-F493-2536D6796909}"/>
          </ac:spMkLst>
        </pc:spChg>
        <pc:picChg chg="mod">
          <ac:chgData name="Duyên Lương" userId="3a9e482f-ceb4-484a-8eab-f708ff3e9a36" providerId="ADAL" clId="{5D7DC2DA-6516-4196-AA0B-EC95D0A45E16}" dt="2023-07-08T07:33:41.971" v="147" actId="1076"/>
          <ac:picMkLst>
            <pc:docMk/>
            <pc:sldMk cId="0" sldId="260"/>
            <ac:picMk id="8" creationId="{38992787-2780-00FA-A102-6E68136E62CB}"/>
          </ac:picMkLst>
        </pc:picChg>
        <pc:picChg chg="mod">
          <ac:chgData name="Duyên Lương" userId="3a9e482f-ceb4-484a-8eab-f708ff3e9a36" providerId="ADAL" clId="{5D7DC2DA-6516-4196-AA0B-EC95D0A45E16}" dt="2023-07-08T07:33:48.187" v="149" actId="1076"/>
          <ac:picMkLst>
            <pc:docMk/>
            <pc:sldMk cId="0" sldId="260"/>
            <ac:picMk id="9" creationId="{52EEB8FF-D4AD-E109-7917-D596420948E3}"/>
          </ac:picMkLst>
        </pc:picChg>
        <pc:picChg chg="mod">
          <ac:chgData name="Duyên Lương" userId="3a9e482f-ceb4-484a-8eab-f708ff3e9a36" providerId="ADAL" clId="{5D7DC2DA-6516-4196-AA0B-EC95D0A45E16}" dt="2023-07-08T07:34:01.753" v="150" actId="1076"/>
          <ac:picMkLst>
            <pc:docMk/>
            <pc:sldMk cId="0" sldId="260"/>
            <ac:picMk id="12" creationId="{047641CC-8ACB-6DBC-DC68-8DEE7DEDC0D4}"/>
          </ac:picMkLst>
        </pc:picChg>
        <pc:picChg chg="mod">
          <ac:chgData name="Duyên Lương" userId="3a9e482f-ceb4-484a-8eab-f708ff3e9a36" providerId="ADAL" clId="{5D7DC2DA-6516-4196-AA0B-EC95D0A45E16}" dt="2023-07-08T07:34:04.355" v="151" actId="1076"/>
          <ac:picMkLst>
            <pc:docMk/>
            <pc:sldMk cId="0" sldId="260"/>
            <ac:picMk id="13" creationId="{53BF5755-7697-B8F0-16A5-3B92AB3EC8AF}"/>
          </ac:picMkLst>
        </pc:picChg>
        <pc:picChg chg="mod">
          <ac:chgData name="Duyên Lương" userId="3a9e482f-ceb4-484a-8eab-f708ff3e9a36" providerId="ADAL" clId="{5D7DC2DA-6516-4196-AA0B-EC95D0A45E16}" dt="2023-07-08T07:34:06.742" v="152" actId="1076"/>
          <ac:picMkLst>
            <pc:docMk/>
            <pc:sldMk cId="0" sldId="260"/>
            <ac:picMk id="14" creationId="{2C22A0C6-7F95-C8BB-3D59-D1B09D599686}"/>
          </ac:picMkLst>
        </pc:picChg>
      </pc:sldChg>
      <pc:sldChg chg="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1"/>
        </pc:sldMkLst>
        <pc:spChg chg="mod">
          <ac:chgData name="Duyên Lương" userId="3a9e482f-ceb4-484a-8eab-f708ff3e9a36" providerId="ADAL" clId="{5D7DC2DA-6516-4196-AA0B-EC95D0A45E16}" dt="2023-07-08T07:35:15.683" v="225" actId="14100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18.908" v="226" actId="14100"/>
          <ac:spMkLst>
            <pc:docMk/>
            <pc:sldMk cId="0" sldId="261"/>
            <ac:spMk id="3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22.217" v="227" actId="14100"/>
          <ac:spMkLst>
            <pc:docMk/>
            <pc:sldMk cId="0" sldId="261"/>
            <ac:spMk id="4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26.834" v="228" actId="14100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58.494" v="234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4:47.493" v="220" actId="478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4:41.128" v="218" actId="1076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02.337" v="223" actId="14100"/>
          <ac:spMkLst>
            <pc:docMk/>
            <pc:sldMk cId="0" sldId="261"/>
            <ac:spMk id="9" creationId="{E795DDD6-BB2F-64BC-B255-2E003206932A}"/>
          </ac:spMkLst>
        </pc:spChg>
        <pc:spChg chg="del">
          <ac:chgData name="Duyên Lương" userId="3a9e482f-ceb4-484a-8eab-f708ff3e9a36" providerId="ADAL" clId="{5D7DC2DA-6516-4196-AA0B-EC95D0A45E16}" dt="2023-07-08T07:34:43.786" v="219" actId="478"/>
          <ac:spMkLst>
            <pc:docMk/>
            <pc:sldMk cId="0" sldId="261"/>
            <ac:spMk id="12" creationId="{BD1AE032-3CE9-5D41-5863-9BDCEE6E037C}"/>
          </ac:spMkLst>
        </pc:spChg>
        <pc:spChg chg="mod">
          <ac:chgData name="Duyên Lương" userId="3a9e482f-ceb4-484a-8eab-f708ff3e9a36" providerId="ADAL" clId="{5D7DC2DA-6516-4196-AA0B-EC95D0A45E16}" dt="2023-07-08T07:36:04.876" v="236" actId="1035"/>
          <ac:spMkLst>
            <pc:docMk/>
            <pc:sldMk cId="0" sldId="261"/>
            <ac:spMk id="13" creationId="{6B0A79F8-5F8C-4F0F-1646-96E702CBA0DB}"/>
          </ac:spMkLst>
        </pc:sp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0" creationId="{4AF56691-4C1A-A1FD-4011-8A3734F4FB9C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1" creationId="{1AA6D21C-7E13-785D-E23A-4EC16CA8B974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4" creationId="{FB6CA0CA-2AE5-8DDC-7385-4FA49E5BCB81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5" creationId="{E796DEA8-79B3-2C50-2F51-A4DEBC9BEC83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6" creationId="{73D2FBC4-96CD-E0A9-3CC1-A98B762864EE}"/>
          </ac:cxnSpMkLst>
        </pc:cxnChg>
      </pc:sldChg>
      <pc:sldChg chg="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2"/>
        </pc:sldMkLst>
        <pc:spChg chg="mod">
          <ac:chgData name="Duyên Lương" userId="3a9e482f-ceb4-484a-8eab-f708ff3e9a36" providerId="ADAL" clId="{5D7DC2DA-6516-4196-AA0B-EC95D0A45E16}" dt="2023-07-08T07:37:30.763" v="261" actId="1076"/>
          <ac:spMkLst>
            <pc:docMk/>
            <pc:sldMk cId="0" sldId="262"/>
            <ac:spMk id="4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7:00.043" v="253" actId="478"/>
          <ac:spMkLst>
            <pc:docMk/>
            <pc:sldMk cId="0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6:56.402" v="252" actId="20577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6:47.759" v="242" actId="478"/>
          <ac:spMkLst>
            <pc:docMk/>
            <pc:sldMk cId="0" sldId="262"/>
            <ac:spMk id="7" creationId="{5570DBCF-E9CF-1D76-2F61-F27C8EB54262}"/>
          </ac:spMkLst>
        </pc:spChg>
        <pc:spChg chg="mod">
          <ac:chgData name="Duyên Lương" userId="3a9e482f-ceb4-484a-8eab-f708ff3e9a36" providerId="ADAL" clId="{5D7DC2DA-6516-4196-AA0B-EC95D0A45E16}" dt="2023-07-08T07:37:32.430" v="262" actId="1076"/>
          <ac:spMkLst>
            <pc:docMk/>
            <pc:sldMk cId="0" sldId="262"/>
            <ac:spMk id="8" creationId="{292B7F94-7B2F-F2D1-2635-E8D47967D920}"/>
          </ac:spMkLst>
        </pc:spChg>
      </pc:sldChg>
      <pc:sldChg chg="addSp delSp modSp mod or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3"/>
        </pc:sldMkLst>
        <pc:spChg chg="del">
          <ac:chgData name="Duyên Lương" userId="3a9e482f-ceb4-484a-8eab-f708ff3e9a36" providerId="ADAL" clId="{5D7DC2DA-6516-4196-AA0B-EC95D0A45E16}" dt="2023-07-08T07:41:48.586" v="336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8:22.004" v="272" actId="478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8:25.649" v="273" actId="1076"/>
          <ac:spMkLst>
            <pc:docMk/>
            <pc:sldMk cId="0" sldId="263"/>
            <ac:spMk id="4" creationId="{00000000-0000-0000-0000-000000000000}"/>
          </ac:spMkLst>
        </pc:spChg>
        <pc:spChg chg="add mod">
          <ac:chgData name="Duyên Lương" userId="3a9e482f-ceb4-484a-8eab-f708ff3e9a36" providerId="ADAL" clId="{5D7DC2DA-6516-4196-AA0B-EC95D0A45E16}" dt="2023-07-08T07:41:49.425" v="337"/>
          <ac:spMkLst>
            <pc:docMk/>
            <pc:sldMk cId="0" sldId="263"/>
            <ac:spMk id="31" creationId="{603980A1-6909-D4E8-CA6B-40DC43D3077F}"/>
          </ac:spMkLst>
        </pc:spChg>
      </pc:sldChg>
      <pc:sldChg chg="delSp del mod">
        <pc:chgData name="Duyên Lương" userId="3a9e482f-ceb4-484a-8eab-f708ff3e9a36" providerId="ADAL" clId="{5D7DC2DA-6516-4196-AA0B-EC95D0A45E16}" dt="2023-07-08T07:41:46.511" v="335" actId="47"/>
        <pc:sldMkLst>
          <pc:docMk/>
          <pc:sldMk cId="0" sldId="264"/>
        </pc:sldMkLst>
        <pc:spChg chg="del">
          <ac:chgData name="Duyên Lương" userId="3a9e482f-ceb4-484a-8eab-f708ff3e9a36" providerId="ADAL" clId="{5D7DC2DA-6516-4196-AA0B-EC95D0A45E16}" dt="2023-07-08T07:41:45.374" v="334" actId="21"/>
          <ac:spMkLst>
            <pc:docMk/>
            <pc:sldMk cId="0" sldId="264"/>
            <ac:spMk id="5" creationId="{00000000-0000-0000-0000-000000000000}"/>
          </ac:spMkLst>
        </pc:spChg>
      </pc:sldChg>
      <pc:sldChg chg="del">
        <pc:chgData name="Duyên Lương" userId="3a9e482f-ceb4-484a-8eab-f708ff3e9a36" providerId="ADAL" clId="{5D7DC2DA-6516-4196-AA0B-EC95D0A45E16}" dt="2023-07-08T07:41:23.203" v="329" actId="47"/>
        <pc:sldMkLst>
          <pc:docMk/>
          <pc:sldMk cId="0" sldId="265"/>
        </pc:sldMkLst>
      </pc:sldChg>
      <pc:sldChg chg="delSp del mod">
        <pc:chgData name="Duyên Lương" userId="3a9e482f-ceb4-484a-8eab-f708ff3e9a36" providerId="ADAL" clId="{5D7DC2DA-6516-4196-AA0B-EC95D0A45E16}" dt="2023-07-08T07:41:42.913" v="333" actId="47"/>
        <pc:sldMkLst>
          <pc:docMk/>
          <pc:sldMk cId="0" sldId="266"/>
        </pc:sldMkLst>
        <pc:spChg chg="del">
          <ac:chgData name="Duyên Lương" userId="3a9e482f-ceb4-484a-8eab-f708ff3e9a36" providerId="ADAL" clId="{5D7DC2DA-6516-4196-AA0B-EC95D0A45E16}" dt="2023-07-08T07:41:34.241" v="330" actId="21"/>
          <ac:spMkLst>
            <pc:docMk/>
            <pc:sldMk cId="0" sldId="266"/>
            <ac:spMk id="4" creationId="{00000000-0000-0000-0000-000000000000}"/>
          </ac:spMkLst>
        </pc:spChg>
      </pc:sldChg>
      <pc:sldChg chg="or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7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3404845292" sldId="279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417601551" sldId="363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1908214758" sldId="364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365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3840981991" sldId="366"/>
        </pc:sldMkLst>
      </pc:sldChg>
      <pc:sldChg chg="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1151142884" sldId="367"/>
        </pc:sldMkLst>
        <pc:spChg chg="mod">
          <ac:chgData name="Duyên Lương" userId="3a9e482f-ceb4-484a-8eab-f708ff3e9a36" providerId="ADAL" clId="{5D7DC2DA-6516-4196-AA0B-EC95D0A45E16}" dt="2023-07-08T07:38:37.757" v="286" actId="20577"/>
          <ac:spMkLst>
            <pc:docMk/>
            <pc:sldMk cId="1151142884" sldId="367"/>
            <ac:spMk id="4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2888356832" sldId="368"/>
        </pc:sldMkLst>
        <pc:spChg chg="del">
          <ac:chgData name="Duyên Lương" userId="3a9e482f-ceb4-484a-8eab-f708ff3e9a36" providerId="ADAL" clId="{5D7DC2DA-6516-4196-AA0B-EC95D0A45E16}" dt="2023-07-08T07:41:38.804" v="331" actId="478"/>
          <ac:spMkLst>
            <pc:docMk/>
            <pc:sldMk cId="2888356832" sldId="368"/>
            <ac:spMk id="2" creationId="{00000000-0000-0000-0000-000000000000}"/>
          </ac:spMkLst>
        </pc:spChg>
        <pc:spChg chg="add mod">
          <ac:chgData name="Duyên Lương" userId="3a9e482f-ceb4-484a-8eab-f708ff3e9a36" providerId="ADAL" clId="{5D7DC2DA-6516-4196-AA0B-EC95D0A45E16}" dt="2023-07-08T07:41:39.079" v="332"/>
          <ac:spMkLst>
            <pc:docMk/>
            <pc:sldMk cId="2888356832" sldId="368"/>
            <ac:spMk id="3" creationId="{4462B068-55E3-2ADE-796B-DEBB7A8EDF7D}"/>
          </ac:spMkLst>
        </pc:spChg>
        <pc:spChg chg="mod">
          <ac:chgData name="Duyên Lương" userId="3a9e482f-ceb4-484a-8eab-f708ff3e9a36" providerId="ADAL" clId="{5D7DC2DA-6516-4196-AA0B-EC95D0A45E16}" dt="2023-07-08T07:38:46.034" v="296" actId="20577"/>
          <ac:spMkLst>
            <pc:docMk/>
            <pc:sldMk cId="2888356832" sldId="368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E8255-6314-49AB-A110-43A78B5EBF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D6D72-1F69-4DFE-B3CA-43602405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2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38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DA633-5142-7F7C-70B1-E9EE26CB6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58B417-2622-120B-854A-4BBEBC02A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85B0A-DAD9-4089-71F4-F463FE945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66BE7-8018-FE5F-0BDB-F9B2001151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128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4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D6D72-1F69-4DFE-B3CA-436024059A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098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48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401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77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68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01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88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44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9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33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783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2228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675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112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56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20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1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1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8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5" indent="0">
              <a:buNone/>
              <a:defRPr sz="4001" b="1"/>
            </a:lvl2pPr>
            <a:lvl3pPr marL="1828892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8" indent="0">
              <a:buNone/>
              <a:defRPr sz="3200" b="1"/>
            </a:lvl6pPr>
            <a:lvl7pPr marL="5486675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5" indent="0">
              <a:buNone/>
              <a:defRPr sz="4001" b="1"/>
            </a:lvl2pPr>
            <a:lvl3pPr marL="1828892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8" indent="0">
              <a:buNone/>
              <a:defRPr sz="3200" b="1"/>
            </a:lvl6pPr>
            <a:lvl7pPr marL="5486675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59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40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1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445" indent="0">
              <a:buNone/>
              <a:defRPr sz="2400"/>
            </a:lvl2pPr>
            <a:lvl3pPr marL="1828892" indent="0">
              <a:buNone/>
              <a:defRPr sz="2000"/>
            </a:lvl3pPr>
            <a:lvl4pPr marL="2743337" indent="0">
              <a:buNone/>
              <a:defRPr sz="1800"/>
            </a:lvl4pPr>
            <a:lvl5pPr marL="3657783" indent="0">
              <a:buNone/>
              <a:defRPr sz="1800"/>
            </a:lvl5pPr>
            <a:lvl6pPr marL="4572228" indent="0">
              <a:buNone/>
              <a:defRPr sz="1800"/>
            </a:lvl6pPr>
            <a:lvl7pPr marL="5486675" indent="0">
              <a:buNone/>
              <a:defRPr sz="1800"/>
            </a:lvl7pPr>
            <a:lvl8pPr marL="6401120" indent="0">
              <a:buNone/>
              <a:defRPr sz="1800"/>
            </a:lvl8pPr>
            <a:lvl9pPr marL="731556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7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445" indent="0">
              <a:buNone/>
              <a:defRPr sz="5601"/>
            </a:lvl2pPr>
            <a:lvl3pPr marL="1828892" indent="0">
              <a:buNone/>
              <a:defRPr sz="4800"/>
            </a:lvl3pPr>
            <a:lvl4pPr marL="2743337" indent="0">
              <a:buNone/>
              <a:defRPr sz="4001"/>
            </a:lvl4pPr>
            <a:lvl5pPr marL="3657783" indent="0">
              <a:buNone/>
              <a:defRPr sz="4001"/>
            </a:lvl5pPr>
            <a:lvl6pPr marL="4572228" indent="0">
              <a:buNone/>
              <a:defRPr sz="4001"/>
            </a:lvl6pPr>
            <a:lvl7pPr marL="5486675" indent="0">
              <a:buNone/>
              <a:defRPr sz="4001"/>
            </a:lvl7pPr>
            <a:lvl8pPr marL="6401120" indent="0">
              <a:buNone/>
              <a:defRPr sz="4001"/>
            </a:lvl8pPr>
            <a:lvl9pPr marL="7315566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445" indent="0">
              <a:buNone/>
              <a:defRPr sz="2400"/>
            </a:lvl2pPr>
            <a:lvl3pPr marL="1828892" indent="0">
              <a:buNone/>
              <a:defRPr sz="2000"/>
            </a:lvl3pPr>
            <a:lvl4pPr marL="2743337" indent="0">
              <a:buNone/>
              <a:defRPr sz="1800"/>
            </a:lvl4pPr>
            <a:lvl5pPr marL="3657783" indent="0">
              <a:buNone/>
              <a:defRPr sz="1800"/>
            </a:lvl5pPr>
            <a:lvl6pPr marL="4572228" indent="0">
              <a:buNone/>
              <a:defRPr sz="1800"/>
            </a:lvl6pPr>
            <a:lvl7pPr marL="5486675" indent="0">
              <a:buNone/>
              <a:defRPr sz="1800"/>
            </a:lvl7pPr>
            <a:lvl8pPr marL="6401120" indent="0">
              <a:buNone/>
              <a:defRPr sz="1800"/>
            </a:lvl8pPr>
            <a:lvl9pPr marL="731556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2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49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7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B0F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0"/>
            <a:ext cx="18288000" cy="117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828892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35" indent="-685835" algn="l" defTabSz="1828892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975" indent="-571529" algn="l" defTabSz="1828892" rtl="0" eaLnBrk="1" latinLnBrk="0" hangingPunct="1">
        <a:spcBef>
          <a:spcPct val="20000"/>
        </a:spcBef>
        <a:buFont typeface="Arial" pitchFamily="34" charset="0"/>
        <a:buChar char="–"/>
        <a:defRPr sz="5601" kern="1200">
          <a:solidFill>
            <a:schemeClr val="tx1"/>
          </a:solidFill>
          <a:latin typeface="+mn-lt"/>
          <a:ea typeface="+mn-ea"/>
          <a:cs typeface="+mn-cs"/>
        </a:defRPr>
      </a:lvl2pPr>
      <a:lvl3pPr marL="2286114" indent="-457223" algn="l" defTabSz="1828892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561" indent="-457223" algn="l" defTabSz="1828892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5006" indent="-457223" algn="l" defTabSz="1828892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452" indent="-457223" algn="l" defTabSz="1828892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897" indent="-457223" algn="l" defTabSz="1828892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8344" indent="-457223" algn="l" defTabSz="1828892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789" indent="-457223" algn="l" defTabSz="1828892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45" algn="l" defTabSz="18288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92" algn="l" defTabSz="18288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337" algn="l" defTabSz="18288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783" algn="l" defTabSz="18288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228" algn="l" defTabSz="18288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675" algn="l" defTabSz="18288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1120" algn="l" defTabSz="18288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566" algn="l" defTabSz="18288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4.xml"/><Relationship Id="rId7" Type="http://schemas.openxmlformats.org/officeDocument/2006/relationships/slide" Target="slide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16.svg"/><Relationship Id="rId5" Type="http://schemas.openxmlformats.org/officeDocument/2006/relationships/slide" Target="slide15.xml"/><Relationship Id="rId10" Type="http://schemas.openxmlformats.org/officeDocument/2006/relationships/image" Target="../media/image15.png"/><Relationship Id="rId4" Type="http://schemas.openxmlformats.org/officeDocument/2006/relationships/slide" Target="slide18.xml"/><Relationship Id="rId9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303308" y="6975620"/>
            <a:ext cx="6819417" cy="1415029"/>
          </a:xfrm>
          <a:custGeom>
            <a:avLst/>
            <a:gdLst/>
            <a:ahLst/>
            <a:cxnLst/>
            <a:rect l="l" t="t" r="r" b="b"/>
            <a:pathLst>
              <a:path w="6819417" h="1415029">
                <a:moveTo>
                  <a:pt x="0" y="0"/>
                </a:moveTo>
                <a:lnTo>
                  <a:pt x="6819417" y="0"/>
                </a:lnTo>
                <a:lnTo>
                  <a:pt x="6819417" y="1415029"/>
                </a:lnTo>
                <a:lnTo>
                  <a:pt x="0" y="1415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9" name="TextBox 9"/>
          <p:cNvSpPr txBox="1"/>
          <p:nvPr/>
        </p:nvSpPr>
        <p:spPr>
          <a:xfrm>
            <a:off x="1447800" y="2282753"/>
            <a:ext cx="14706599" cy="6877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800" dirty="0">
                <a:solidFill>
                  <a:srgbClr val="DA3F5E"/>
                </a:solidFill>
                <a:latin typeface="Footlight MT Light" panose="0204060206030A020304" pitchFamily="18" charset="0"/>
              </a:rPr>
              <a:t>WELCOME TO OUR CLASS</a:t>
            </a:r>
            <a:endParaRPr kumimoji="0" lang="en-US" sz="24800" b="0" i="0" u="none" strike="noStrike" kern="1200" cap="none" spc="0" normalizeH="0" baseline="0" noProof="0" dirty="0">
              <a:ln>
                <a:noFill/>
              </a:ln>
              <a:solidFill>
                <a:srgbClr val="DA3F5E"/>
              </a:solidFill>
              <a:effectLst/>
              <a:uLnTx/>
              <a:uFillTx/>
              <a:latin typeface="Footlight MT Light" panose="0204060206030A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28768" y="9140362"/>
            <a:ext cx="11820831" cy="625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1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ndrina Solid"/>
                <a:ea typeface="+mn-ea"/>
                <a:cs typeface="+mn-cs"/>
              </a:rPr>
              <a:t>Presented by Huong Giang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04AE3C-4550-2004-DFC2-9ACC419A170A}"/>
              </a:ext>
            </a:extLst>
          </p:cNvPr>
          <p:cNvSpPr/>
          <p:nvPr/>
        </p:nvSpPr>
        <p:spPr>
          <a:xfrm>
            <a:off x="5996976" y="8731725"/>
            <a:ext cx="2156424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3F2D71-3FE5-0232-8098-5E003E244CCE}"/>
              </a:ext>
            </a:extLst>
          </p:cNvPr>
          <p:cNvSpPr/>
          <p:nvPr/>
        </p:nvSpPr>
        <p:spPr>
          <a:xfrm>
            <a:off x="7514833" y="6913854"/>
            <a:ext cx="4368577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1C8CDF-0445-9648-5959-BC6F32F3D197}"/>
              </a:ext>
            </a:extLst>
          </p:cNvPr>
          <p:cNvSpPr/>
          <p:nvPr/>
        </p:nvSpPr>
        <p:spPr>
          <a:xfrm>
            <a:off x="5996976" y="5164280"/>
            <a:ext cx="1783986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55ABDE4-B17D-47D2-A07D-95C63C3B193E}"/>
              </a:ext>
            </a:extLst>
          </p:cNvPr>
          <p:cNvSpPr/>
          <p:nvPr/>
        </p:nvSpPr>
        <p:spPr>
          <a:xfrm>
            <a:off x="1908696" y="3444485"/>
            <a:ext cx="3044304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E9C9FB-555E-5E6D-85EC-AE259AF6D9BA}"/>
              </a:ext>
            </a:extLst>
          </p:cNvPr>
          <p:cNvSpPr/>
          <p:nvPr/>
        </p:nvSpPr>
        <p:spPr>
          <a:xfrm>
            <a:off x="1416447" y="1499192"/>
            <a:ext cx="717153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103680" y="253093"/>
            <a:ext cx="18391680" cy="7593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algn="ctr"/>
            <a:r>
              <a:rPr lang="en-US" dirty="0"/>
              <a:t>2. Choose the correct answer A, B or C. </a:t>
            </a: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628F86BC-99EE-7E01-256C-F85A5E7E7EC8}"/>
              </a:ext>
            </a:extLst>
          </p:cNvPr>
          <p:cNvSpPr txBox="1"/>
          <p:nvPr/>
        </p:nvSpPr>
        <p:spPr>
          <a:xfrm>
            <a:off x="203594" y="1530131"/>
            <a:ext cx="17819851" cy="3858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7941E"/>
                </a:solidFill>
                <a:latin typeface="TAN Garland" panose="020B0604020202020204" charset="0"/>
              </a:rPr>
              <a:t>1.</a:t>
            </a:r>
            <a:r>
              <a:rPr lang="en-US" sz="3600" dirty="0">
                <a:latin typeface="TAN Garland" panose="020B0604020202020204" charset="0"/>
              </a:rPr>
              <a:t> Mi is ______ gardening in her free time.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600" dirty="0">
                <a:latin typeface="TAN Garland" panose="020B0604020202020204" charset="0"/>
              </a:rPr>
              <a:t> in 	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B. </a:t>
            </a:r>
            <a:r>
              <a:rPr lang="en-US" sz="3600" dirty="0">
                <a:latin typeface="TAN Garland" panose="020B0604020202020204" charset="0"/>
              </a:rPr>
              <a:t>into 	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600" dirty="0">
                <a:latin typeface="TAN Garland" panose="020B0604020202020204" charset="0"/>
              </a:rPr>
              <a:t> to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7941E"/>
                </a:solidFill>
                <a:latin typeface="TAN Garland" panose="020B0604020202020204" charset="0"/>
              </a:rPr>
              <a:t>2.</a:t>
            </a:r>
            <a:r>
              <a:rPr lang="en-US" sz="3600" dirty="0">
                <a:latin typeface="TAN Garland" panose="020B0604020202020204" charset="0"/>
              </a:rPr>
              <a:t> Mai is interested ______ building websites for her friends.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600" dirty="0">
                <a:latin typeface="TAN Garland" panose="020B0604020202020204" charset="0"/>
              </a:rPr>
              <a:t> of 	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600" dirty="0">
                <a:latin typeface="TAN Garland" panose="020B0604020202020204" charset="0"/>
              </a:rPr>
              <a:t> with 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600" dirty="0">
                <a:latin typeface="TAN Garland" panose="020B0604020202020204" charset="0"/>
              </a:rPr>
              <a:t> in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TAN Garland" panose="020B0604020202020204" charset="0"/>
            </a:endParaRPr>
          </a:p>
        </p:txBody>
      </p:sp>
      <p:pic>
        <p:nvPicPr>
          <p:cNvPr id="7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06C98838-2CB4-6874-CBF1-614AF4198E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9276" y="2132840"/>
            <a:ext cx="1295400" cy="158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E7488A3F-A452-92F4-9595-6492C9A522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7815" y="3956715"/>
            <a:ext cx="1077385" cy="14012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ộp Văn bản 9">
            <a:extLst>
              <a:ext uri="{FF2B5EF4-FFF2-40B4-BE49-F238E27FC236}">
                <a16:creationId xmlns:a16="http://schemas.microsoft.com/office/drawing/2014/main" id="{D77E1173-E043-C473-1025-77D4BC2347CE}"/>
              </a:ext>
            </a:extLst>
          </p:cNvPr>
          <p:cNvSpPr txBox="1"/>
          <p:nvPr/>
        </p:nvSpPr>
        <p:spPr>
          <a:xfrm>
            <a:off x="264555" y="4903413"/>
            <a:ext cx="17819851" cy="531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9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7941E"/>
                </a:solidFill>
                <a:latin typeface="TAN Garland" panose="020B0604020202020204" charset="0"/>
              </a:rPr>
              <a:t>3.</a:t>
            </a:r>
            <a:r>
              <a:rPr lang="en-US" sz="3200" dirty="0">
                <a:latin typeface="TAN Garland" panose="020B0604020202020204" charset="0"/>
              </a:rPr>
              <a:t> Minh is not fond of ______ puzzles because he thinks it takes a lot of time.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200" dirty="0">
                <a:latin typeface="TAN Garland" panose="020B0604020202020204" charset="0"/>
              </a:rPr>
              <a:t> making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200" dirty="0">
                <a:latin typeface="TAN Garland" panose="020B0604020202020204" charset="0"/>
              </a:rPr>
              <a:t> doing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200" dirty="0">
                <a:latin typeface="TAN Garland" panose="020B0604020202020204" charset="0"/>
              </a:rPr>
              <a:t> building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7941E"/>
                </a:solidFill>
                <a:latin typeface="TAN Garland" panose="020B0604020202020204" charset="0"/>
              </a:rPr>
              <a:t>4.</a:t>
            </a:r>
            <a:r>
              <a:rPr lang="en-US" sz="3200" dirty="0">
                <a:latin typeface="TAN Garland" panose="020B0604020202020204" charset="0"/>
              </a:rPr>
              <a:t> I’m not keen on ______ our class photos to the forum.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200" dirty="0">
                <a:latin typeface="TAN Garland" panose="020B0604020202020204" charset="0"/>
              </a:rPr>
              <a:t> uploading 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200" dirty="0">
                <a:latin typeface="TAN Garland" panose="020B0604020202020204" charset="0"/>
              </a:rPr>
              <a:t> surfing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200" dirty="0">
                <a:latin typeface="TAN Garland" panose="020B0604020202020204" charset="0"/>
              </a:rPr>
              <a:t> messaging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7941E"/>
                </a:solidFill>
                <a:latin typeface="TAN Garland" panose="020B0604020202020204" charset="0"/>
              </a:rPr>
              <a:t>5.</a:t>
            </a:r>
            <a:r>
              <a:rPr lang="en-US" sz="3200" dirty="0">
                <a:latin typeface="TAN Garland" panose="020B0604020202020204" charset="0"/>
              </a:rPr>
              <a:t> While I was ______ some websites, I saw an advertisement about a resort.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200" dirty="0">
                <a:latin typeface="TAN Garland" panose="020B0604020202020204" charset="0"/>
              </a:rPr>
              <a:t> creating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200" dirty="0">
                <a:latin typeface="TAN Garland" panose="020B0604020202020204" charset="0"/>
              </a:rPr>
              <a:t> browsing 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200" dirty="0">
                <a:latin typeface="TAN Garland" panose="020B0604020202020204" charset="0"/>
              </a:rPr>
              <a:t> uploading</a:t>
            </a:r>
            <a:endParaRPr lang="vi-VN" sz="3200" dirty="0"/>
          </a:p>
        </p:txBody>
      </p:sp>
      <p:pic>
        <p:nvPicPr>
          <p:cNvPr id="10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209EA500-3D01-AE5F-574D-A8C65934E8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7833" y="5838923"/>
            <a:ext cx="955367" cy="101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A5EB92C-0FFB-BFFC-483E-6779920597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7645577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F5887FDA-95B7-4A1A-6688-A3842ACD3F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7833" y="9357837"/>
            <a:ext cx="955367" cy="1190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D78C10-05BF-656E-AC7A-B89360C5D0F4}"/>
              </a:ext>
            </a:extLst>
          </p:cNvPr>
          <p:cNvSpPr/>
          <p:nvPr/>
        </p:nvSpPr>
        <p:spPr>
          <a:xfrm>
            <a:off x="10047815" y="1554499"/>
            <a:ext cx="3210985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be into: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thích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CFD6B0A-1020-02F1-3FD0-E6283870F1AC}"/>
              </a:ext>
            </a:extLst>
          </p:cNvPr>
          <p:cNvSpPr/>
          <p:nvPr/>
        </p:nvSpPr>
        <p:spPr>
          <a:xfrm>
            <a:off x="14462122" y="3174397"/>
            <a:ext cx="3210985" cy="12027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be interested in: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thú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vị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E499D6-842E-BDA6-6AE0-CE143540A513}"/>
              </a:ext>
            </a:extLst>
          </p:cNvPr>
          <p:cNvSpPr/>
          <p:nvPr/>
        </p:nvSpPr>
        <p:spPr>
          <a:xfrm>
            <a:off x="13078868" y="5900799"/>
            <a:ext cx="3210985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do puzzles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DBBC79-E8E7-6A09-756E-C34391CE3D47}"/>
              </a:ext>
            </a:extLst>
          </p:cNvPr>
          <p:cNvSpPr/>
          <p:nvPr/>
        </p:nvSpPr>
        <p:spPr>
          <a:xfrm>
            <a:off x="12246574" y="6940717"/>
            <a:ext cx="3210985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upload photos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3D22E0-61D1-4B9C-EE67-A76BD327825E}"/>
              </a:ext>
            </a:extLst>
          </p:cNvPr>
          <p:cNvSpPr/>
          <p:nvPr/>
        </p:nvSpPr>
        <p:spPr>
          <a:xfrm>
            <a:off x="13436740" y="9357837"/>
            <a:ext cx="4647666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browse websites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-72241" y="355455"/>
            <a:ext cx="18432481" cy="7593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r>
              <a:rPr lang="en-US" dirty="0"/>
              <a:t>3. Complete the sentences with the words from the box.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F18E2ECF-AABB-1490-E990-BEB4B4982833}"/>
              </a:ext>
            </a:extLst>
          </p:cNvPr>
          <p:cNvSpPr txBox="1"/>
          <p:nvPr/>
        </p:nvSpPr>
        <p:spPr>
          <a:xfrm>
            <a:off x="222809" y="2640768"/>
            <a:ext cx="17842380" cy="735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1. </a:t>
            </a:r>
            <a:r>
              <a:rPr lang="en-US" sz="4800" dirty="0">
                <a:latin typeface="Amasis MT Pro Medium" panose="02040604050005020304" pitchFamily="18" charset="0"/>
              </a:rPr>
              <a:t>People in my village are very ________________ to all visitors.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2. </a:t>
            </a:r>
            <a:r>
              <a:rPr lang="en-US" sz="4800" dirty="0">
                <a:latin typeface="Amasis MT Pro Medium" panose="02040604050005020304" pitchFamily="18" charset="0"/>
              </a:rPr>
              <a:t>Parents in our village don’t put much ___________ on their children to do well at school.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3. </a:t>
            </a:r>
            <a:r>
              <a:rPr lang="en-US" sz="4800" dirty="0">
                <a:latin typeface="Amasis MT Pro Medium" panose="02040604050005020304" pitchFamily="18" charset="0"/>
              </a:rPr>
              <a:t>In my school, we can __________ on study and play, and do not have to worry about bullies.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4. </a:t>
            </a:r>
            <a:r>
              <a:rPr lang="en-US" sz="4800" dirty="0">
                <a:latin typeface="Amasis MT Pro Medium" panose="02040604050005020304" pitchFamily="18" charset="0"/>
              </a:rPr>
              <a:t>The best __________ player in our chess club will not be able to join the competition.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5. </a:t>
            </a:r>
            <a:r>
              <a:rPr lang="en-US" sz="4800" dirty="0">
                <a:latin typeface="Amasis MT Pro Medium" panose="02040604050005020304" pitchFamily="18" charset="0"/>
              </a:rPr>
              <a:t>If a boy uses his strength to frighten weaker peers, he is a _________.</a:t>
            </a:r>
            <a:endParaRPr lang="vi-VN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050FE-F2F2-8D30-68AD-7ECF44AAC28A}"/>
              </a:ext>
            </a:extLst>
          </p:cNvPr>
          <p:cNvSpPr txBox="1"/>
          <p:nvPr/>
        </p:nvSpPr>
        <p:spPr>
          <a:xfrm>
            <a:off x="-72242" y="1427066"/>
            <a:ext cx="18360241" cy="923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masis MT Pro Medium" panose="02040604050005020304" pitchFamily="18" charset="0"/>
              </a:rPr>
              <a:t>bully 		trained 		hospitable		pressure 		focus </a:t>
            </a:r>
            <a:endParaRPr lang="en-GB" sz="5400" dirty="0"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ADD564-A754-105A-4E6B-771218F23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E36ADE-B389-3E78-5168-7A1D8B6AD3A0}"/>
              </a:ext>
            </a:extLst>
          </p:cNvPr>
          <p:cNvSpPr txBox="1"/>
          <p:nvPr/>
        </p:nvSpPr>
        <p:spPr>
          <a:xfrm>
            <a:off x="-15240" y="647700"/>
            <a:ext cx="18432481" cy="24255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algn="ctr"/>
            <a:r>
              <a:rPr lang="en-US" sz="11500" dirty="0"/>
              <a:t>LUCKY CIRCLE</a:t>
            </a: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F71747DF-E886-8CEC-4695-75CCD3229BEC}"/>
              </a:ext>
            </a:extLst>
          </p:cNvPr>
          <p:cNvSpPr/>
          <p:nvPr/>
        </p:nvSpPr>
        <p:spPr>
          <a:xfrm>
            <a:off x="2667000" y="3073236"/>
            <a:ext cx="3124200" cy="2743200"/>
          </a:xfrm>
          <a:prstGeom prst="ellipse">
            <a:avLst/>
          </a:prstGeom>
          <a:solidFill>
            <a:srgbClr val="00B050"/>
          </a:solidFill>
          <a:ln w="3397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Ravie" panose="04040805050809020602" pitchFamily="82" charset="0"/>
              </a:rPr>
              <a:t>1</a:t>
            </a:r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939594D5-E147-5AD1-D179-2A1FFEFFB669}"/>
              </a:ext>
            </a:extLst>
          </p:cNvPr>
          <p:cNvSpPr/>
          <p:nvPr/>
        </p:nvSpPr>
        <p:spPr>
          <a:xfrm>
            <a:off x="7417920" y="3007032"/>
            <a:ext cx="3124200" cy="2743200"/>
          </a:xfrm>
          <a:prstGeom prst="ellipse">
            <a:avLst/>
          </a:prstGeom>
          <a:solidFill>
            <a:srgbClr val="00B050"/>
          </a:solidFill>
          <a:ln w="3397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Ravie" panose="04040805050809020602" pitchFamily="82" charset="0"/>
              </a:rPr>
              <a:t>2</a:t>
            </a:r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B5DA6F7D-D722-6D11-0959-DDCE69A5C01A}"/>
              </a:ext>
            </a:extLst>
          </p:cNvPr>
          <p:cNvSpPr/>
          <p:nvPr/>
        </p:nvSpPr>
        <p:spPr>
          <a:xfrm>
            <a:off x="12199320" y="3040134"/>
            <a:ext cx="3124200" cy="2743200"/>
          </a:xfrm>
          <a:prstGeom prst="ellipse">
            <a:avLst/>
          </a:prstGeom>
          <a:solidFill>
            <a:srgbClr val="00B050"/>
          </a:solidFill>
          <a:ln w="3397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Ravie" panose="04040805050809020602" pitchFamily="82" charset="0"/>
              </a:rPr>
              <a:t>3</a:t>
            </a:r>
          </a:p>
        </p:txBody>
      </p:sp>
      <p:sp>
        <p:nvSpPr>
          <p:cNvPr id="10" name="Oval 9">
            <a:hlinkClick r:id="rId6" action="ppaction://hlinksldjump"/>
            <a:extLst>
              <a:ext uri="{FF2B5EF4-FFF2-40B4-BE49-F238E27FC236}">
                <a16:creationId xmlns:a16="http://schemas.microsoft.com/office/drawing/2014/main" id="{D3EC5A6E-59CE-116A-FD84-CFCD6AE5E202}"/>
              </a:ext>
            </a:extLst>
          </p:cNvPr>
          <p:cNvSpPr/>
          <p:nvPr/>
        </p:nvSpPr>
        <p:spPr>
          <a:xfrm>
            <a:off x="2667000" y="6837270"/>
            <a:ext cx="3124200" cy="2743200"/>
          </a:xfrm>
          <a:prstGeom prst="ellipse">
            <a:avLst/>
          </a:prstGeom>
          <a:solidFill>
            <a:srgbClr val="00B050"/>
          </a:solidFill>
          <a:ln w="3397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Ravie" panose="04040805050809020602" pitchFamily="82" charset="0"/>
              </a:rPr>
              <a:t>4</a:t>
            </a:r>
          </a:p>
        </p:txBody>
      </p:sp>
      <p:sp>
        <p:nvSpPr>
          <p:cNvPr id="11" name="Oval 10">
            <a:hlinkClick r:id="rId7" action="ppaction://hlinksldjump"/>
            <a:extLst>
              <a:ext uri="{FF2B5EF4-FFF2-40B4-BE49-F238E27FC236}">
                <a16:creationId xmlns:a16="http://schemas.microsoft.com/office/drawing/2014/main" id="{3E68D711-F7D5-3BA1-174E-CFCF9BCA5F11}"/>
              </a:ext>
            </a:extLst>
          </p:cNvPr>
          <p:cNvSpPr/>
          <p:nvPr/>
        </p:nvSpPr>
        <p:spPr>
          <a:xfrm>
            <a:off x="7417920" y="6771066"/>
            <a:ext cx="3124200" cy="2743200"/>
          </a:xfrm>
          <a:prstGeom prst="ellipse">
            <a:avLst/>
          </a:prstGeom>
          <a:solidFill>
            <a:srgbClr val="00B050"/>
          </a:solidFill>
          <a:ln w="3397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Ravie" panose="04040805050809020602" pitchFamily="82" charset="0"/>
              </a:rPr>
              <a:t>5</a:t>
            </a:r>
          </a:p>
        </p:txBody>
      </p:sp>
      <p:sp>
        <p:nvSpPr>
          <p:cNvPr id="12" name="Oval 11">
            <a:hlinkClick r:id="rId8" action="ppaction://hlinksldjump"/>
            <a:extLst>
              <a:ext uri="{FF2B5EF4-FFF2-40B4-BE49-F238E27FC236}">
                <a16:creationId xmlns:a16="http://schemas.microsoft.com/office/drawing/2014/main" id="{39A30F63-6051-B9D9-196C-6AAFC6B975CB}"/>
              </a:ext>
            </a:extLst>
          </p:cNvPr>
          <p:cNvSpPr/>
          <p:nvPr/>
        </p:nvSpPr>
        <p:spPr>
          <a:xfrm>
            <a:off x="12199320" y="6804168"/>
            <a:ext cx="3124200" cy="2743200"/>
          </a:xfrm>
          <a:prstGeom prst="ellipse">
            <a:avLst/>
          </a:prstGeom>
          <a:solidFill>
            <a:srgbClr val="00B050"/>
          </a:solidFill>
          <a:ln w="3397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Ravie" panose="04040805050809020602" pitchFamily="82" charset="0"/>
              </a:rPr>
              <a:t>6</a:t>
            </a:r>
          </a:p>
        </p:txBody>
      </p:sp>
      <p:pic>
        <p:nvPicPr>
          <p:cNvPr id="15" name="Graphic 14" descr="Back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59296D83-A1E1-CAF4-C129-6A00674EF3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544800" y="756666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8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DC571-EAE1-D191-D792-21623F865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30E11A7B-21CB-9836-2756-5A5A826E8D9A}"/>
              </a:ext>
            </a:extLst>
          </p:cNvPr>
          <p:cNvSpPr txBox="1"/>
          <p:nvPr/>
        </p:nvSpPr>
        <p:spPr>
          <a:xfrm>
            <a:off x="-72241" y="355455"/>
            <a:ext cx="18432481" cy="7593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3. Complete the sentences with the words from the box.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4581DAF-3BD3-F338-C6A2-31424BF5504E}"/>
              </a:ext>
            </a:extLst>
          </p:cNvPr>
          <p:cNvSpPr txBox="1"/>
          <p:nvPr/>
        </p:nvSpPr>
        <p:spPr>
          <a:xfrm>
            <a:off x="767731" y="3866224"/>
            <a:ext cx="1784238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1.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People in my village are very ________________ to all visitors.</a:t>
            </a:r>
          </a:p>
        </p:txBody>
      </p: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0DFB2069-14D1-AF69-4912-42D0109A006A}"/>
              </a:ext>
            </a:extLst>
          </p:cNvPr>
          <p:cNvSpPr txBox="1"/>
          <p:nvPr/>
        </p:nvSpPr>
        <p:spPr>
          <a:xfrm>
            <a:off x="2678522" y="5111332"/>
            <a:ext cx="65204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hospitable 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4C808-7509-972F-5E8F-6587E96FFBC2}"/>
              </a:ext>
            </a:extLst>
          </p:cNvPr>
          <p:cNvSpPr txBox="1"/>
          <p:nvPr/>
        </p:nvSpPr>
        <p:spPr>
          <a:xfrm>
            <a:off x="-72242" y="1427066"/>
            <a:ext cx="18360241" cy="923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bully 		trained 		hospitable		pressure 		focus 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</p:txBody>
      </p:sp>
      <p:pic>
        <p:nvPicPr>
          <p:cNvPr id="3" name="Graphic 2" descr="Barn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6DC8C9A6-790F-52CC-704A-BF4052001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87600" y="7165941"/>
            <a:ext cx="2800766" cy="28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5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F23511-EA3D-F876-8322-C020083FB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6C354962-C508-F18F-6846-68196A6E955D}"/>
              </a:ext>
            </a:extLst>
          </p:cNvPr>
          <p:cNvSpPr txBox="1"/>
          <p:nvPr/>
        </p:nvSpPr>
        <p:spPr>
          <a:xfrm>
            <a:off x="-72241" y="355455"/>
            <a:ext cx="18432481" cy="7593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3. Complete the sentences with the words from the box.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AD5237D6-5A7B-1C1D-3569-F111296D57F3}"/>
              </a:ext>
            </a:extLst>
          </p:cNvPr>
          <p:cNvSpPr txBox="1"/>
          <p:nvPr/>
        </p:nvSpPr>
        <p:spPr>
          <a:xfrm>
            <a:off x="445619" y="3513407"/>
            <a:ext cx="178423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2.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Parents in our village don’t put much ___________ on their children to do well at school.</a:t>
            </a:r>
          </a:p>
        </p:txBody>
      </p:sp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32FCB1A2-1368-D2AE-D352-705A3A5AC714}"/>
              </a:ext>
            </a:extLst>
          </p:cNvPr>
          <p:cNvSpPr txBox="1"/>
          <p:nvPr/>
        </p:nvSpPr>
        <p:spPr>
          <a:xfrm>
            <a:off x="4191000" y="4766534"/>
            <a:ext cx="7162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pressure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E2E2E4-9267-A632-FF06-7526F2711EE6}"/>
              </a:ext>
            </a:extLst>
          </p:cNvPr>
          <p:cNvSpPr txBox="1"/>
          <p:nvPr/>
        </p:nvSpPr>
        <p:spPr>
          <a:xfrm>
            <a:off x="-72242" y="1427066"/>
            <a:ext cx="18360241" cy="923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bully 		trained 		hospitable		pressure 		focus 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</p:txBody>
      </p:sp>
      <p:pic>
        <p:nvPicPr>
          <p:cNvPr id="5" name="Graphic 4" descr="Barn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325B8A7F-6EFE-7876-2D0F-69AC3082B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87600" y="7165941"/>
            <a:ext cx="2800766" cy="28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0B629E-4B31-187C-D513-AFC0DAAB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5FFA2874-2D6F-7255-1E6B-B70C2E0108F2}"/>
              </a:ext>
            </a:extLst>
          </p:cNvPr>
          <p:cNvSpPr txBox="1"/>
          <p:nvPr/>
        </p:nvSpPr>
        <p:spPr>
          <a:xfrm>
            <a:off x="-72241" y="355455"/>
            <a:ext cx="18432481" cy="7593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3. Complete the sentences with the words from the box.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BBEDF9D2-6AF0-E18E-0972-D1114C48344A}"/>
              </a:ext>
            </a:extLst>
          </p:cNvPr>
          <p:cNvSpPr txBox="1"/>
          <p:nvPr/>
        </p:nvSpPr>
        <p:spPr>
          <a:xfrm>
            <a:off x="565708" y="3662706"/>
            <a:ext cx="171565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3.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In my school, we can __________ on study and play, and do not have to worry about bullies.</a:t>
            </a:r>
          </a:p>
        </p:txBody>
      </p:sp>
      <p:sp>
        <p:nvSpPr>
          <p:cNvPr id="11" name="Hộp Văn bản 17">
            <a:extLst>
              <a:ext uri="{FF2B5EF4-FFF2-40B4-BE49-F238E27FC236}">
                <a16:creationId xmlns:a16="http://schemas.microsoft.com/office/drawing/2014/main" id="{A0FF8CAF-25B8-B4F7-97F3-9DFFC7B8F79F}"/>
              </a:ext>
            </a:extLst>
          </p:cNvPr>
          <p:cNvSpPr txBox="1"/>
          <p:nvPr/>
        </p:nvSpPr>
        <p:spPr>
          <a:xfrm>
            <a:off x="12613074" y="3403572"/>
            <a:ext cx="44628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 focus 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E8A2B-B2C7-CB46-C9C7-B41D82274869}"/>
              </a:ext>
            </a:extLst>
          </p:cNvPr>
          <p:cNvSpPr txBox="1"/>
          <p:nvPr/>
        </p:nvSpPr>
        <p:spPr>
          <a:xfrm>
            <a:off x="-72242" y="1427066"/>
            <a:ext cx="18360241" cy="923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bully 		trained 		hospitable		pressure 		focus 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</p:txBody>
      </p:sp>
      <p:pic>
        <p:nvPicPr>
          <p:cNvPr id="2" name="Graphic 1" descr="Barn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61126EA-0E12-A989-EA6A-E1787E2A6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87600" y="7165941"/>
            <a:ext cx="2800766" cy="28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EB178F-393B-B543-90C7-69E435423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3E28F41D-E148-2C21-320E-0FF040A41772}"/>
              </a:ext>
            </a:extLst>
          </p:cNvPr>
          <p:cNvSpPr txBox="1"/>
          <p:nvPr/>
        </p:nvSpPr>
        <p:spPr>
          <a:xfrm>
            <a:off x="-72241" y="355455"/>
            <a:ext cx="18432481" cy="7593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3. Complete the sentences with the words from the box.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72E0A537-71B9-0133-63A5-6163B30FEA39}"/>
              </a:ext>
            </a:extLst>
          </p:cNvPr>
          <p:cNvSpPr txBox="1"/>
          <p:nvPr/>
        </p:nvSpPr>
        <p:spPr>
          <a:xfrm>
            <a:off x="517860" y="3222030"/>
            <a:ext cx="178423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4.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The best __________ player in our chess club will not be able to join the competition.</a:t>
            </a:r>
          </a:p>
        </p:txBody>
      </p:sp>
      <p:sp>
        <p:nvSpPr>
          <p:cNvPr id="12" name="Hộp Văn bản 18">
            <a:extLst>
              <a:ext uri="{FF2B5EF4-FFF2-40B4-BE49-F238E27FC236}">
                <a16:creationId xmlns:a16="http://schemas.microsoft.com/office/drawing/2014/main" id="{F7B9E51C-D7FE-3CA8-E50F-C503C824945F}"/>
              </a:ext>
            </a:extLst>
          </p:cNvPr>
          <p:cNvSpPr txBox="1"/>
          <p:nvPr/>
        </p:nvSpPr>
        <p:spPr>
          <a:xfrm>
            <a:off x="6987083" y="3020559"/>
            <a:ext cx="49039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trained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9D139-5DD4-1B11-71CC-B92D67C716F5}"/>
              </a:ext>
            </a:extLst>
          </p:cNvPr>
          <p:cNvSpPr txBox="1"/>
          <p:nvPr/>
        </p:nvSpPr>
        <p:spPr>
          <a:xfrm>
            <a:off x="-72242" y="1427066"/>
            <a:ext cx="18360241" cy="923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bully 		trained 		hospitable		pressure 		focus 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</p:txBody>
      </p:sp>
      <p:pic>
        <p:nvPicPr>
          <p:cNvPr id="2" name="Graphic 1" descr="Barn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24B71498-971F-EC05-6042-5A295D2A1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87600" y="7165941"/>
            <a:ext cx="2800766" cy="28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8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0A86B-FCC3-289C-1CF8-37F786AB3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5EC7E4FF-66FE-E238-8DF2-F38B01ABDA3B}"/>
              </a:ext>
            </a:extLst>
          </p:cNvPr>
          <p:cNvSpPr txBox="1"/>
          <p:nvPr/>
        </p:nvSpPr>
        <p:spPr>
          <a:xfrm>
            <a:off x="-72241" y="355455"/>
            <a:ext cx="18432481" cy="7593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3. Complete the sentences with the words from the box.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FEAE020-5CEB-3384-6DE7-62AF9C971355}"/>
              </a:ext>
            </a:extLst>
          </p:cNvPr>
          <p:cNvSpPr txBox="1"/>
          <p:nvPr/>
        </p:nvSpPr>
        <p:spPr>
          <a:xfrm>
            <a:off x="533100" y="3427578"/>
            <a:ext cx="178423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5.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If a boy uses his strength to frighten weaker peers, he is a _________.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ộp Văn bản 19">
            <a:extLst>
              <a:ext uri="{FF2B5EF4-FFF2-40B4-BE49-F238E27FC236}">
                <a16:creationId xmlns:a16="http://schemas.microsoft.com/office/drawing/2014/main" id="{9C710F78-1703-0B42-825B-5E8C3D19D3B0}"/>
              </a:ext>
            </a:extLst>
          </p:cNvPr>
          <p:cNvSpPr txBox="1"/>
          <p:nvPr/>
        </p:nvSpPr>
        <p:spPr>
          <a:xfrm>
            <a:off x="1758091" y="5930310"/>
            <a:ext cx="4570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bully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CBC86-D830-8B13-EEC9-4352A8934CAA}"/>
              </a:ext>
            </a:extLst>
          </p:cNvPr>
          <p:cNvSpPr txBox="1"/>
          <p:nvPr/>
        </p:nvSpPr>
        <p:spPr>
          <a:xfrm>
            <a:off x="-72242" y="1427066"/>
            <a:ext cx="18360241" cy="923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bully 		trained 		hospitable		pressure 		focus 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</p:txBody>
      </p:sp>
      <p:pic>
        <p:nvPicPr>
          <p:cNvPr id="2" name="Graphic 1" descr="Barn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7A251EE-036C-38B8-53E8-249FF97A3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87600" y="7165941"/>
            <a:ext cx="2800766" cy="28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860BC0-DEE8-D5C9-2C5A-06178C009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6821CBB0-E3C4-B365-4E9A-1E14EB20491B}"/>
              </a:ext>
            </a:extLst>
          </p:cNvPr>
          <p:cNvSpPr txBox="1"/>
          <p:nvPr/>
        </p:nvSpPr>
        <p:spPr>
          <a:xfrm>
            <a:off x="0" y="3930732"/>
            <a:ext cx="18432481" cy="24255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LUCKY NUMBER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N Ashford"/>
              <a:ea typeface="+mn-ea"/>
              <a:cs typeface="+mn-cs"/>
            </a:endParaRPr>
          </a:p>
        </p:txBody>
      </p:sp>
      <p:pic>
        <p:nvPicPr>
          <p:cNvPr id="3" name="Graphic 2" descr="Barn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29522E58-6191-0F8C-F241-6A880D747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87600" y="7165941"/>
            <a:ext cx="2800766" cy="28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669934-6320-738E-9902-CF0EC5CC2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7ADA517-A602-C7E4-1B06-EE8608F2A316}"/>
              </a:ext>
            </a:extLst>
          </p:cNvPr>
          <p:cNvSpPr txBox="1"/>
          <p:nvPr/>
        </p:nvSpPr>
        <p:spPr>
          <a:xfrm>
            <a:off x="-72241" y="355455"/>
            <a:ext cx="18432481" cy="11389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Look at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th</a:t>
            </a:r>
            <a:r>
              <a:rPr lang="en-US" sz="5400" dirty="0"/>
              <a:t>e answers again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N Ashford"/>
              <a:ea typeface="+mn-ea"/>
              <a:cs typeface="+mn-cs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7F223530-4E51-39AD-98DF-424E05D9E0AF}"/>
              </a:ext>
            </a:extLst>
          </p:cNvPr>
          <p:cNvSpPr txBox="1"/>
          <p:nvPr/>
        </p:nvSpPr>
        <p:spPr>
          <a:xfrm>
            <a:off x="304800" y="1601101"/>
            <a:ext cx="17842380" cy="818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1.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People in my village are very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hospitable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 to all visitors.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2.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Parents in our village don’t put much </a:t>
            </a:r>
            <a:r>
              <a:rPr lang="en-US" sz="54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pressure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 on their children to do well at school.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3.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In my school, we can </a:t>
            </a:r>
            <a:r>
              <a:rPr lang="en-US" sz="54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focus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 on study and play, and do not have to worry about bullies.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4.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The best-trained player in our chess club will not be able to join the competition.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5.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If a boy uses his strength to frighten weaker peers, he is a </a:t>
            </a:r>
            <a:r>
              <a:rPr lang="en-US" sz="54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bully.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057400" y="3390900"/>
            <a:ext cx="141732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992800"/>
                </a:solidFill>
                <a:effectLst/>
                <a:uLnTx/>
                <a:uFillTx/>
                <a:latin typeface="Footlight MT Light" panose="0204060206030A020304" pitchFamily="18" charset="0"/>
              </a:rPr>
              <a:t>Look at the pictures and guess the topic.</a:t>
            </a:r>
          </a:p>
        </p:txBody>
      </p:sp>
    </p:spTree>
    <p:extLst>
      <p:ext uri="{BB962C8B-B14F-4D97-AF65-F5344CB8AC3E}">
        <p14:creationId xmlns:p14="http://schemas.microsoft.com/office/powerpoint/2010/main" val="38409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28600" y="1943100"/>
            <a:ext cx="16992600" cy="1444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11500" dirty="0">
                <a:solidFill>
                  <a:srgbClr val="992800"/>
                </a:solidFill>
                <a:latin typeface="TAN Ashford"/>
              </a:rPr>
              <a:t>GRAMMAR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C61D0-D385-355B-CE54-BB3B50E8C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933700"/>
            <a:ext cx="17678400" cy="720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6600" b="1" dirty="0">
                <a:solidFill>
                  <a:srgbClr val="0070C0"/>
                </a:solidFill>
                <a:latin typeface="Aptos Display" panose="020B0004020202020204" pitchFamily="34" charset="0"/>
              </a:rPr>
              <a:t>UNIT 1: </a:t>
            </a:r>
            <a:endParaRPr kumimoji="0" lang="en-US" altLang="en-US" sz="6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ptos Display" panose="020B00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6600" dirty="0">
                <a:latin typeface="Aptos Display" panose="020B0004020202020204" pitchFamily="34" charset="0"/>
              </a:rPr>
              <a:t>Verbs of liking / disliking + gerunds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6600" dirty="0">
                <a:latin typeface="Aptos Display" panose="020B0004020202020204" pitchFamily="34" charset="0"/>
              </a:rPr>
              <a:t>Verbs of liking / disliking + to-infinitives</a:t>
            </a:r>
            <a:endParaRPr lang="en-US" altLang="en-US" sz="6600" b="1" dirty="0">
              <a:solidFill>
                <a:srgbClr val="0070C0"/>
              </a:solidFill>
              <a:latin typeface="Aptos Display" panose="020B00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srgbClr val="0070C0"/>
                </a:solidFill>
                <a:latin typeface="Aptos Display" panose="020B0004020202020204" pitchFamily="34" charset="0"/>
              </a:rPr>
              <a:t>UNIT 2:</a:t>
            </a:r>
          </a:p>
          <a:p>
            <a:r>
              <a:rPr lang="en-US" sz="6600" dirty="0">
                <a:latin typeface="Aptos Display" panose="020B0004020202020204" pitchFamily="34" charset="0"/>
              </a:rPr>
              <a:t>Comparative forms of adverbs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srgbClr val="0070C0"/>
                </a:solidFill>
                <a:latin typeface="Aptos Display" panose="020B0004020202020204" pitchFamily="34" charset="0"/>
              </a:rPr>
              <a:t>UNIT 3:</a:t>
            </a:r>
          </a:p>
          <a:p>
            <a:r>
              <a:rPr lang="en-US" sz="6600" dirty="0">
                <a:latin typeface="Aptos Display" panose="020B0004020202020204" pitchFamily="34" charset="0"/>
              </a:rPr>
              <a:t>Simple sentences and compound sentences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FAF3E8-B5F4-BD05-F493-2536D6796909}"/>
              </a:ext>
            </a:extLst>
          </p:cNvPr>
          <p:cNvSpPr/>
          <p:nvPr/>
        </p:nvSpPr>
        <p:spPr>
          <a:xfrm>
            <a:off x="9829800" y="7511484"/>
            <a:ext cx="1066800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0196CD9-BF8F-3C31-827C-3E1A428E44C9}"/>
              </a:ext>
            </a:extLst>
          </p:cNvPr>
          <p:cNvSpPr/>
          <p:nvPr/>
        </p:nvSpPr>
        <p:spPr>
          <a:xfrm>
            <a:off x="5376862" y="6290033"/>
            <a:ext cx="1066800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32C536-97B6-0E41-145E-A27AD60A82FC}"/>
              </a:ext>
            </a:extLst>
          </p:cNvPr>
          <p:cNvSpPr/>
          <p:nvPr/>
        </p:nvSpPr>
        <p:spPr>
          <a:xfrm>
            <a:off x="6748462" y="5093760"/>
            <a:ext cx="1031696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C3C430E-D664-1ED0-6C55-F53745826428}"/>
              </a:ext>
            </a:extLst>
          </p:cNvPr>
          <p:cNvSpPr/>
          <p:nvPr/>
        </p:nvSpPr>
        <p:spPr>
          <a:xfrm>
            <a:off x="1933574" y="3441507"/>
            <a:ext cx="1309688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5F0C64-D034-8A52-1191-130B1D324CEF}"/>
              </a:ext>
            </a:extLst>
          </p:cNvPr>
          <p:cNvSpPr/>
          <p:nvPr/>
        </p:nvSpPr>
        <p:spPr>
          <a:xfrm>
            <a:off x="2024062" y="1668194"/>
            <a:ext cx="1752600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266700"/>
            <a:ext cx="18288000" cy="9280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algn="ctr"/>
            <a:r>
              <a:rPr lang="en-US" sz="4400" dirty="0"/>
              <a:t>4. Choose the correct answers A, B or C</a:t>
            </a:r>
          </a:p>
        </p:txBody>
      </p:sp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D439EB54-8B93-4CA9-8188-CB87E3771701}"/>
              </a:ext>
            </a:extLst>
          </p:cNvPr>
          <p:cNvSpPr txBox="1"/>
          <p:nvPr/>
        </p:nvSpPr>
        <p:spPr>
          <a:xfrm>
            <a:off x="609600" y="1727180"/>
            <a:ext cx="17068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1. </a:t>
            </a:r>
            <a:r>
              <a:rPr lang="en-US" sz="3600" dirty="0">
                <a:latin typeface="Amasis MT Pro Medium" panose="02040604050005020304" pitchFamily="18" charset="0"/>
              </a:rPr>
              <a:t>Mai dislikes ______ her pictures to Facebook. She prefers not to show them to others.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 </a:t>
            </a:r>
            <a:r>
              <a:rPr lang="en-US" sz="3600" dirty="0">
                <a:latin typeface="Amasis MT Pro Medium" panose="02040604050005020304" pitchFamily="18" charset="0"/>
              </a:rPr>
              <a:t>to upload 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3600" dirty="0">
                <a:latin typeface="Amasis MT Pro Medium" panose="02040604050005020304" pitchFamily="18" charset="0"/>
              </a:rPr>
              <a:t>uploading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upload</a:t>
            </a: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2. </a:t>
            </a:r>
            <a:r>
              <a:rPr lang="en-US" sz="3600" dirty="0">
                <a:latin typeface="Amasis MT Pro Medium" panose="02040604050005020304" pitchFamily="18" charset="0"/>
              </a:rPr>
              <a:t>We enjoy ______ photos of different types of scenery, so we took a camera with us.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taking 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</a:t>
            </a:r>
            <a:r>
              <a:rPr lang="en-US" sz="3600" dirty="0">
                <a:latin typeface="Amasis MT Pro Medium" panose="02040604050005020304" pitchFamily="18" charset="0"/>
              </a:rPr>
              <a:t> to take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take</a:t>
            </a:r>
          </a:p>
        </p:txBody>
      </p:sp>
      <p:pic>
        <p:nvPicPr>
          <p:cNvPr id="8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38992787-2780-00FA-A102-6E68136E62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0148" y="2662362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2EEB8FF-D4AD-E109-7917-D596420948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462" y="4287798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047641CC-8ACB-6DBC-DC68-8DEE7DEDC0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72862" y="5722874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3BF5755-7697-B8F0-16A5-3B92AB3EC8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979" y="6828531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2C22A0C6-7F95-C8BB-3D59-D1B09D5996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5887" y="8420100"/>
            <a:ext cx="798285" cy="9291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1CD7DB54-E37B-913F-846F-F30482C7AA1A}"/>
              </a:ext>
            </a:extLst>
          </p:cNvPr>
          <p:cNvSpPr txBox="1"/>
          <p:nvPr/>
        </p:nvSpPr>
        <p:spPr>
          <a:xfrm>
            <a:off x="609600" y="5088998"/>
            <a:ext cx="17068800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00" dirty="0">
              <a:latin typeface="Amasis MT Pro Medium" panose="02040604050005020304" pitchFamily="18" charset="0"/>
            </a:endParaRP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3.</a:t>
            </a:r>
            <a:r>
              <a:rPr lang="en-US" sz="3600" dirty="0">
                <a:latin typeface="Amasis MT Pro Medium" panose="02040604050005020304" pitchFamily="18" charset="0"/>
              </a:rPr>
              <a:t> She did the puzzles ______ than I did, so I won the competition.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slowly 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</a:t>
            </a:r>
            <a:r>
              <a:rPr lang="en-US" sz="3600" dirty="0">
                <a:latin typeface="Amasis MT Pro Medium" panose="02040604050005020304" pitchFamily="18" charset="0"/>
              </a:rPr>
              <a:t> slower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more slowly</a:t>
            </a: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4.</a:t>
            </a:r>
            <a:r>
              <a:rPr lang="en-US" sz="3600" dirty="0">
                <a:latin typeface="Amasis MT Pro Medium" panose="02040604050005020304" pitchFamily="18" charset="0"/>
              </a:rPr>
              <a:t> Tom worked ______ than Mi; therefore, he got better results in the exams.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hardly 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3600" dirty="0">
                <a:latin typeface="Amasis MT Pro Medium" panose="02040604050005020304" pitchFamily="18" charset="0"/>
              </a:rPr>
              <a:t>harder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more hard</a:t>
            </a: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5.</a:t>
            </a:r>
            <a:r>
              <a:rPr lang="en-US" sz="3600" dirty="0">
                <a:latin typeface="Amasis MT Pro Medium" panose="02040604050005020304" pitchFamily="18" charset="0"/>
              </a:rPr>
              <a:t> Now they all chat with each other ______ than before because they have smartphones.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more frequently 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</a:t>
            </a:r>
            <a:r>
              <a:rPr lang="en-US" sz="3600" dirty="0">
                <a:latin typeface="Amasis MT Pro Medium" panose="02040604050005020304" pitchFamily="18" charset="0"/>
              </a:rPr>
              <a:t> frequent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frequently</a:t>
            </a:r>
            <a:endParaRPr lang="vi-VN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7" grpId="0" animBg="1"/>
      <p:bldP spid="16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13467" y="308836"/>
            <a:ext cx="17261065" cy="7593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r>
              <a:rPr lang="en-US" dirty="0"/>
              <a:t>5. Underline the correct bold word in each sentence.</a:t>
            </a:r>
          </a:p>
        </p:txBody>
      </p:sp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E795DDD6-BB2F-64BC-B255-2E003206932A}"/>
              </a:ext>
            </a:extLst>
          </p:cNvPr>
          <p:cNvSpPr txBox="1"/>
          <p:nvPr/>
        </p:nvSpPr>
        <p:spPr>
          <a:xfrm>
            <a:off x="334384" y="1562100"/>
            <a:ext cx="17619230" cy="778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1. </a:t>
            </a:r>
            <a:r>
              <a:rPr lang="en-US" sz="50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Minh is interested in painting, </a:t>
            </a:r>
            <a:r>
              <a:rPr lang="en-US" sz="50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so </a:t>
            </a:r>
            <a:r>
              <a:rPr lang="en-US" sz="50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50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but </a:t>
            </a:r>
            <a:r>
              <a:rPr lang="en-US" sz="50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yesterday he decided to join the arts and crafts club.</a:t>
            </a:r>
            <a:br>
              <a:rPr lang="en-US" sz="50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50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2. </a:t>
            </a:r>
            <a:r>
              <a:rPr lang="en-US" sz="50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Life in the city seems to be more comfortable, </a:t>
            </a:r>
            <a:r>
              <a:rPr lang="en-US" sz="50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otherwise </a:t>
            </a:r>
            <a:r>
              <a:rPr lang="en-US" sz="50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50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but </a:t>
            </a:r>
            <a:r>
              <a:rPr lang="en-US" sz="50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I prefer life in the countryside.</a:t>
            </a:r>
          </a:p>
          <a:p>
            <a:r>
              <a:rPr lang="en-US" sz="5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3.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She tries to focus more on her studies; </a:t>
            </a:r>
            <a:r>
              <a:rPr lang="en-US" sz="5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therefore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/ </a:t>
            </a:r>
            <a:r>
              <a:rPr lang="en-US" sz="5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otherwise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, she won’t pass her exams.</a:t>
            </a:r>
            <a:b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</a:br>
            <a:r>
              <a:rPr lang="en-US" sz="5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4.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During harvest time, farmers have to get up earlier, </a:t>
            </a:r>
            <a:r>
              <a:rPr lang="en-US" sz="5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and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/ </a:t>
            </a:r>
            <a:r>
              <a:rPr lang="en-US" sz="5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so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they have to work harder.</a:t>
            </a:r>
            <a:b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</a:br>
            <a:r>
              <a:rPr lang="en-US" sz="5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5.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Parents now have higher expectations of their children; </a:t>
            </a:r>
            <a:r>
              <a:rPr lang="en-US" sz="5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therefore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/ </a:t>
            </a:r>
            <a:r>
              <a:rPr lang="en-US" sz="5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so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, children are under more pressure than before.</a:t>
            </a:r>
            <a:r>
              <a:rPr lang="en-US" sz="5000" dirty="0">
                <a:latin typeface="Amasis MT Pro Medium" panose="02040604050005020304" pitchFamily="18" charset="0"/>
              </a:rPr>
              <a:t> </a:t>
            </a:r>
            <a:endParaRPr lang="vi-VN" sz="5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4163"/>
            <a:ext cx="18289586" cy="103153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9586" y="4661143"/>
            <a:ext cx="3223812" cy="45581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251229" y="4489606"/>
            <a:ext cx="3445259" cy="4728368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9892" y="5788498"/>
            <a:ext cx="2764109" cy="415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5252141" y="4511597"/>
            <a:ext cx="3432702" cy="4691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-4677" b="50993"/>
          <a:stretch/>
        </p:blipFill>
        <p:spPr>
          <a:xfrm>
            <a:off x="2976784" y="797563"/>
            <a:ext cx="12334439" cy="5198516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0578" y="8155307"/>
            <a:ext cx="2597123" cy="1133957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41" y="-1092689"/>
            <a:ext cx="9911502" cy="899808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4912947" y="5365357"/>
            <a:ext cx="4114588" cy="1431161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 defTabSz="1828892"/>
            <a:r>
              <a:rPr lang="en-US" sz="4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 defTabSz="1828892"/>
            <a:r>
              <a:rPr lang="en-US" sz="4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6025" y="900115"/>
            <a:ext cx="4160069" cy="4243388"/>
          </a:xfrm>
          <a:prstGeom prst="rect">
            <a:avLst/>
          </a:prstGeom>
        </p:spPr>
      </p:pic>
      <p:pic>
        <p:nvPicPr>
          <p:cNvPr id="20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21036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85" y="2"/>
            <a:ext cx="18289586" cy="10315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83027" y="5144449"/>
            <a:ext cx="3223812" cy="45581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41022" y="5322899"/>
            <a:ext cx="3445259" cy="4728368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9683" y="6621791"/>
            <a:ext cx="2764109" cy="4151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241932" y="5344891"/>
            <a:ext cx="3432702" cy="46912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32681">
            <a:off x="3369416" y="6769967"/>
            <a:ext cx="2764109" cy="415163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1510418" y="512299"/>
            <a:ext cx="4937760" cy="1766753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828892"/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endParaRPr lang="en-US" sz="9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510418" y="2628902"/>
            <a:ext cx="4937760" cy="1766753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828892"/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endParaRPr lang="en-US" sz="9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5442" y="8425412"/>
            <a:ext cx="2597123" cy="112481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41" y="-1092689"/>
            <a:ext cx="9911502" cy="89980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4912947" y="5365357"/>
            <a:ext cx="4114588" cy="1431161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 defTabSz="1828892"/>
            <a:r>
              <a:rPr lang="en-US" sz="4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 defTabSz="1828892"/>
            <a:r>
              <a:rPr lang="en-US" sz="4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6025" y="900115"/>
            <a:ext cx="4160069" cy="4243388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450F198-36C6-2F0B-70FE-B64D6A8A1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514369" y="2949874"/>
            <a:ext cx="1124810" cy="112481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CC35EF7E-E726-2CE2-98C3-564E80D090E9}"/>
              </a:ext>
            </a:extLst>
          </p:cNvPr>
          <p:cNvSpPr/>
          <p:nvPr/>
        </p:nvSpPr>
        <p:spPr>
          <a:xfrm>
            <a:off x="18895002" y="471680"/>
            <a:ext cx="1744176" cy="140942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29433-01C5-6CEB-1A58-DC2756B70A67}"/>
              </a:ext>
            </a:extLst>
          </p:cNvPr>
          <p:cNvSpPr txBox="1"/>
          <p:nvPr/>
        </p:nvSpPr>
        <p:spPr>
          <a:xfrm>
            <a:off x="525599" y="414212"/>
            <a:ext cx="1086423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1. </a:t>
            </a:r>
            <a:r>
              <a:rPr lang="en-US" sz="72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Minh is interested in painting, </a:t>
            </a:r>
            <a:r>
              <a:rPr lang="en-US" sz="72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________ </a:t>
            </a:r>
            <a:r>
              <a:rPr lang="en-US" sz="72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yesterday he decided to join the arts and crafts club.</a:t>
            </a:r>
          </a:p>
        </p:txBody>
      </p:sp>
    </p:spTree>
    <p:extLst>
      <p:ext uri="{BB962C8B-B14F-4D97-AF65-F5344CB8AC3E}">
        <p14:creationId xmlns:p14="http://schemas.microsoft.com/office/powerpoint/2010/main" val="38992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3" y="-14163"/>
            <a:ext cx="18289586" cy="10315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83027" y="5144449"/>
            <a:ext cx="3223812" cy="45581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41022" y="5322899"/>
            <a:ext cx="3445259" cy="4728368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9683" y="6621791"/>
            <a:ext cx="2764109" cy="4151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241932" y="5344891"/>
            <a:ext cx="3432702" cy="46912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32681">
            <a:off x="3369416" y="6769967"/>
            <a:ext cx="2764109" cy="415163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1737964" y="2504414"/>
            <a:ext cx="6005615" cy="1570808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828892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endParaRPr lang="en-US" sz="7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887200" y="553608"/>
            <a:ext cx="5856378" cy="164853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828892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otherwise</a:t>
            </a:r>
            <a:endParaRPr lang="en-US" sz="7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5442" y="8425412"/>
            <a:ext cx="2597123" cy="112481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41" y="-1092689"/>
            <a:ext cx="9911502" cy="89980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4912947" y="5365357"/>
            <a:ext cx="4114588" cy="1431161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 defTabSz="1828892"/>
            <a:r>
              <a:rPr lang="en-US" sz="4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 defTabSz="1828892"/>
            <a:r>
              <a:rPr lang="en-US" sz="4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6025" y="900115"/>
            <a:ext cx="4160069" cy="4243388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9AC13A-7DBD-2C0C-5E4E-4AF4D98B4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586663" y="-1727635"/>
            <a:ext cx="1124810" cy="112481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A6253523-F919-4FCB-1529-0FAFD0300AF0}"/>
              </a:ext>
            </a:extLst>
          </p:cNvPr>
          <p:cNvSpPr/>
          <p:nvPr/>
        </p:nvSpPr>
        <p:spPr>
          <a:xfrm>
            <a:off x="18967296" y="2628900"/>
            <a:ext cx="1744176" cy="140942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57B17-1330-1496-7773-4701263FB284}"/>
              </a:ext>
            </a:extLst>
          </p:cNvPr>
          <p:cNvSpPr txBox="1"/>
          <p:nvPr/>
        </p:nvSpPr>
        <p:spPr>
          <a:xfrm>
            <a:off x="186998" y="-602825"/>
            <a:ext cx="1136317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72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72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2. </a:t>
            </a:r>
            <a:r>
              <a:rPr lang="en-US" sz="72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Life in the city seems to be more comfortable, </a:t>
            </a:r>
            <a:r>
              <a:rPr lang="en-US" sz="72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________ </a:t>
            </a:r>
            <a:r>
              <a:rPr lang="en-US" sz="72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I prefer life in the countryside.</a:t>
            </a:r>
            <a:br>
              <a:rPr lang="en-US" sz="72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endParaRPr lang="vi-VN" sz="7200" dirty="0"/>
          </a:p>
        </p:txBody>
      </p:sp>
    </p:spTree>
    <p:extLst>
      <p:ext uri="{BB962C8B-B14F-4D97-AF65-F5344CB8AC3E}">
        <p14:creationId xmlns:p14="http://schemas.microsoft.com/office/powerpoint/2010/main" val="29708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962" y="20661"/>
            <a:ext cx="18403092" cy="10315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83027" y="5144449"/>
            <a:ext cx="3223812" cy="45581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41022" y="5322899"/>
            <a:ext cx="3445259" cy="4728368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9683" y="6621791"/>
            <a:ext cx="2764109" cy="4151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241932" y="5344891"/>
            <a:ext cx="3432702" cy="46912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32681">
            <a:off x="3369416" y="6769967"/>
            <a:ext cx="2764109" cy="415163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1525624" y="2828108"/>
            <a:ext cx="5847977" cy="150876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828892"/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otherwise</a:t>
            </a:r>
            <a:endParaRPr lang="en-US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525624" y="861311"/>
            <a:ext cx="5847977" cy="150876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828892"/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</a:t>
            </a:r>
            <a:endParaRPr lang="en-US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5442" y="8425412"/>
            <a:ext cx="2597123" cy="1124810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8604872" y="2828108"/>
            <a:ext cx="1371600" cy="13716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828892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41" y="-1092689"/>
            <a:ext cx="9911502" cy="89980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4912947" y="5365357"/>
            <a:ext cx="4114588" cy="1431161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 defTabSz="1828892"/>
            <a:r>
              <a:rPr lang="en-US" sz="4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 defTabSz="1828892"/>
            <a:r>
              <a:rPr lang="en-US" sz="4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6025" y="900115"/>
            <a:ext cx="4160069" cy="4243388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3FA896C-9E0B-CEC0-9B66-D4AFE8E5A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514369" y="2949874"/>
            <a:ext cx="1124810" cy="1124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1F5990-312E-0B8F-09F2-322EA7CFD477}"/>
              </a:ext>
            </a:extLst>
          </p:cNvPr>
          <p:cNvSpPr txBox="1"/>
          <p:nvPr/>
        </p:nvSpPr>
        <p:spPr>
          <a:xfrm>
            <a:off x="25611" y="927810"/>
            <a:ext cx="1083730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3. </a:t>
            </a:r>
            <a:r>
              <a:rPr lang="en-US" sz="72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She tries to focus more on her studies; </a:t>
            </a:r>
            <a:r>
              <a:rPr lang="en-US" sz="72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_____</a:t>
            </a:r>
            <a:r>
              <a:rPr lang="en-US" sz="72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, she won’t pass her exams.</a:t>
            </a:r>
          </a:p>
        </p:txBody>
      </p:sp>
    </p:spTree>
    <p:extLst>
      <p:ext uri="{BB962C8B-B14F-4D97-AF65-F5344CB8AC3E}">
        <p14:creationId xmlns:p14="http://schemas.microsoft.com/office/powerpoint/2010/main" val="7159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4163"/>
            <a:ext cx="18288792" cy="10315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83027" y="5144449"/>
            <a:ext cx="3223812" cy="45581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41022" y="5322899"/>
            <a:ext cx="3445259" cy="4728368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9683" y="6621791"/>
            <a:ext cx="2764109" cy="4151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241932" y="5344891"/>
            <a:ext cx="3432702" cy="46912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32681">
            <a:off x="3369416" y="6769967"/>
            <a:ext cx="2764109" cy="415163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2857206" y="580937"/>
            <a:ext cx="4937760" cy="1648392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828892"/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en-US" sz="9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857206" y="2575268"/>
            <a:ext cx="4937760" cy="150876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 defTabSz="1828892"/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endParaRPr lang="en-US" sz="9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5442" y="8425412"/>
            <a:ext cx="2597123" cy="112481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41" y="-1092689"/>
            <a:ext cx="9911502" cy="89980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4912947" y="5365357"/>
            <a:ext cx="4114588" cy="1431161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 defTabSz="1828892"/>
            <a:r>
              <a:rPr lang="en-US" sz="4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 defTabSz="1828892"/>
            <a:r>
              <a:rPr lang="en-US" sz="4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6025" y="900115"/>
            <a:ext cx="4160069" cy="4243388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A3C7D1A-FA5D-A93F-2E1F-B65A5F080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514369" y="2949874"/>
            <a:ext cx="1124810" cy="112481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96189C2F-A8CB-A3B4-9096-D12F1D71F60C}"/>
              </a:ext>
            </a:extLst>
          </p:cNvPr>
          <p:cNvSpPr/>
          <p:nvPr/>
        </p:nvSpPr>
        <p:spPr>
          <a:xfrm>
            <a:off x="18895002" y="471680"/>
            <a:ext cx="1744176" cy="140942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55306-38BC-E29B-7461-4FAD70894542}"/>
              </a:ext>
            </a:extLst>
          </p:cNvPr>
          <p:cNvSpPr txBox="1"/>
          <p:nvPr/>
        </p:nvSpPr>
        <p:spPr>
          <a:xfrm>
            <a:off x="493034" y="542837"/>
            <a:ext cx="123641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4. </a:t>
            </a:r>
            <a:r>
              <a:rPr lang="en-US" sz="72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During harvest time, farmers have to get up earlier, </a:t>
            </a:r>
            <a:r>
              <a:rPr lang="en-US" sz="72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______ </a:t>
            </a:r>
            <a:r>
              <a:rPr lang="en-US" sz="72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they have to work harder.</a:t>
            </a:r>
          </a:p>
        </p:txBody>
      </p:sp>
    </p:spTree>
    <p:extLst>
      <p:ext uri="{BB962C8B-B14F-4D97-AF65-F5344CB8AC3E}">
        <p14:creationId xmlns:p14="http://schemas.microsoft.com/office/powerpoint/2010/main" val="17441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8417C-C47F-DA85-42A1-F054FB242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8AA6316-7D13-8C16-A52E-16FF35858B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4163"/>
            <a:ext cx="18288792" cy="103153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60B699-D44C-098E-4FBA-0C3789BAF3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83027" y="5144449"/>
            <a:ext cx="3223812" cy="45581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B837B10-F2DE-0BF8-DDDF-CE9A3DEF113A}"/>
              </a:ext>
            </a:extLst>
          </p:cNvPr>
          <p:cNvGrpSpPr/>
          <p:nvPr/>
        </p:nvGrpSpPr>
        <p:grpSpPr>
          <a:xfrm>
            <a:off x="2241022" y="5322899"/>
            <a:ext cx="3445259" cy="4728368"/>
            <a:chOff x="1797983" y="2928034"/>
            <a:chExt cx="2450167" cy="336267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7A8552-321C-96A3-D263-2E52555A6F25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249F9D-3F39-83A7-9C72-CE1A2B931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97F9872-2965-8031-2C86-B5F1240263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9683" y="6621791"/>
            <a:ext cx="2764109" cy="415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D5ED66-8052-EB14-8206-CA8F80E5A0C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241932" y="5344891"/>
            <a:ext cx="3432702" cy="4691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F7F777-A141-EAA1-09C0-5F11A01938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32681">
            <a:off x="3369416" y="6769967"/>
            <a:ext cx="2764109" cy="415163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4EFF941-0048-4B7B-4D94-74E4857D25A1}"/>
              </a:ext>
            </a:extLst>
          </p:cNvPr>
          <p:cNvSpPr/>
          <p:nvPr/>
        </p:nvSpPr>
        <p:spPr>
          <a:xfrm>
            <a:off x="12726053" y="605103"/>
            <a:ext cx="4937760" cy="1648392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marL="0" marR="0" lvl="0" indent="0" algn="ctr" defTabSz="1828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therefore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1980B57-72E2-814E-2AC5-9E4D2DC2410E}"/>
              </a:ext>
            </a:extLst>
          </p:cNvPr>
          <p:cNvSpPr/>
          <p:nvPr/>
        </p:nvSpPr>
        <p:spPr>
          <a:xfrm>
            <a:off x="12726053" y="2599434"/>
            <a:ext cx="4937760" cy="150876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marL="0" marR="0" lvl="0" indent="0" algn="ctr" defTabSz="1828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09FC48-2165-18C6-D548-336C0A28B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5442" y="8425412"/>
            <a:ext cx="2597123" cy="1124810"/>
          </a:xfrm>
          <a:prstGeom prst="rect">
            <a:avLst/>
          </a:prstGeom>
        </p:spPr>
      </p:pic>
      <p:pic>
        <p:nvPicPr>
          <p:cNvPr id="18" name="Picture 17" hidden="1">
            <a:extLst>
              <a:ext uri="{FF2B5EF4-FFF2-40B4-BE49-F238E27FC236}">
                <a16:creationId xmlns:a16="http://schemas.microsoft.com/office/drawing/2014/main" id="{79F58613-605A-1745-79E8-30A935419B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41" y="-1092689"/>
            <a:ext cx="9911502" cy="89980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CB7F6F4A-C626-3F12-65FB-50D32811F835}"/>
              </a:ext>
            </a:extLst>
          </p:cNvPr>
          <p:cNvSpPr txBox="1"/>
          <p:nvPr/>
        </p:nvSpPr>
        <p:spPr>
          <a:xfrm>
            <a:off x="-4912947" y="5365357"/>
            <a:ext cx="4114588" cy="1431161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marL="0" marR="0" lvl="0" indent="0" algn="ctr" defTabSz="1828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1828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57A4A9EF-99E6-820B-E639-CEEFB02B14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6025" y="900115"/>
            <a:ext cx="4160069" cy="4243388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B0E842-490E-1CC3-CBD2-4C8131139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514369" y="2949874"/>
            <a:ext cx="1124810" cy="112481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0B60FAE4-1C64-9636-9D30-E80C5CB11EA4}"/>
              </a:ext>
            </a:extLst>
          </p:cNvPr>
          <p:cNvSpPr/>
          <p:nvPr/>
        </p:nvSpPr>
        <p:spPr>
          <a:xfrm>
            <a:off x="18895002" y="471680"/>
            <a:ext cx="1744176" cy="140942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6A9EA-063D-5F2E-7B15-1BCCCC3575CA}"/>
              </a:ext>
            </a:extLst>
          </p:cNvPr>
          <p:cNvSpPr txBox="1"/>
          <p:nvPr/>
        </p:nvSpPr>
        <p:spPr>
          <a:xfrm>
            <a:off x="493033" y="597483"/>
            <a:ext cx="1223301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5. </a:t>
            </a:r>
            <a:r>
              <a:rPr lang="en-US" sz="6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Parents now have higher expectations of their children; </a:t>
            </a:r>
            <a:r>
              <a:rPr lang="en-US" sz="6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_________</a:t>
            </a:r>
            <a:r>
              <a:rPr lang="en-US" sz="6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, children are under more pressure than before.</a:t>
            </a:r>
            <a:r>
              <a:rPr lang="en-US" sz="6600" dirty="0">
                <a:latin typeface="Amasis MT Pro Medium" panose="02040604050005020304" pitchFamily="18" charset="0"/>
              </a:rPr>
              <a:t> </a:t>
            </a: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52232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681D6-E49D-A12E-8C4A-F1356E51E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EEFA2A88-C7C9-104A-207D-6A6A1149B66B}"/>
              </a:ext>
            </a:extLst>
          </p:cNvPr>
          <p:cNvSpPr txBox="1"/>
          <p:nvPr/>
        </p:nvSpPr>
        <p:spPr>
          <a:xfrm>
            <a:off x="513467" y="162248"/>
            <a:ext cx="17261065" cy="101239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defRPr sz="3600">
                <a:solidFill>
                  <a:srgbClr val="FF0000"/>
                </a:solidFill>
                <a:latin typeface="TAN Ashfor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Look at the answers again</a:t>
            </a:r>
          </a:p>
        </p:txBody>
      </p:sp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45EA07DE-A9C2-7A3C-DD4B-30C625055DFE}"/>
              </a:ext>
            </a:extLst>
          </p:cNvPr>
          <p:cNvSpPr txBox="1"/>
          <p:nvPr/>
        </p:nvSpPr>
        <p:spPr>
          <a:xfrm>
            <a:off x="476817" y="1714500"/>
            <a:ext cx="17334363" cy="778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1.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Minh is interested in painting,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so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yesterday he decided to join the arts and crafts club.</a:t>
            </a:r>
            <a:b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</a:b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2.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Life in the city seems to be more comfortable,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but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 prefer life in the countryside.</a:t>
            </a:r>
          </a:p>
          <a:p>
            <a:pPr lvl="0">
              <a:defRPr/>
            </a:pPr>
            <a:r>
              <a:rPr lang="en-US" sz="5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3.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She tries to focus more on her studies; </a:t>
            </a:r>
            <a:r>
              <a:rPr lang="en-US" sz="5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otherwise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, she won’t pass her exams.</a:t>
            </a:r>
            <a:b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</a:br>
            <a:r>
              <a:rPr lang="en-US" sz="5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4.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During harvest time, farmers have to get up earlier, </a:t>
            </a:r>
            <a:r>
              <a:rPr lang="en-US" sz="5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and</a:t>
            </a:r>
            <a:r>
              <a:rPr lang="en-US" sz="5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they have to work harder.</a:t>
            </a:r>
            <a:b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</a:br>
            <a:r>
              <a:rPr lang="en-US" sz="5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5. 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Parents now have higher expectations of their children; </a:t>
            </a:r>
            <a:r>
              <a:rPr lang="en-US" sz="5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therefore</a:t>
            </a:r>
            <a:r>
              <a:rPr lang="en-US" sz="5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, children are under more pressure than before.</a:t>
            </a:r>
            <a:r>
              <a:rPr lang="en-US" sz="5000" dirty="0">
                <a:solidFill>
                  <a:prstClr val="black"/>
                </a:solidFill>
                <a:latin typeface="Amasis MT Pro Medium" panose="02040604050005020304" pitchFamily="18" charset="0"/>
              </a:rPr>
              <a:t> </a:t>
            </a:r>
            <a:endParaRPr lang="vi-VN" sz="5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457200" y="4899970"/>
            <a:ext cx="890330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Footlight MT Light" panose="0204060206030A020304" pitchFamily="18" charset="0"/>
                <a:ea typeface="Calibri" panose="020F0502020204030204" pitchFamily="34" charset="0"/>
              </a:rPr>
              <a:t>Teenagers</a:t>
            </a:r>
            <a:endParaRPr lang="vi-VN" sz="13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B23F0C-7F5B-4AC4-893E-609500CD7A82}"/>
              </a:ext>
            </a:extLst>
          </p:cNvPr>
          <p:cNvSpPr txBox="1"/>
          <p:nvPr/>
        </p:nvSpPr>
        <p:spPr>
          <a:xfrm>
            <a:off x="685800" y="1936087"/>
            <a:ext cx="6924706" cy="145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What is the topic?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578085"/>
            <a:ext cx="5176516" cy="419147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9223" y="756464"/>
            <a:ext cx="5398753" cy="3754343"/>
          </a:xfrm>
          <a:prstGeom prst="chord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3419" r="1984" b="4186"/>
          <a:stretch/>
        </p:blipFill>
        <p:spPr>
          <a:xfrm>
            <a:off x="9195653" y="4510807"/>
            <a:ext cx="7972370" cy="5390828"/>
          </a:xfrm>
          <a:prstGeom prst="heptagon">
            <a:avLst/>
          </a:prstGeom>
        </p:spPr>
      </p:pic>
    </p:spTree>
    <p:extLst>
      <p:ext uri="{BB962C8B-B14F-4D97-AF65-F5344CB8AC3E}">
        <p14:creationId xmlns:p14="http://schemas.microsoft.com/office/powerpoint/2010/main" val="190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418728" y="1943100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992800"/>
                </a:solidFill>
                <a:latin typeface="TAN Ashford"/>
              </a:rPr>
              <a:t>Wrap -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B7F94-7B2F-F2D1-2635-E8D47967D920}"/>
              </a:ext>
            </a:extLst>
          </p:cNvPr>
          <p:cNvSpPr txBox="1"/>
          <p:nvPr/>
        </p:nvSpPr>
        <p:spPr>
          <a:xfrm>
            <a:off x="26894" y="3695700"/>
            <a:ext cx="17602200" cy="4974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0070C0"/>
                </a:solidFill>
                <a:latin typeface="TAN Garland" panose="020B0604020202020204" charset="0"/>
              </a:rPr>
              <a:t>What have we learnt in this lesson?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TAN Garland" panose="020B0604020202020204" charset="0"/>
              </a:rPr>
              <a:t>Pronunciation in Units 1-2-3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TAN Garland" panose="020B0604020202020204" charset="0"/>
              </a:rPr>
              <a:t>Vocabulary of Units 1-2-3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TAN Garland" panose="020B0604020202020204" charset="0"/>
              </a:rPr>
              <a:t>Grammar of Units 1-2-3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190500" y="5981700"/>
            <a:ext cx="18669000" cy="1637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16600">
                <a:solidFill>
                  <a:srgbClr val="992800"/>
                </a:solidFill>
                <a:latin typeface="TAN Ashford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79468" y="4457700"/>
            <a:ext cx="733809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Footlight MT Light" panose="0204060206030A020304" pitchFamily="18" charset="0"/>
                <a:ea typeface="Calibri" panose="020F0502020204030204" pitchFamily="34" charset="0"/>
              </a:rPr>
              <a:t>Leisure time</a:t>
            </a:r>
            <a:endParaRPr lang="vi-VN" sz="115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989" t="3010" r="1808" b="584"/>
          <a:stretch/>
        </p:blipFill>
        <p:spPr>
          <a:xfrm rot="347930">
            <a:off x="6950288" y="1356567"/>
            <a:ext cx="6258051" cy="4725252"/>
          </a:xfrm>
          <a:prstGeom prst="cloud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1604" y="3949515"/>
            <a:ext cx="5153726" cy="3952858"/>
          </a:xfrm>
          <a:prstGeom prst="cloud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631" y="5914219"/>
            <a:ext cx="6793707" cy="4275506"/>
          </a:xfrm>
          <a:prstGeom prst="cloud">
            <a:avLst/>
          </a:prstGeom>
        </p:spPr>
      </p:pic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6DAE1362-CE6A-1013-B379-DA51984550D8}"/>
              </a:ext>
            </a:extLst>
          </p:cNvPr>
          <p:cNvSpPr txBox="1"/>
          <p:nvPr/>
        </p:nvSpPr>
        <p:spPr>
          <a:xfrm>
            <a:off x="685800" y="1936087"/>
            <a:ext cx="6924706" cy="145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What is the topic?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277065" y="3581906"/>
            <a:ext cx="73380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Footlight MT Light" panose="0204060206030A020304" pitchFamily="18" charset="0"/>
                <a:ea typeface="Calibri" panose="020F0502020204030204" pitchFamily="34" charset="0"/>
              </a:rPr>
              <a:t>Life in the countryside</a:t>
            </a:r>
            <a:endParaRPr lang="vi-VN" sz="9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374"/>
          <a:stretch/>
        </p:blipFill>
        <p:spPr>
          <a:xfrm>
            <a:off x="7858888" y="5281348"/>
            <a:ext cx="10062797" cy="4875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301" y="928654"/>
            <a:ext cx="4762433" cy="4076999"/>
          </a:xfrm>
          <a:prstGeom prst="octagon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8529" y="631391"/>
            <a:ext cx="5394588" cy="4374262"/>
          </a:xfrm>
          <a:prstGeom prst="decagon">
            <a:avLst/>
          </a:prstGeom>
        </p:spPr>
      </p:pic>
      <p:sp>
        <p:nvSpPr>
          <p:cNvPr id="5" name="Hộp Văn bản 12">
            <a:extLst>
              <a:ext uri="{FF2B5EF4-FFF2-40B4-BE49-F238E27FC236}">
                <a16:creationId xmlns:a16="http://schemas.microsoft.com/office/drawing/2014/main" id="{ACD32B64-2517-F8F0-B7A8-B754F959765B}"/>
              </a:ext>
            </a:extLst>
          </p:cNvPr>
          <p:cNvSpPr txBox="1"/>
          <p:nvPr/>
        </p:nvSpPr>
        <p:spPr>
          <a:xfrm>
            <a:off x="685800" y="1936087"/>
            <a:ext cx="6924706" cy="145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What is the topic?</a:t>
            </a:r>
          </a:p>
        </p:txBody>
      </p:sp>
    </p:spTree>
    <p:extLst>
      <p:ext uri="{BB962C8B-B14F-4D97-AF65-F5344CB8AC3E}">
        <p14:creationId xmlns:p14="http://schemas.microsoft.com/office/powerpoint/2010/main" val="4176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62100" y="1891552"/>
            <a:ext cx="15163800" cy="5687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6600" dirty="0">
                <a:solidFill>
                  <a:srgbClr val="FF0000"/>
                </a:solidFill>
                <a:latin typeface="TAN Ashford"/>
              </a:rPr>
              <a:t>REVIEW 1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dirty="0">
                <a:solidFill>
                  <a:srgbClr val="00B050"/>
                </a:solidFill>
                <a:latin typeface="TAN Ashford"/>
              </a:rPr>
              <a:t>UNITS 1-2-3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67200" y="8724900"/>
            <a:ext cx="10131052" cy="950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TAN Garland"/>
              </a:rPr>
              <a:t>Lesson 1: Language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5859" y="2857500"/>
            <a:ext cx="17678399" cy="1444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PRONUNCIATION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F865E5-EFF6-AF8B-8507-DA2C14A899DF}"/>
              </a:ext>
            </a:extLst>
          </p:cNvPr>
          <p:cNvSpPr txBox="1"/>
          <p:nvPr/>
        </p:nvSpPr>
        <p:spPr>
          <a:xfrm>
            <a:off x="3248585" y="4420225"/>
            <a:ext cx="117908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dirty="0"/>
              <a:t>Sounds: </a:t>
            </a:r>
            <a:r>
              <a:rPr lang="en-US" sz="8800" b="1" dirty="0">
                <a:solidFill>
                  <a:srgbClr val="00B050"/>
                </a:solidFill>
              </a:rPr>
              <a:t>/ʊ/ and /u:/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3AD757-5042-901E-A7C3-E39EA69C71E4}"/>
              </a:ext>
            </a:extLst>
          </p:cNvPr>
          <p:cNvSpPr txBox="1"/>
          <p:nvPr/>
        </p:nvSpPr>
        <p:spPr>
          <a:xfrm>
            <a:off x="3248585" y="7886700"/>
            <a:ext cx="117908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dirty="0"/>
              <a:t>Sounds: </a:t>
            </a:r>
            <a:r>
              <a:rPr lang="en-US" sz="8800" b="1" dirty="0">
                <a:solidFill>
                  <a:srgbClr val="00B050"/>
                </a:solidFill>
              </a:rPr>
              <a:t>/</a:t>
            </a:r>
            <a:r>
              <a:rPr lang="en-US" sz="8800" b="1" dirty="0" err="1">
                <a:solidFill>
                  <a:srgbClr val="00B050"/>
                </a:solidFill>
              </a:rPr>
              <a:t>ʊə</a:t>
            </a:r>
            <a:r>
              <a:rPr lang="en-US" sz="8800" b="1" dirty="0">
                <a:solidFill>
                  <a:srgbClr val="00B050"/>
                </a:solidFill>
              </a:rPr>
              <a:t>/ and /</a:t>
            </a:r>
            <a:r>
              <a:rPr lang="en-US" sz="8800" b="1" dirty="0" err="1">
                <a:solidFill>
                  <a:srgbClr val="00B050"/>
                </a:solidFill>
              </a:rPr>
              <a:t>ɔɪ</a:t>
            </a:r>
            <a:r>
              <a:rPr lang="en-US" sz="8800" b="1" dirty="0">
                <a:solidFill>
                  <a:srgbClr val="00B050"/>
                </a:solidFill>
              </a:rPr>
              <a:t>/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1F08EE-1FB9-2F7B-8C0C-435FD59066D7}"/>
              </a:ext>
            </a:extLst>
          </p:cNvPr>
          <p:cNvSpPr txBox="1"/>
          <p:nvPr/>
        </p:nvSpPr>
        <p:spPr>
          <a:xfrm>
            <a:off x="3248585" y="6153462"/>
            <a:ext cx="117908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dirty="0"/>
              <a:t>Sounds: </a:t>
            </a:r>
            <a:r>
              <a:rPr lang="en-US" sz="8800" b="1" dirty="0">
                <a:solidFill>
                  <a:srgbClr val="00B050"/>
                </a:solidFill>
              </a:rPr>
              <a:t>/ə/ and /</a:t>
            </a:r>
            <a:r>
              <a:rPr lang="en-US" sz="8800" b="1" dirty="0" err="1">
                <a:solidFill>
                  <a:srgbClr val="00B050"/>
                </a:solidFill>
              </a:rPr>
              <a:t>i</a:t>
            </a:r>
            <a:r>
              <a:rPr lang="en-US" sz="8800" b="1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511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674DA00-2F1C-6138-2A23-17B86EF0135B}"/>
              </a:ext>
            </a:extLst>
          </p:cNvPr>
          <p:cNvSpPr txBox="1"/>
          <p:nvPr/>
        </p:nvSpPr>
        <p:spPr>
          <a:xfrm>
            <a:off x="1676400" y="2476500"/>
            <a:ext cx="14478000" cy="665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1. A. g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d 		B. c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l 		C. f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t 		D. c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k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2. A. J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ne 		B. r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de 		C. tr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th 		D. p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t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3. A. vill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ge 	B. buff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lo 		C. cott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ge 		D. short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ge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4. A. ens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 	B. ins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 		C. pict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 		D. s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ly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5. A. av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d 	B. d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ng 		C. ch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ce 		D. j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16526"/>
            <a:ext cx="18288000" cy="15903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600" dirty="0">
                <a:solidFill>
                  <a:srgbClr val="FF0000"/>
                </a:solidFill>
                <a:latin typeface="TAN Ashford"/>
              </a:rPr>
              <a:t>1. Circle the word whose underlined part is pronounced differently from the others. </a:t>
            </a:r>
          </a:p>
        </p:txBody>
      </p:sp>
      <p:pic>
        <p:nvPicPr>
          <p:cNvPr id="7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3A11B155-AA69-B933-45B8-528E4BA369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4370" y="2758288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CA6A3550-07AD-1089-35B7-49BA034307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7518" y="4055199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F072E477-C932-D154-77BD-0B78D3BD22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1870" y="5382365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E3241922-24D2-5896-8AAB-31D380977E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5400" y="6823462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A22D2E69-93CA-73EE-6B42-B5E62FA872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4370" y="8114144"/>
            <a:ext cx="986767" cy="11503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CB1C1C-2B24-BCE6-3DE7-C808B1821834}"/>
              </a:ext>
            </a:extLst>
          </p:cNvPr>
          <p:cNvSpPr txBox="1"/>
          <p:nvPr/>
        </p:nvSpPr>
        <p:spPr>
          <a:xfrm>
            <a:off x="3050851" y="2476500"/>
            <a:ext cx="2413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g</a:t>
            </a:r>
            <a:r>
              <a:rPr lang="en-US" sz="3600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ʊ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d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9F581-D997-E7AC-81E3-5C75CBEA4DCB}"/>
              </a:ext>
            </a:extLst>
          </p:cNvPr>
          <p:cNvSpPr txBox="1"/>
          <p:nvPr/>
        </p:nvSpPr>
        <p:spPr>
          <a:xfrm>
            <a:off x="5981668" y="2443331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k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uː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l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FBA1DB-224B-BC21-AB91-B5EC22276ECA}"/>
              </a:ext>
            </a:extLst>
          </p:cNvPr>
          <p:cNvSpPr txBox="1"/>
          <p:nvPr/>
        </p:nvSpPr>
        <p:spPr>
          <a:xfrm>
            <a:off x="9781469" y="2410949"/>
            <a:ext cx="2413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fʊt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89B90-0C6E-2FFB-B990-2A72F36AC184}"/>
              </a:ext>
            </a:extLst>
          </p:cNvPr>
          <p:cNvSpPr txBox="1"/>
          <p:nvPr/>
        </p:nvSpPr>
        <p:spPr>
          <a:xfrm>
            <a:off x="13259014" y="2410949"/>
            <a:ext cx="22705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kʊk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53CC10-28FB-0DA3-0276-219768876F28}"/>
              </a:ext>
            </a:extLst>
          </p:cNvPr>
          <p:cNvSpPr txBox="1"/>
          <p:nvPr/>
        </p:nvSpPr>
        <p:spPr>
          <a:xfrm>
            <a:off x="2822251" y="3791938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dʒuːn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BCF2DD-B544-8A71-941D-B44BAAB4E1D4}"/>
              </a:ext>
            </a:extLst>
          </p:cNvPr>
          <p:cNvSpPr txBox="1"/>
          <p:nvPr/>
        </p:nvSpPr>
        <p:spPr>
          <a:xfrm>
            <a:off x="5946451" y="3851662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ruːd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0FD0DD-540B-1685-1B1D-7EC343CC7249}"/>
              </a:ext>
            </a:extLst>
          </p:cNvPr>
          <p:cNvSpPr txBox="1"/>
          <p:nvPr/>
        </p:nvSpPr>
        <p:spPr>
          <a:xfrm>
            <a:off x="9579035" y="3827998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tru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ː</a:t>
            </a:r>
            <a:r>
              <a:rPr lang="el-GR" sz="3600" b="0" i="0" dirty="0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θ/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210D5B-C621-A0CB-9423-4CF08B4247B9}"/>
              </a:ext>
            </a:extLst>
          </p:cNvPr>
          <p:cNvSpPr txBox="1"/>
          <p:nvPr/>
        </p:nvSpPr>
        <p:spPr>
          <a:xfrm>
            <a:off x="13143948" y="3839095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p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ʊ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5D98D1-6C33-F93A-12B0-65EC886CACDD}"/>
              </a:ext>
            </a:extLst>
          </p:cNvPr>
          <p:cNvSpPr txBox="1"/>
          <p:nvPr/>
        </p:nvSpPr>
        <p:spPr>
          <a:xfrm>
            <a:off x="2710980" y="5125734"/>
            <a:ext cx="2974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vɪlɪdʒ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45751D-4C13-39AC-FC32-D916AB114B56}"/>
              </a:ext>
            </a:extLst>
          </p:cNvPr>
          <p:cNvSpPr txBox="1"/>
          <p:nvPr/>
        </p:nvSpPr>
        <p:spPr>
          <a:xfrm>
            <a:off x="5781319" y="5199906"/>
            <a:ext cx="437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bʌf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ə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ləʊ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FC2917-228B-E67F-00C4-D038BC8804A7}"/>
              </a:ext>
            </a:extLst>
          </p:cNvPr>
          <p:cNvSpPr txBox="1"/>
          <p:nvPr/>
        </p:nvSpPr>
        <p:spPr>
          <a:xfrm>
            <a:off x="9553068" y="5183035"/>
            <a:ext cx="437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kɒtɪdʒ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44D6C0-D497-5EDA-B26C-BFC7F1F3F0CD}"/>
              </a:ext>
            </a:extLst>
          </p:cNvPr>
          <p:cNvSpPr txBox="1"/>
          <p:nvPr/>
        </p:nvSpPr>
        <p:spPr>
          <a:xfrm>
            <a:off x="13324816" y="5115639"/>
            <a:ext cx="437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ʃɔːtɪdʒ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A6977D-148B-1B61-2A84-63AAD9A50340}"/>
              </a:ext>
            </a:extLst>
          </p:cNvPr>
          <p:cNvSpPr txBox="1"/>
          <p:nvPr/>
        </p:nvSpPr>
        <p:spPr>
          <a:xfrm>
            <a:off x="2822251" y="6448521"/>
            <a:ext cx="3666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ɪnˈʃʊə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(r)/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6794E9-F0FD-515F-3664-3217527241C4}"/>
              </a:ext>
            </a:extLst>
          </p:cNvPr>
          <p:cNvSpPr txBox="1"/>
          <p:nvPr/>
        </p:nvSpPr>
        <p:spPr>
          <a:xfrm>
            <a:off x="5685859" y="6515640"/>
            <a:ext cx="4727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ɪnˈʃʊə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(r)/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909201-0763-9101-9704-3D72A1308066}"/>
              </a:ext>
            </a:extLst>
          </p:cNvPr>
          <p:cNvSpPr txBox="1"/>
          <p:nvPr/>
        </p:nvSpPr>
        <p:spPr>
          <a:xfrm>
            <a:off x="9413833" y="6556275"/>
            <a:ext cx="4727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pɪktʃ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(r)/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84565D-046A-99AC-7B5B-C9DD5863EDF0}"/>
              </a:ext>
            </a:extLst>
          </p:cNvPr>
          <p:cNvSpPr txBox="1"/>
          <p:nvPr/>
        </p:nvSpPr>
        <p:spPr>
          <a:xfrm>
            <a:off x="13258050" y="6485162"/>
            <a:ext cx="26526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ʃʊəli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7CA0F2-577A-F128-5C52-E65BA937D602}"/>
              </a:ext>
            </a:extLst>
          </p:cNvPr>
          <p:cNvSpPr txBox="1"/>
          <p:nvPr/>
        </p:nvSpPr>
        <p:spPr>
          <a:xfrm>
            <a:off x="2889808" y="7826720"/>
            <a:ext cx="2877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əˈvɔɪd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C62379-650F-D334-7E50-56F3B021C6CF}"/>
              </a:ext>
            </a:extLst>
          </p:cNvPr>
          <p:cNvSpPr txBox="1"/>
          <p:nvPr/>
        </p:nvSpPr>
        <p:spPr>
          <a:xfrm>
            <a:off x="5825822" y="7798205"/>
            <a:ext cx="2877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d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uː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ɪŋ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0938B7-3C74-277C-65CC-B74E5BBFA879}"/>
              </a:ext>
            </a:extLst>
          </p:cNvPr>
          <p:cNvSpPr txBox="1"/>
          <p:nvPr/>
        </p:nvSpPr>
        <p:spPr>
          <a:xfrm>
            <a:off x="9804666" y="7820210"/>
            <a:ext cx="5016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tʃɔɪs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A24CFE-D3A4-7A7F-0386-84BB095B5ABB}"/>
              </a:ext>
            </a:extLst>
          </p:cNvPr>
          <p:cNvSpPr txBox="1"/>
          <p:nvPr/>
        </p:nvSpPr>
        <p:spPr>
          <a:xfrm>
            <a:off x="13020318" y="7791003"/>
            <a:ext cx="28451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dʒɔɪn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  <p:bldP spid="46" grpId="0"/>
      <p:bldP spid="48" grpId="0"/>
      <p:bldP spid="50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133600" y="2247900"/>
            <a:ext cx="14460842" cy="1444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9928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1F76D9-362C-D73C-5184-3D8F74CE8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692398"/>
            <a:ext cx="176784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5400" b="1" dirty="0">
                <a:solidFill>
                  <a:srgbClr val="0070C0"/>
                </a:solidFill>
                <a:latin typeface="Aptos Display" panose="020B0004020202020204" pitchFamily="34" charset="0"/>
              </a:rPr>
              <a:t>UNIT 1: </a:t>
            </a:r>
            <a:endParaRPr kumimoji="0" lang="en-US" altLang="en-US" sz="5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ptos Display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 Display" panose="020B0004020202020204" pitchFamily="34" charset="0"/>
              </a:rPr>
              <a:t>Leisure activities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 Display" panose="020B0004020202020204" pitchFamily="34" charset="0"/>
              </a:rPr>
              <a:t>Expressions about likes and dislikes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0070C0"/>
                </a:solidFill>
                <a:latin typeface="Aptos Display" panose="020B0004020202020204" pitchFamily="34" charset="0"/>
              </a:rPr>
              <a:t>UNIT 2: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atin typeface="Aptos Display" panose="020B0004020202020204" pitchFamily="34" charset="0"/>
              </a:rPr>
              <a:t>Life in the countryside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0070C0"/>
                </a:solidFill>
                <a:latin typeface="Aptos Display" panose="020B0004020202020204" pitchFamily="34" charset="0"/>
              </a:rPr>
              <a:t>UNIT 3: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atin typeface="Aptos Display" panose="020B0004020202020204" pitchFamily="34" charset="0"/>
              </a:rPr>
              <a:t>Teen school clubs, teens’ use of social media, and teen stress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1553</Words>
  <Application>Microsoft Office PowerPoint</Application>
  <PresentationFormat>Custom</PresentationFormat>
  <Paragraphs>180</Paragraphs>
  <Slides>31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Lucida Sans Unicode</vt:lpstr>
      <vt:lpstr>TAN Garland</vt:lpstr>
      <vt:lpstr>Times New Roman</vt:lpstr>
      <vt:lpstr>TAN Ashford</vt:lpstr>
      <vt:lpstr>Amasis MT Pro Medium</vt:lpstr>
      <vt:lpstr>Tahoma</vt:lpstr>
      <vt:lpstr>Calibri</vt:lpstr>
      <vt:lpstr>Aptos Display</vt:lpstr>
      <vt:lpstr>Ravie</vt:lpstr>
      <vt:lpstr>Arial</vt:lpstr>
      <vt:lpstr>Footlight MT Light</vt:lpstr>
      <vt:lpstr>Wingdings</vt:lpstr>
      <vt:lpstr>Londrina Solid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11</cp:revision>
  <dcterms:created xsi:type="dcterms:W3CDTF">2006-08-16T00:00:00Z</dcterms:created>
  <dcterms:modified xsi:type="dcterms:W3CDTF">2025-10-28T00:51:34Z</dcterms:modified>
  <dc:identifier>DAFoBJ-baUo</dc:identifier>
</cp:coreProperties>
</file>