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6" r:id="rId1"/>
  </p:sldMasterIdLst>
  <p:notesMasterIdLst>
    <p:notesMasterId r:id="rId21"/>
  </p:notesMasterIdLst>
  <p:sldIdLst>
    <p:sldId id="322" r:id="rId2"/>
    <p:sldId id="256" r:id="rId3"/>
    <p:sldId id="258" r:id="rId4"/>
    <p:sldId id="314" r:id="rId5"/>
    <p:sldId id="315" r:id="rId6"/>
    <p:sldId id="316" r:id="rId7"/>
    <p:sldId id="317" r:id="rId8"/>
    <p:sldId id="318" r:id="rId9"/>
    <p:sldId id="319" r:id="rId10"/>
    <p:sldId id="304" r:id="rId11"/>
    <p:sldId id="305" r:id="rId12"/>
    <p:sldId id="306" r:id="rId13"/>
    <p:sldId id="307" r:id="rId14"/>
    <p:sldId id="308" r:id="rId15"/>
    <p:sldId id="324" r:id="rId16"/>
    <p:sldId id="310" r:id="rId17"/>
    <p:sldId id="311" r:id="rId18"/>
    <p:sldId id="320" r:id="rId19"/>
    <p:sldId id="302" r:id="rId20"/>
  </p:sldIdLst>
  <p:sldSz cx="9144000" cy="5143500" type="screen16x9"/>
  <p:notesSz cx="6858000" cy="9144000"/>
  <p:embeddedFontLst>
    <p:embeddedFont>
      <p:font typeface="Bungee" panose="020B0604020202020204" charset="0"/>
      <p:regular r:id="rId22"/>
    </p:embeddedFont>
    <p:embeddedFont>
      <p:font typeface="Quattrocento Sans" panose="020B0502050000020003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39FCFE-85D0-4DF5-A6F4-616D8F046761}">
  <a:tblStyle styleId="{0539FCFE-85D0-4DF5-A6F4-616D8F0467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5482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2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6598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36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21">
            <a:off x="4233900" y="3593417"/>
            <a:ext cx="3960600" cy="45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233900" y="1091976"/>
            <a:ext cx="4190100" cy="250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713225" y="536700"/>
            <a:ext cx="1245300" cy="1246500"/>
          </a:xfrm>
          <a:prstGeom prst="rect">
            <a:avLst/>
          </a:prstGeom>
          <a:noFill/>
          <a:ln>
            <a:noFill/>
          </a:ln>
        </p:spPr>
      </p:sp>
      <p:sp>
        <p:nvSpPr>
          <p:cNvPr id="12" name="Google Shape;12;p2"/>
          <p:cNvSpPr>
            <a:spLocks noGrp="1"/>
          </p:cNvSpPr>
          <p:nvPr>
            <p:ph type="pic" idx="3"/>
          </p:nvPr>
        </p:nvSpPr>
        <p:spPr>
          <a:xfrm>
            <a:off x="2153550" y="1944877"/>
            <a:ext cx="1245300" cy="1246500"/>
          </a:xfrm>
          <a:prstGeom prst="rect">
            <a:avLst/>
          </a:prstGeom>
          <a:noFill/>
          <a:ln>
            <a:noFill/>
          </a:ln>
        </p:spPr>
      </p:sp>
      <p:sp>
        <p:nvSpPr>
          <p:cNvPr id="13" name="Google Shape;13;p2"/>
          <p:cNvSpPr>
            <a:spLocks noGrp="1"/>
          </p:cNvSpPr>
          <p:nvPr>
            <p:ph type="pic" idx="4"/>
          </p:nvPr>
        </p:nvSpPr>
        <p:spPr>
          <a:xfrm>
            <a:off x="713225" y="3353054"/>
            <a:ext cx="1245300" cy="1246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" name="Google Shape;14;p2"/>
          <p:cNvGrpSpPr/>
          <p:nvPr/>
        </p:nvGrpSpPr>
        <p:grpSpPr>
          <a:xfrm>
            <a:off x="0" y="0"/>
            <a:ext cx="9143975" cy="5143500"/>
            <a:chOff x="0" y="0"/>
            <a:chExt cx="9143975" cy="5143500"/>
          </a:xfrm>
        </p:grpSpPr>
        <p:sp>
          <p:nvSpPr>
            <p:cNvPr id="15" name="Google Shape;15;p2"/>
            <p:cNvSpPr/>
            <p:nvPr/>
          </p:nvSpPr>
          <p:spPr>
            <a:xfrm>
              <a:off x="0" y="32115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8975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90250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1984950" y="1641000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"/>
          </p:nvPr>
        </p:nvSpPr>
        <p:spPr>
          <a:xfrm>
            <a:off x="1984950" y="2072099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1984950" y="3375501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1984950" y="3806600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/>
          </p:nvPr>
        </p:nvSpPr>
        <p:spPr>
          <a:xfrm>
            <a:off x="6043675" y="1641000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6043675" y="2072099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6"/>
          </p:nvPr>
        </p:nvSpPr>
        <p:spPr>
          <a:xfrm>
            <a:off x="6043675" y="3375501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6043675" y="3806600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18018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9" hasCustomPrompt="1"/>
          </p:nvPr>
        </p:nvSpPr>
        <p:spPr>
          <a:xfrm>
            <a:off x="720000" y="35363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 hasCustomPrompt="1"/>
          </p:nvPr>
        </p:nvSpPr>
        <p:spPr>
          <a:xfrm>
            <a:off x="4778725" y="18018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4" hasCustomPrompt="1"/>
          </p:nvPr>
        </p:nvSpPr>
        <p:spPr>
          <a:xfrm>
            <a:off x="4778725" y="35363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0" name="Google Shape;130;p13"/>
          <p:cNvGrpSpPr/>
          <p:nvPr/>
        </p:nvGrpSpPr>
        <p:grpSpPr>
          <a:xfrm>
            <a:off x="0" y="0"/>
            <a:ext cx="9143976" cy="5143500"/>
            <a:chOff x="0" y="0"/>
            <a:chExt cx="9143976" cy="5143500"/>
          </a:xfrm>
        </p:grpSpPr>
        <p:sp>
          <p:nvSpPr>
            <p:cNvPr id="131" name="Google Shape;131;p13"/>
            <p:cNvSpPr/>
            <p:nvPr/>
          </p:nvSpPr>
          <p:spPr>
            <a:xfrm>
              <a:off x="0" y="0"/>
              <a:ext cx="238800" cy="634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4113675" y="0"/>
              <a:ext cx="3990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440475" y="4905900"/>
              <a:ext cx="23871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8769276" y="373447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8769276" y="4249351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8769276" y="476422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716775" y="51090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15"/>
          <p:cNvGrpSpPr/>
          <p:nvPr/>
        </p:nvGrpSpPr>
        <p:grpSpPr>
          <a:xfrm>
            <a:off x="0" y="0"/>
            <a:ext cx="9152326" cy="5143500"/>
            <a:chOff x="0" y="0"/>
            <a:chExt cx="9152326" cy="5143500"/>
          </a:xfrm>
        </p:grpSpPr>
        <p:sp>
          <p:nvSpPr>
            <p:cNvPr id="151" name="Google Shape;151;p15"/>
            <p:cNvSpPr/>
            <p:nvPr/>
          </p:nvSpPr>
          <p:spPr>
            <a:xfrm>
              <a:off x="0" y="1965150"/>
              <a:ext cx="238800" cy="317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140125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2563725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8777626" y="373447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8777626" y="4249351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8777626" y="476422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8905350" y="448525"/>
              <a:ext cx="238800" cy="1240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5"/>
          <p:cNvGrpSpPr/>
          <p:nvPr/>
        </p:nvGrpSpPr>
        <p:grpSpPr>
          <a:xfrm>
            <a:off x="0" y="0"/>
            <a:ext cx="9144100" cy="5143500"/>
            <a:chOff x="0" y="0"/>
            <a:chExt cx="9144100" cy="5143500"/>
          </a:xfrm>
        </p:grpSpPr>
        <p:sp>
          <p:nvSpPr>
            <p:cNvPr id="274" name="Google Shape;274;p25"/>
            <p:cNvSpPr/>
            <p:nvPr/>
          </p:nvSpPr>
          <p:spPr>
            <a:xfrm>
              <a:off x="0" y="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607765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1518025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8905300" y="40470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26"/>
          <p:cNvGrpSpPr/>
          <p:nvPr/>
        </p:nvGrpSpPr>
        <p:grpSpPr>
          <a:xfrm>
            <a:off x="0" y="0"/>
            <a:ext cx="9144001" cy="5143500"/>
            <a:chOff x="0" y="0"/>
            <a:chExt cx="9144001" cy="5143500"/>
          </a:xfrm>
        </p:grpSpPr>
        <p:sp>
          <p:nvSpPr>
            <p:cNvPr id="280" name="Google Shape;280;p26"/>
            <p:cNvSpPr/>
            <p:nvPr/>
          </p:nvSpPr>
          <p:spPr>
            <a:xfrm>
              <a:off x="0" y="32115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7478975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2563725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8769301" y="156175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8769301" y="2076626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8769301" y="259150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27"/>
          <p:cNvGrpSpPr/>
          <p:nvPr/>
        </p:nvGrpSpPr>
        <p:grpSpPr>
          <a:xfrm>
            <a:off x="0" y="0"/>
            <a:ext cx="9144100" cy="5143500"/>
            <a:chOff x="0" y="0"/>
            <a:chExt cx="9144100" cy="5143500"/>
          </a:xfrm>
        </p:grpSpPr>
        <p:sp>
          <p:nvSpPr>
            <p:cNvPr id="288" name="Google Shape;288;p27"/>
            <p:cNvSpPr/>
            <p:nvPr/>
          </p:nvSpPr>
          <p:spPr>
            <a:xfrm>
              <a:off x="0" y="0"/>
              <a:ext cx="238800" cy="951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64220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3004300" y="4905900"/>
              <a:ext cx="61398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1" y="113710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1" y="1651976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1" y="216685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4"/>
          <p:cNvSpPr txBox="1">
            <a:spLocks noGrp="1"/>
          </p:cNvSpPr>
          <p:nvPr>
            <p:ph type="subTitle" idx="1"/>
          </p:nvPr>
        </p:nvSpPr>
        <p:spPr>
          <a:xfrm rot="-1283">
            <a:off x="861875" y="3287801"/>
            <a:ext cx="3216600" cy="41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4" name="Google Shape;264;p24"/>
          <p:cNvSpPr txBox="1">
            <a:spLocks noGrp="1"/>
          </p:cNvSpPr>
          <p:nvPr>
            <p:ph type="ctrTitle"/>
          </p:nvPr>
        </p:nvSpPr>
        <p:spPr>
          <a:xfrm>
            <a:off x="713225" y="1436288"/>
            <a:ext cx="35139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5" name="Google Shape;265;p24"/>
          <p:cNvSpPr>
            <a:spLocks noGrp="1"/>
          </p:cNvSpPr>
          <p:nvPr>
            <p:ph type="pic" idx="2"/>
          </p:nvPr>
        </p:nvSpPr>
        <p:spPr>
          <a:xfrm>
            <a:off x="5508950" y="539500"/>
            <a:ext cx="2921700" cy="40602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6" name="Google Shape;266;p24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267" name="Google Shape;267;p24"/>
            <p:cNvSpPr/>
            <p:nvPr/>
          </p:nvSpPr>
          <p:spPr>
            <a:xfrm>
              <a:off x="0" y="2056425"/>
              <a:ext cx="238800" cy="3082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181530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5212850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8905200" y="0"/>
              <a:ext cx="238800" cy="3082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24"/>
          <p:cNvSpPr txBox="1"/>
          <p:nvPr/>
        </p:nvSpPr>
        <p:spPr>
          <a:xfrm>
            <a:off x="861875" y="2404468"/>
            <a:ext cx="32166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CREDITS:</a:t>
            </a:r>
            <a:r>
              <a:rPr lang="en"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</a:t>
            </a:r>
            <a:r>
              <a:rPr lang="en"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and includes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</a:t>
            </a:r>
            <a:r>
              <a:rPr lang="en"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416013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1" r:id="rId4"/>
    <p:sldLayoutId id="2147483671" r:id="rId5"/>
    <p:sldLayoutId id="2147483672" r:id="rId6"/>
    <p:sldLayoutId id="2147483673" r:id="rId7"/>
    <p:sldLayoutId id="214748367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59" y="364006"/>
            <a:ext cx="7710600" cy="482400"/>
          </a:xfrm>
        </p:spPr>
        <p:txBody>
          <a:bodyPr/>
          <a:lstStyle/>
          <a:p>
            <a:r>
              <a:rPr lang="en-US" dirty="0"/>
              <a:t>LOOK &amp; GUESS THE TOPIC</a:t>
            </a:r>
          </a:p>
        </p:txBody>
      </p:sp>
      <p:pic>
        <p:nvPicPr>
          <p:cNvPr id="2050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89" b="67194"/>
          <a:stretch/>
        </p:blipFill>
        <p:spPr bwMode="auto">
          <a:xfrm>
            <a:off x="3648061" y="3001160"/>
            <a:ext cx="1901596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6" t="121" r="33253" b="67073"/>
          <a:stretch/>
        </p:blipFill>
        <p:spPr bwMode="auto">
          <a:xfrm>
            <a:off x="1221003" y="3001160"/>
            <a:ext cx="1901595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8" t="121" r="121" b="67073"/>
          <a:stretch/>
        </p:blipFill>
        <p:spPr bwMode="auto">
          <a:xfrm>
            <a:off x="6075121" y="3001160"/>
            <a:ext cx="1901596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66748" r="33616" b="446"/>
          <a:stretch/>
        </p:blipFill>
        <p:spPr bwMode="auto">
          <a:xfrm>
            <a:off x="1221004" y="953445"/>
            <a:ext cx="1901595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6" t="66748" r="363" b="446"/>
          <a:stretch/>
        </p:blipFill>
        <p:spPr bwMode="auto">
          <a:xfrm>
            <a:off x="6075122" y="953445"/>
            <a:ext cx="1901595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473950" y="1600061"/>
            <a:ext cx="2138964" cy="57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r>
              <a:rPr lang="en-US" sz="4400" dirty="0">
                <a:solidFill>
                  <a:schemeClr val="accent1"/>
                </a:solidFill>
              </a:rPr>
              <a:t>FILMS</a:t>
            </a:r>
          </a:p>
        </p:txBody>
      </p:sp>
    </p:spTree>
    <p:extLst>
      <p:ext uri="{BB962C8B-B14F-4D97-AF65-F5344CB8AC3E}">
        <p14:creationId xmlns:p14="http://schemas.microsoft.com/office/powerpoint/2010/main" val="162614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79" y="0"/>
            <a:ext cx="4269921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0" y="0"/>
            <a:ext cx="4800599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 don’t really like documentaries. They’re often boring. What about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380" y="862985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02230" y="862985"/>
            <a:ext cx="18859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6380" y="1850863"/>
            <a:ext cx="44903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30729" y="1850863"/>
            <a:ext cx="118382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63636" y="1850863"/>
            <a:ext cx="10613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6957" y="2087626"/>
            <a:ext cx="4490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436914" y="3075505"/>
            <a:ext cx="6776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6380" y="4300349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240971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743200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91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79" y="9362"/>
            <a:ext cx="4269921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0" y="0"/>
            <a:ext cx="4800599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u="sng" dirty="0">
                <a:solidFill>
                  <a:schemeClr val="bg1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chemeClr val="bg1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</a:t>
            </a:r>
            <a:r>
              <a:rPr lang="en-US" sz="1700" b="1" dirty="0">
                <a:solidFill>
                  <a:srgbClr val="C00000"/>
                </a:solidFill>
                <a:latin typeface="Helvetica Neue"/>
              </a:rPr>
              <a:t>go to the cinema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US" sz="1700" u="sng" dirty="0">
                <a:solidFill>
                  <a:schemeClr val="bg1"/>
                </a:solidFill>
                <a:latin typeface="Helvetica Neue"/>
              </a:rPr>
              <a:t>tonight</a:t>
            </a:r>
            <a:r>
              <a:rPr lang="en-US" sz="1700" dirty="0">
                <a:solidFill>
                  <a:schemeClr val="bg1"/>
                </a:solidFill>
                <a:latin typeface="Helvetica Neue"/>
              </a:rPr>
              <a:t>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 don’t really like documentaries. They’re often boring. What about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380" y="862985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02230" y="862985"/>
            <a:ext cx="18859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81037" y="1093678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80" y="9136"/>
            <a:ext cx="4269920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0" y="0"/>
            <a:ext cx="4886661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b="1" i="1" u="sng" dirty="0">
                <a:solidFill>
                  <a:schemeClr val="bg1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Town Cinema. It’s a </a:t>
            </a:r>
            <a:r>
              <a:rPr lang="en-US" sz="1700" b="1" i="1" dirty="0">
                <a:solidFill>
                  <a:schemeClr val="bg1"/>
                </a:solidFill>
                <a:latin typeface="Helvetica Neue"/>
              </a:rPr>
              <a:t>documentary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I don’t really like documentaries. They’re often boring.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 What about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380" y="1830284"/>
            <a:ext cx="4073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81037" y="1093678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30729" y="1843306"/>
            <a:ext cx="118382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63636" y="1843306"/>
            <a:ext cx="10613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6957" y="2080069"/>
            <a:ext cx="4490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1037" y="2098495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3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80" y="9136"/>
            <a:ext cx="4269920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1" y="0"/>
            <a:ext cx="4800600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An Old Pier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 don’t really like documentaries. They’re often boring. What about Our Holiday?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: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</a:t>
            </a:r>
            <a:r>
              <a:rPr lang="en-US" sz="1700" b="1" u="sng" dirty="0">
                <a:solidFill>
                  <a:schemeClr val="bg1"/>
                </a:solidFill>
                <a:latin typeface="Helvetica Neue"/>
              </a:rPr>
              <a:t>reviews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a few people say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it’s a bit silly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, most say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it’s funny and interesting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sp>
        <p:nvSpPr>
          <p:cNvPr id="2" name="Oval 1"/>
          <p:cNvSpPr/>
          <p:nvPr/>
        </p:nvSpPr>
        <p:spPr>
          <a:xfrm>
            <a:off x="81037" y="1108792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37" y="3322733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444471" y="3075505"/>
            <a:ext cx="6776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1037" y="2098495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6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80" y="9136"/>
            <a:ext cx="4269920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1" y="0"/>
            <a:ext cx="4800600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An Old Pier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 don’t really like documentaries. They’re often boring. What about Our Holiday?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: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chemeClr val="tx1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chemeClr val="tx1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Well, although a few people say it’s a bit silly, 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sp>
        <p:nvSpPr>
          <p:cNvPr id="2" name="Oval 1"/>
          <p:cNvSpPr/>
          <p:nvPr/>
        </p:nvSpPr>
        <p:spPr>
          <a:xfrm>
            <a:off x="88594" y="1101235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8594" y="3315176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8594" y="2090938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16380" y="4300349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71199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43200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8594" y="4796353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2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8AC44-AE53-7416-1388-707FA093D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384377-6198-C370-B2BD-1D9876873550}"/>
              </a:ext>
            </a:extLst>
          </p:cNvPr>
          <p:cNvSpPr/>
          <p:nvPr/>
        </p:nvSpPr>
        <p:spPr>
          <a:xfrm>
            <a:off x="65924" y="0"/>
            <a:ext cx="5367578" cy="485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bg1"/>
                </a:solidFill>
              </a:rPr>
              <a:t>2. Choose the correct word or phrase to complete each of the following sentences.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1. A film that tries to make the audience laugh is a </a:t>
            </a:r>
            <a:r>
              <a:rPr lang="en-US" sz="2000" b="1" i="1" dirty="0"/>
              <a:t>(comedy / documentary).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2. A film that is based only on imagination, not on real facts, is a </a:t>
            </a:r>
            <a:r>
              <a:rPr lang="en-US" sz="2000" b="1" i="1" dirty="0"/>
              <a:t>(comedy / fantasy).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3. A film that shows real life events or stories is a </a:t>
            </a:r>
            <a:r>
              <a:rPr lang="en-US" sz="2000" b="1" i="1" dirty="0"/>
              <a:t>(documentary / horror film).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4. A film that is set in the future, often about science, is a </a:t>
            </a:r>
            <a:r>
              <a:rPr lang="en-US" sz="2000" b="1" i="1" dirty="0"/>
              <a:t>(cartoon / science fiction film).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5. A film in which strange and frightening things happen is a </a:t>
            </a:r>
            <a:r>
              <a:rPr lang="en-US" sz="2000" b="1" i="1" dirty="0"/>
              <a:t>(horror film / comedy).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2CFAB-3F7A-2846-4983-0D80665491A9}"/>
              </a:ext>
            </a:extLst>
          </p:cNvPr>
          <p:cNvSpPr/>
          <p:nvPr/>
        </p:nvSpPr>
        <p:spPr>
          <a:xfrm>
            <a:off x="65924" y="0"/>
            <a:ext cx="5367578" cy="4852034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bg1"/>
                </a:solidFill>
              </a:rPr>
              <a:t>2. Choose the correct word or phrase to complete each of the following sentences.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1. A film that tries to </a:t>
            </a:r>
            <a:r>
              <a:rPr lang="en-US" sz="2000" dirty="0">
                <a:solidFill>
                  <a:schemeClr val="accent1"/>
                </a:solidFill>
              </a:rPr>
              <a:t>make the audience laugh</a:t>
            </a:r>
            <a:r>
              <a:rPr lang="en-US" sz="2000" dirty="0"/>
              <a:t> is a </a:t>
            </a:r>
            <a:r>
              <a:rPr lang="en-US" sz="2000" b="1" i="1" dirty="0"/>
              <a:t>(comedy / documentary).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2. A film that is </a:t>
            </a:r>
            <a:r>
              <a:rPr lang="en-US" sz="2000" dirty="0">
                <a:solidFill>
                  <a:schemeClr val="accent1"/>
                </a:solidFill>
              </a:rPr>
              <a:t>based</a:t>
            </a:r>
            <a:r>
              <a:rPr lang="en-US" sz="2000" dirty="0"/>
              <a:t> only </a:t>
            </a:r>
            <a:r>
              <a:rPr lang="en-US" sz="2000" dirty="0">
                <a:solidFill>
                  <a:schemeClr val="accent1"/>
                </a:solidFill>
              </a:rPr>
              <a:t>on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1"/>
                </a:solidFill>
              </a:rPr>
              <a:t>imagination</a:t>
            </a:r>
            <a:r>
              <a:rPr lang="en-US" sz="2000" dirty="0"/>
              <a:t>, </a:t>
            </a:r>
            <a:r>
              <a:rPr lang="en-US" sz="2000" dirty="0">
                <a:solidFill>
                  <a:schemeClr val="accent1"/>
                </a:solidFill>
              </a:rPr>
              <a:t>not</a:t>
            </a:r>
            <a:r>
              <a:rPr lang="en-US" sz="2000" dirty="0"/>
              <a:t> on </a:t>
            </a:r>
            <a:r>
              <a:rPr lang="en-US" sz="2000" dirty="0">
                <a:solidFill>
                  <a:schemeClr val="accent1"/>
                </a:solidFill>
              </a:rPr>
              <a:t>real facts</a:t>
            </a:r>
            <a:r>
              <a:rPr lang="en-US" sz="2000" dirty="0"/>
              <a:t>, is a </a:t>
            </a:r>
            <a:r>
              <a:rPr lang="en-US" sz="2000" b="1" i="1" dirty="0"/>
              <a:t>(comedy / fantasy).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3. A film that shows </a:t>
            </a:r>
            <a:r>
              <a:rPr lang="en-US" sz="2000" dirty="0">
                <a:solidFill>
                  <a:schemeClr val="accent1"/>
                </a:solidFill>
              </a:rPr>
              <a:t>real life events </a:t>
            </a:r>
            <a:r>
              <a:rPr lang="en-US" sz="2000" dirty="0"/>
              <a:t>or </a:t>
            </a:r>
            <a:r>
              <a:rPr lang="en-US" sz="2000" dirty="0">
                <a:solidFill>
                  <a:schemeClr val="accent1"/>
                </a:solidFill>
              </a:rPr>
              <a:t>stories</a:t>
            </a:r>
            <a:r>
              <a:rPr lang="en-US" sz="2000" dirty="0"/>
              <a:t> is a </a:t>
            </a:r>
            <a:r>
              <a:rPr lang="en-US" sz="2000" b="1" i="1" dirty="0"/>
              <a:t>(documentary / horror film).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4. A film that is set </a:t>
            </a:r>
            <a:r>
              <a:rPr lang="en-US" sz="2000" dirty="0">
                <a:solidFill>
                  <a:schemeClr val="accent1"/>
                </a:solidFill>
              </a:rPr>
              <a:t>in the future</a:t>
            </a:r>
            <a:r>
              <a:rPr lang="en-US" sz="2000" dirty="0"/>
              <a:t>, often about </a:t>
            </a:r>
            <a:r>
              <a:rPr lang="en-US" sz="2000" dirty="0">
                <a:solidFill>
                  <a:schemeClr val="accent1"/>
                </a:solidFill>
              </a:rPr>
              <a:t>science</a:t>
            </a:r>
            <a:r>
              <a:rPr lang="en-US" sz="2000" dirty="0"/>
              <a:t>, is a </a:t>
            </a:r>
            <a:r>
              <a:rPr lang="en-US" sz="2000" b="1" i="1" dirty="0"/>
              <a:t>(cartoon / science fiction film).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5. A film in which </a:t>
            </a:r>
            <a:r>
              <a:rPr lang="en-US" sz="2000" dirty="0">
                <a:solidFill>
                  <a:schemeClr val="accent1"/>
                </a:solidFill>
              </a:rPr>
              <a:t>strange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accent1"/>
                </a:solidFill>
              </a:rPr>
              <a:t>frightening</a:t>
            </a:r>
            <a:r>
              <a:rPr lang="en-US" sz="2000" dirty="0"/>
              <a:t> things happen is a </a:t>
            </a:r>
            <a:r>
              <a:rPr lang="en-US" sz="2000" b="1" i="1" dirty="0"/>
              <a:t>(horror film / comedy).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47D501-D0B4-42AE-C975-603DB8566FC0}"/>
              </a:ext>
            </a:extLst>
          </p:cNvPr>
          <p:cNvSpPr/>
          <p:nvPr/>
        </p:nvSpPr>
        <p:spPr>
          <a:xfrm>
            <a:off x="704426" y="1320800"/>
            <a:ext cx="1016000" cy="27770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81627C9-E002-97E5-CDB8-0880A4DB2350}"/>
              </a:ext>
            </a:extLst>
          </p:cNvPr>
          <p:cNvSpPr/>
          <p:nvPr/>
        </p:nvSpPr>
        <p:spPr>
          <a:xfrm>
            <a:off x="3339254" y="2096346"/>
            <a:ext cx="1016000" cy="27770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2A68C9B-B892-E664-F764-029E22DDB127}"/>
              </a:ext>
            </a:extLst>
          </p:cNvPr>
          <p:cNvSpPr/>
          <p:nvPr/>
        </p:nvSpPr>
        <p:spPr>
          <a:xfrm>
            <a:off x="704426" y="2912532"/>
            <a:ext cx="1673014" cy="27431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C0C614A-80A4-C25C-B4B4-984BF00B280B}"/>
              </a:ext>
            </a:extLst>
          </p:cNvPr>
          <p:cNvSpPr/>
          <p:nvPr/>
        </p:nvSpPr>
        <p:spPr>
          <a:xfrm>
            <a:off x="2804160" y="3684692"/>
            <a:ext cx="2363894" cy="27431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9D4E729-5663-B440-5732-4A0749103CE2}"/>
              </a:ext>
            </a:extLst>
          </p:cNvPr>
          <p:cNvSpPr/>
          <p:nvPr/>
        </p:nvSpPr>
        <p:spPr>
          <a:xfrm>
            <a:off x="2316480" y="4477172"/>
            <a:ext cx="1422400" cy="27431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7984DA-EC23-FA26-DAA5-31432CE57DE0}"/>
              </a:ext>
            </a:extLst>
          </p:cNvPr>
          <p:cNvSpPr/>
          <p:nvPr/>
        </p:nvSpPr>
        <p:spPr>
          <a:xfrm>
            <a:off x="5688908" y="826751"/>
            <a:ext cx="24960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audience: </a:t>
            </a:r>
            <a:r>
              <a:rPr lang="en-US" sz="2000" i="1" dirty="0" err="1"/>
              <a:t>khán</a:t>
            </a:r>
            <a:r>
              <a:rPr lang="en-US" sz="2000" i="1" dirty="0"/>
              <a:t> </a:t>
            </a:r>
            <a:r>
              <a:rPr lang="en-US" sz="2000" i="1" dirty="0" err="1"/>
              <a:t>giả</a:t>
            </a:r>
            <a:endParaRPr lang="en-US" sz="2000" i="1" dirty="0"/>
          </a:p>
          <a:p>
            <a:r>
              <a:rPr lang="en-US" sz="2000" b="1" i="1" dirty="0"/>
              <a:t>laugh: </a:t>
            </a:r>
            <a:r>
              <a:rPr lang="en-US" sz="2000" i="1" dirty="0" err="1"/>
              <a:t>cười</a:t>
            </a:r>
            <a:r>
              <a:rPr lang="en-US" sz="2000" i="1" dirty="0"/>
              <a:t> </a:t>
            </a:r>
            <a:r>
              <a:rPr lang="en-US" sz="2000" i="1" dirty="0" err="1"/>
              <a:t>vang</a:t>
            </a:r>
            <a:r>
              <a:rPr lang="en-US" sz="2000" i="1" dirty="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6148DE-22AA-041E-19C3-1CCDF9C68236}"/>
              </a:ext>
            </a:extLst>
          </p:cNvPr>
          <p:cNvSpPr/>
          <p:nvPr/>
        </p:nvSpPr>
        <p:spPr>
          <a:xfrm>
            <a:off x="5688908" y="1577497"/>
            <a:ext cx="3633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based on: </a:t>
            </a:r>
            <a:r>
              <a:rPr lang="en-US" sz="2000" i="1" dirty="0" err="1"/>
              <a:t>dựa</a:t>
            </a:r>
            <a:r>
              <a:rPr lang="en-US" sz="2000" i="1" dirty="0"/>
              <a:t> </a:t>
            </a:r>
            <a:r>
              <a:rPr lang="en-US" sz="2000" i="1" dirty="0" err="1"/>
              <a:t>trên</a:t>
            </a:r>
            <a:endParaRPr lang="en-US" sz="2000" i="1" dirty="0"/>
          </a:p>
          <a:p>
            <a:r>
              <a:rPr lang="en-US" sz="2000" b="1" i="1" dirty="0"/>
              <a:t>imagination: </a:t>
            </a:r>
            <a:r>
              <a:rPr lang="en-US" sz="2000" i="1" dirty="0" err="1"/>
              <a:t>trí</a:t>
            </a:r>
            <a:r>
              <a:rPr lang="en-US" sz="2000" i="1" dirty="0"/>
              <a:t> </a:t>
            </a:r>
            <a:r>
              <a:rPr lang="en-US" sz="2000" i="1" dirty="0" err="1"/>
              <a:t>tưởng</a:t>
            </a:r>
            <a:r>
              <a:rPr lang="en-US" sz="2000" i="1" dirty="0"/>
              <a:t> </a:t>
            </a:r>
            <a:r>
              <a:rPr lang="en-US" sz="2000" i="1" dirty="0" err="1"/>
              <a:t>tượng</a:t>
            </a:r>
            <a:endParaRPr lang="en-US" sz="2000" i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E74D05-218C-6941-C944-4F220C03FC9B}"/>
              </a:ext>
            </a:extLst>
          </p:cNvPr>
          <p:cNvSpPr/>
          <p:nvPr/>
        </p:nvSpPr>
        <p:spPr>
          <a:xfrm>
            <a:off x="5688908" y="2328243"/>
            <a:ext cx="3365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real life events: </a:t>
            </a:r>
            <a:r>
              <a:rPr lang="en-US" sz="2000" i="1" dirty="0" err="1"/>
              <a:t>các</a:t>
            </a:r>
            <a:r>
              <a:rPr lang="en-US" sz="2000" i="1" dirty="0"/>
              <a:t> </a:t>
            </a:r>
            <a:r>
              <a:rPr lang="en-US" sz="2000" i="1" dirty="0" err="1"/>
              <a:t>sự</a:t>
            </a:r>
            <a:r>
              <a:rPr lang="en-US" sz="2000" i="1" dirty="0"/>
              <a:t> </a:t>
            </a:r>
            <a:r>
              <a:rPr lang="en-US" sz="2000" i="1" dirty="0" err="1"/>
              <a:t>kiện</a:t>
            </a:r>
            <a:r>
              <a:rPr lang="en-US" sz="2000" i="1" dirty="0"/>
              <a:t> </a:t>
            </a:r>
            <a:r>
              <a:rPr lang="en-US" sz="2000" i="1" dirty="0" err="1"/>
              <a:t>có</a:t>
            </a:r>
            <a:r>
              <a:rPr lang="en-US" sz="2000" i="1" dirty="0"/>
              <a:t> </a:t>
            </a:r>
            <a:r>
              <a:rPr lang="en-US" sz="2000" i="1" dirty="0" err="1"/>
              <a:t>thật</a:t>
            </a:r>
            <a:endParaRPr lang="en-US" sz="2000" i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C9383A-B702-639C-E814-5E0F14E6968D}"/>
              </a:ext>
            </a:extLst>
          </p:cNvPr>
          <p:cNvSpPr/>
          <p:nvPr/>
        </p:nvSpPr>
        <p:spPr>
          <a:xfrm>
            <a:off x="5688908" y="3074109"/>
            <a:ext cx="3365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science: </a:t>
            </a:r>
            <a:r>
              <a:rPr lang="en-US" sz="2000" i="1" dirty="0" err="1"/>
              <a:t>khoa</a:t>
            </a:r>
            <a:r>
              <a:rPr lang="en-US" sz="2000" i="1" dirty="0"/>
              <a:t> </a:t>
            </a:r>
            <a:r>
              <a:rPr lang="en-US" sz="2000" i="1" dirty="0" err="1"/>
              <a:t>học</a:t>
            </a:r>
            <a:endParaRPr lang="en-US" sz="2000" i="1" dirty="0"/>
          </a:p>
          <a:p>
            <a:r>
              <a:rPr lang="en-US" sz="2000" b="1" i="1" dirty="0"/>
              <a:t>science fiction: </a:t>
            </a:r>
            <a:r>
              <a:rPr lang="en-US" sz="2000" i="1" dirty="0" err="1"/>
              <a:t>khoa</a:t>
            </a:r>
            <a:r>
              <a:rPr lang="en-US" sz="2000" i="1" dirty="0"/>
              <a:t> </a:t>
            </a:r>
            <a:r>
              <a:rPr lang="en-US" sz="2000" i="1" dirty="0" err="1"/>
              <a:t>học</a:t>
            </a:r>
            <a:r>
              <a:rPr lang="en-US" sz="2000" i="1" dirty="0"/>
              <a:t> </a:t>
            </a:r>
            <a:r>
              <a:rPr lang="en-US" sz="2000" i="1" dirty="0" err="1"/>
              <a:t>viễn</a:t>
            </a:r>
            <a:r>
              <a:rPr lang="en-US" sz="2000" i="1" dirty="0"/>
              <a:t> </a:t>
            </a:r>
            <a:r>
              <a:rPr lang="en-US" sz="2000" i="1" dirty="0" err="1"/>
              <a:t>tưởng</a:t>
            </a:r>
            <a:endParaRPr lang="en-US" sz="2000" i="1" dirty="0"/>
          </a:p>
          <a:p>
            <a:r>
              <a:rPr lang="en-US" sz="2000" b="1" i="1" dirty="0"/>
              <a:t>cartoon: </a:t>
            </a:r>
            <a:r>
              <a:rPr lang="en-US" sz="2000" i="1" dirty="0" err="1"/>
              <a:t>hoạt</a:t>
            </a:r>
            <a:r>
              <a:rPr lang="en-US" sz="2000" i="1" dirty="0"/>
              <a:t> </a:t>
            </a:r>
            <a:r>
              <a:rPr lang="en-US" sz="2000" i="1" dirty="0" err="1"/>
              <a:t>hình</a:t>
            </a:r>
            <a:endParaRPr lang="en-US" sz="2000" i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8BECAF-E342-7E8D-65EE-74ED3DA2A5A7}"/>
              </a:ext>
            </a:extLst>
          </p:cNvPr>
          <p:cNvSpPr/>
          <p:nvPr/>
        </p:nvSpPr>
        <p:spPr>
          <a:xfrm>
            <a:off x="5688908" y="4397548"/>
            <a:ext cx="3365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strange: </a:t>
            </a:r>
            <a:r>
              <a:rPr lang="en-US" sz="2000" i="1" dirty="0" err="1"/>
              <a:t>kỳ</a:t>
            </a:r>
            <a:r>
              <a:rPr lang="en-US" sz="2000" i="1" dirty="0"/>
              <a:t> </a:t>
            </a:r>
            <a:r>
              <a:rPr lang="en-US" sz="2000" i="1" dirty="0" err="1"/>
              <a:t>lạ</a:t>
            </a:r>
            <a:endParaRPr lang="en-US" sz="2000" i="1" dirty="0"/>
          </a:p>
          <a:p>
            <a:r>
              <a:rPr lang="en-US" sz="2000" b="1" i="1" dirty="0"/>
              <a:t>frightening: </a:t>
            </a:r>
            <a:r>
              <a:rPr lang="en-US" sz="2000" i="1" dirty="0" err="1"/>
              <a:t>gây</a:t>
            </a:r>
            <a:r>
              <a:rPr lang="en-US" sz="2000" i="1" dirty="0"/>
              <a:t> </a:t>
            </a:r>
            <a:r>
              <a:rPr lang="en-US" sz="2000" i="1" dirty="0" err="1"/>
              <a:t>sợ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71475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  <p:bldP spid="7" grpId="0" animBg="1"/>
      <p:bldP spid="10" grpId="0" animBg="1"/>
      <p:bldP spid="11" grpId="0" animBg="1"/>
      <p:bldP spid="4" grpId="0"/>
      <p:bldP spid="17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733" y="96585"/>
            <a:ext cx="4343401" cy="934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CHECK: How do Mark and </a:t>
            </a:r>
            <a:r>
              <a:rPr lang="en-US" sz="2400" b="1" dirty="0" err="1">
                <a:solidFill>
                  <a:schemeClr val="accent1"/>
                </a:solidFill>
              </a:rPr>
              <a:t>Mi</a:t>
            </a:r>
            <a:r>
              <a:rPr lang="en-US" sz="2400" b="1" dirty="0">
                <a:solidFill>
                  <a:schemeClr val="accent1"/>
                </a:solidFill>
              </a:rPr>
              <a:t> feel about these films?</a:t>
            </a:r>
          </a:p>
        </p:txBody>
      </p:sp>
      <p:pic>
        <p:nvPicPr>
          <p:cNvPr id="1026" name="Picture 2" descr="https://cdn.sachmem.vn/public/images/v3/TA7T1GS/U8-L1-136758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3713" r="2590" b="6050"/>
          <a:stretch/>
        </p:blipFill>
        <p:spPr bwMode="auto">
          <a:xfrm>
            <a:off x="237992" y="985038"/>
            <a:ext cx="3747019" cy="334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43401" y="0"/>
            <a:ext cx="4800600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scary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 for me. Look! 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 don’t really like documentaries. They’re often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boring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. What about Our Holiday?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: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What kind of film is it?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: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: Well, although a few people say it’s a bit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silly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, most say it’s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funny</a:t>
            </a:r>
            <a:r>
              <a:rPr lang="en-US" sz="1700" dirty="0">
                <a:solidFill>
                  <a:schemeClr val="accent1"/>
                </a:solidFill>
                <a:latin typeface="Helvetica Neue"/>
              </a:rPr>
              <a:t>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and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interesting</a:t>
            </a:r>
            <a:r>
              <a:rPr lang="en-US" sz="1700" dirty="0">
                <a:solidFill>
                  <a:schemeClr val="accent1"/>
                </a:solidFill>
                <a:latin typeface="Helvetica Neue"/>
              </a:rPr>
              <a:t>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2733" y="4437776"/>
            <a:ext cx="3897539" cy="562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6"/>
                </a:solidFill>
              </a:rPr>
              <a:t>Adjectives describing films</a:t>
            </a:r>
          </a:p>
        </p:txBody>
      </p:sp>
    </p:spTree>
    <p:extLst>
      <p:ext uri="{BB962C8B-B14F-4D97-AF65-F5344CB8AC3E}">
        <p14:creationId xmlns:p14="http://schemas.microsoft.com/office/powerpoint/2010/main" val="388613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5923" y="0"/>
            <a:ext cx="785195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>
                <a:solidFill>
                  <a:schemeClr val="bg1"/>
                </a:solidFill>
              </a:rPr>
              <a:t>4. Complete the following sentences with the words in the box.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b="1" i="1" dirty="0">
                <a:solidFill>
                  <a:schemeClr val="accent1"/>
                </a:solidFill>
              </a:rPr>
              <a:t>funny 	interesting 	frightening 	moving 	boring 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1. Going to the hospital can be _________________ for a child.</a:t>
            </a:r>
            <a:br>
              <a:rPr lang="en-US" sz="2000" dirty="0"/>
            </a:br>
            <a:r>
              <a:rPr lang="en-US" sz="2000" dirty="0"/>
              <a:t>2. The film was so _______________ that the audience couldn’t stop laughing.</a:t>
            </a:r>
            <a:br>
              <a:rPr lang="en-US" sz="2000" dirty="0"/>
            </a:br>
            <a:r>
              <a:rPr lang="en-US" sz="2000" dirty="0"/>
              <a:t>3. Many people cried when they saw the _______________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000" dirty="0"/>
              <a:t>scenes of the film.</a:t>
            </a:r>
            <a:br>
              <a:rPr lang="en-US" sz="2000" dirty="0"/>
            </a:br>
            <a:r>
              <a:rPr lang="en-US" sz="2000" dirty="0"/>
              <a:t>4. The film last night was so ___________ that we fell asleep.</a:t>
            </a:r>
            <a:br>
              <a:rPr lang="en-US" sz="2000" dirty="0"/>
            </a:br>
            <a:r>
              <a:rPr lang="en-US" sz="2000" dirty="0"/>
              <a:t>5. This book is ______________. I got a lot of useful information from it.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7233" y="1297472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frightening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1253" y="654256"/>
            <a:ext cx="1503680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77978" y="1718305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funny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134" y="660768"/>
            <a:ext cx="864133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63394" y="2658993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moving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4633256" y="644570"/>
            <a:ext cx="1050932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11336" y="3743256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boring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76347" y="644570"/>
            <a:ext cx="1050932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08000" y="4164089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interesting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25267" y="655011"/>
            <a:ext cx="1503680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Top 30 Kid Scare GIFs | Find the best GIF on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80" y="387657"/>
            <a:ext cx="1610968" cy="120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87;p4" descr="shia-watching-movies-blink-1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7278" y="3370638"/>
            <a:ext cx="1610969" cy="88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97;p5" descr="shia-labeouf-theater-allmymovies-58d0294a28d31c7f5169a584-g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7279" y="1480693"/>
            <a:ext cx="1610969" cy="91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4" name="Picture 12" descr="Pin on Cryi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78" y="2396002"/>
            <a:ext cx="1610969" cy="97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222;p8" descr="tumblr_inline_nxpjqidk2Q1tcrqfn_500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27278" y="4256671"/>
            <a:ext cx="1610969" cy="831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21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924" y="0"/>
            <a:ext cx="8987392" cy="79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chemeClr val="bg1"/>
                </a:solidFill>
              </a:rPr>
              <a:t>4. Work in pairs. Ask and answer about a type of film. Use some of the adjectives in 4. </a:t>
            </a:r>
            <a:endParaRPr lang="en-US" sz="2000" dirty="0"/>
          </a:p>
        </p:txBody>
      </p:sp>
      <p:pic>
        <p:nvPicPr>
          <p:cNvPr id="1026" name="Picture 2" descr="Two school children talking vector. Full-length characters. Boy and girl  kids. Illustration funny clipart set 12576738 Vector Art at Vecteez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" b="99736" l="0" r="100000">
                        <a14:foregroundMark x1="26771" y1="8232" x2="29531" y2="43272"/>
                        <a14:foregroundMark x1="15573" y1="8232" x2="19427" y2="17889"/>
                        <a14:foregroundMark x1="20521" y1="53140" x2="24740" y2="93562"/>
                        <a14:foregroundMark x1="28802" y1="51821" x2="28594" y2="88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17" y="1876475"/>
            <a:ext cx="3310126" cy="32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671119" y="876650"/>
            <a:ext cx="2407641" cy="394282"/>
          </a:xfrm>
          <a:prstGeom prst="wedgeRectCallout">
            <a:avLst>
              <a:gd name="adj1" fmla="val 55822"/>
              <a:gd name="adj2" fmla="val 1719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Do you like documentaries?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5998128" y="876650"/>
            <a:ext cx="1342239" cy="394282"/>
          </a:xfrm>
          <a:prstGeom prst="wedgeRectCallout">
            <a:avLst>
              <a:gd name="adj1" fmla="val -59858"/>
              <a:gd name="adj2" fmla="val 1630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6"/>
                </a:solidFill>
              </a:rPr>
              <a:t>No, I don't.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1988191" y="1791050"/>
            <a:ext cx="1090568" cy="394282"/>
          </a:xfrm>
          <a:prstGeom prst="wedgeRectCallout">
            <a:avLst>
              <a:gd name="adj1" fmla="val 52686"/>
              <a:gd name="adj2" fmla="val 11232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Why not? 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6233019" y="1795245"/>
            <a:ext cx="1971413" cy="394282"/>
          </a:xfrm>
          <a:prstGeom prst="wedgeRectCallout">
            <a:avLst>
              <a:gd name="adj1" fmla="val -60709"/>
              <a:gd name="adj2" fmla="val 1353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I think they're boring. </a:t>
            </a:r>
          </a:p>
        </p:txBody>
      </p:sp>
      <p:pic>
        <p:nvPicPr>
          <p:cNvPr id="8" name="Picture 2" descr="Watch The Vietnam War | A Film by Ken Burns &amp; Lynn Novick | PB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407" y="595618"/>
            <a:ext cx="2277014" cy="119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000" y="3556932"/>
            <a:ext cx="2312566" cy="13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55"/>
          <p:cNvSpPr txBox="1">
            <a:spLocks noGrp="1"/>
          </p:cNvSpPr>
          <p:nvPr>
            <p:ph type="ctrTitle"/>
          </p:nvPr>
        </p:nvSpPr>
        <p:spPr>
          <a:xfrm>
            <a:off x="411220" y="1754293"/>
            <a:ext cx="4513969" cy="2171893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THANKS for your attention!</a:t>
            </a:r>
            <a:endParaRPr sz="4000" dirty="0"/>
          </a:p>
        </p:txBody>
      </p:sp>
      <p:pic>
        <p:nvPicPr>
          <p:cNvPr id="913" name="Google Shape;913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52026"/>
          <a:stretch/>
        </p:blipFill>
        <p:spPr>
          <a:xfrm>
            <a:off x="5508950" y="539500"/>
            <a:ext cx="2921700" cy="4060200"/>
          </a:xfrm>
          <a:prstGeom prst="rect">
            <a:avLst/>
          </a:prstGeom>
        </p:spPr>
      </p:pic>
      <p:sp>
        <p:nvSpPr>
          <p:cNvPr id="914" name="Google Shape;914;p55"/>
          <p:cNvSpPr/>
          <p:nvPr/>
        </p:nvSpPr>
        <p:spPr>
          <a:xfrm>
            <a:off x="4994876" y="1867376"/>
            <a:ext cx="374700" cy="374700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55"/>
          <p:cNvSpPr/>
          <p:nvPr/>
        </p:nvSpPr>
        <p:spPr>
          <a:xfrm>
            <a:off x="4994876" y="2382251"/>
            <a:ext cx="374700" cy="3747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55"/>
          <p:cNvSpPr/>
          <p:nvPr/>
        </p:nvSpPr>
        <p:spPr>
          <a:xfrm>
            <a:off x="4994876" y="2897126"/>
            <a:ext cx="374700" cy="374700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880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"/>
          <p:cNvSpPr txBox="1">
            <a:spLocks noGrp="1"/>
          </p:cNvSpPr>
          <p:nvPr>
            <p:ph type="subTitle" idx="1"/>
          </p:nvPr>
        </p:nvSpPr>
        <p:spPr>
          <a:xfrm rot="-521">
            <a:off x="4233900" y="2732614"/>
            <a:ext cx="39606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1: Getting started</a:t>
            </a:r>
            <a:endParaRPr dirty="0"/>
          </a:p>
        </p:txBody>
      </p:sp>
      <p:sp>
        <p:nvSpPr>
          <p:cNvPr id="305" name="Google Shape;305;p31"/>
          <p:cNvSpPr txBox="1">
            <a:spLocks noGrp="1"/>
          </p:cNvSpPr>
          <p:nvPr>
            <p:ph type="ctrTitle"/>
          </p:nvPr>
        </p:nvSpPr>
        <p:spPr>
          <a:xfrm>
            <a:off x="4233900" y="975359"/>
            <a:ext cx="4190100" cy="17569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UNIT 8</a:t>
            </a:r>
            <a:br>
              <a:rPr lang="en" dirty="0"/>
            </a:br>
            <a:r>
              <a:rPr lang="en" dirty="0"/>
              <a:t>Films</a:t>
            </a:r>
            <a:endParaRPr dirty="0"/>
          </a:p>
        </p:txBody>
      </p:sp>
      <p:pic>
        <p:nvPicPr>
          <p:cNvPr id="306" name="Google Shape;306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33382"/>
          <a:stretch/>
        </p:blipFill>
        <p:spPr>
          <a:xfrm>
            <a:off x="713225" y="536700"/>
            <a:ext cx="1245345" cy="1246370"/>
          </a:xfrm>
          <a:prstGeom prst="rect">
            <a:avLst/>
          </a:prstGeom>
        </p:spPr>
      </p:pic>
      <p:sp>
        <p:nvSpPr>
          <p:cNvPr id="307" name="Google Shape;307;p31"/>
          <p:cNvSpPr/>
          <p:nvPr/>
        </p:nvSpPr>
        <p:spPr>
          <a:xfrm>
            <a:off x="2153551" y="537202"/>
            <a:ext cx="1245300" cy="1245300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3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56190" t="34223"/>
          <a:stretch/>
        </p:blipFill>
        <p:spPr>
          <a:xfrm>
            <a:off x="2153550" y="1944877"/>
            <a:ext cx="1245300" cy="1246500"/>
          </a:xfrm>
          <a:prstGeom prst="rect">
            <a:avLst/>
          </a:prstGeom>
        </p:spPr>
      </p:pic>
      <p:pic>
        <p:nvPicPr>
          <p:cNvPr id="309" name="Google Shape;309;p3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16589" b="16596"/>
          <a:stretch/>
        </p:blipFill>
        <p:spPr>
          <a:xfrm>
            <a:off x="713225" y="3353054"/>
            <a:ext cx="1245300" cy="1246500"/>
          </a:xfrm>
          <a:prstGeom prst="rect">
            <a:avLst/>
          </a:prstGeom>
        </p:spPr>
      </p:pic>
      <p:sp>
        <p:nvSpPr>
          <p:cNvPr id="310" name="Google Shape;310;p31"/>
          <p:cNvSpPr/>
          <p:nvPr/>
        </p:nvSpPr>
        <p:spPr>
          <a:xfrm>
            <a:off x="2153551" y="3353752"/>
            <a:ext cx="1245300" cy="12453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1"/>
          <p:cNvSpPr/>
          <p:nvPr/>
        </p:nvSpPr>
        <p:spPr>
          <a:xfrm>
            <a:off x="713251" y="1945414"/>
            <a:ext cx="1245300" cy="1245300"/>
          </a:xfrm>
          <a:prstGeom prst="rect">
            <a:avLst/>
          </a:prstGeom>
          <a:gradFill>
            <a:gsLst>
              <a:gs pos="0">
                <a:schemeClr val="lt2"/>
              </a:gs>
              <a:gs pos="50000">
                <a:schemeClr val="lt1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 txBox="1">
            <a:spLocks noGrp="1"/>
          </p:cNvSpPr>
          <p:nvPr>
            <p:ph type="title"/>
          </p:nvPr>
        </p:nvSpPr>
        <p:spPr>
          <a:xfrm>
            <a:off x="968586" y="1147726"/>
            <a:ext cx="7823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After this lesson, students will be able to: </a:t>
            </a:r>
            <a:endParaRPr dirty="0"/>
          </a:p>
        </p:txBody>
      </p:sp>
      <p:sp>
        <p:nvSpPr>
          <p:cNvPr id="326" name="Google Shape;326;p33"/>
          <p:cNvSpPr txBox="1">
            <a:spLocks noGrp="1"/>
          </p:cNvSpPr>
          <p:nvPr>
            <p:ph type="subTitle" idx="1"/>
          </p:nvPr>
        </p:nvSpPr>
        <p:spPr>
          <a:xfrm>
            <a:off x="1984950" y="1782226"/>
            <a:ext cx="612273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dirty="0">
                <a:latin typeface="+mj-lt"/>
              </a:rPr>
              <a:t>Have </a:t>
            </a:r>
            <a:r>
              <a:rPr lang="en-US" sz="2000" dirty="0">
                <a:latin typeface="+mj-lt"/>
              </a:rPr>
              <a:t>an overview about the topic Films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+mj-lt"/>
            </a:endParaRPr>
          </a:p>
        </p:txBody>
      </p:sp>
      <p:sp>
        <p:nvSpPr>
          <p:cNvPr id="327" name="Google Shape;327;p3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329" name="Google Shape;329;p33"/>
          <p:cNvSpPr txBox="1">
            <a:spLocks noGrp="1"/>
          </p:cNvSpPr>
          <p:nvPr>
            <p:ph type="subTitle" idx="3"/>
          </p:nvPr>
        </p:nvSpPr>
        <p:spPr>
          <a:xfrm>
            <a:off x="1984950" y="3017158"/>
            <a:ext cx="4375210" cy="1230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>
                <a:latin typeface="+mj-lt"/>
              </a:rPr>
              <a:t>use lexical items related to the topic:</a:t>
            </a:r>
          </a:p>
          <a:p>
            <a:pPr marL="0" lvl="0" indent="0"/>
            <a:r>
              <a:rPr lang="en-US" sz="2000" dirty="0">
                <a:latin typeface="+mj-lt"/>
              </a:rPr>
              <a:t>+ types of films</a:t>
            </a:r>
          </a:p>
          <a:p>
            <a:pPr marL="0" lvl="0" indent="0"/>
            <a:r>
              <a:rPr lang="en-US" sz="2000" dirty="0">
                <a:latin typeface="+mj-lt"/>
              </a:rPr>
              <a:t>+ adjectives describing films</a:t>
            </a:r>
          </a:p>
        </p:txBody>
      </p:sp>
      <p:sp>
        <p:nvSpPr>
          <p:cNvPr id="334" name="Google Shape;334;p33"/>
          <p:cNvSpPr txBox="1">
            <a:spLocks noGrp="1"/>
          </p:cNvSpPr>
          <p:nvPr>
            <p:ph type="title" idx="8"/>
          </p:nvPr>
        </p:nvSpPr>
        <p:spPr>
          <a:xfrm>
            <a:off x="720000" y="1801824"/>
            <a:ext cx="12123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title" idx="9"/>
          </p:nvPr>
        </p:nvSpPr>
        <p:spPr>
          <a:xfrm>
            <a:off x="720000" y="3035098"/>
            <a:ext cx="12123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pic>
        <p:nvPicPr>
          <p:cNvPr id="4100" name="Picture 4" descr="15 Movies Like Lord of The Rings for More Fantasy Adven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23" y="1358414"/>
            <a:ext cx="6819950" cy="34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71896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fantasy (n) /ˈ</a:t>
            </a:r>
            <a:r>
              <a:rPr lang="en-US" sz="2800" b="1" dirty="0" err="1"/>
              <a:t>fæntəsi</a:t>
            </a:r>
            <a:r>
              <a:rPr lang="en-US" sz="2800" b="1" dirty="0"/>
              <a:t> 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6920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viễn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endParaRPr lang="en-US" sz="2800" dirty="0"/>
          </a:p>
        </p:txBody>
      </p:sp>
      <p:pic>
        <p:nvPicPr>
          <p:cNvPr id="2" name="fantasy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896" y="1358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2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1896" y="815222"/>
            <a:ext cx="4587562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horror film (n) /'</a:t>
            </a:r>
            <a:r>
              <a:rPr lang="en-US" sz="2800" b="1" dirty="0" err="1"/>
              <a:t>hɒrə</a:t>
            </a:r>
            <a:r>
              <a:rPr lang="en-US" sz="2800" b="1" dirty="0"/>
              <a:t> </a:t>
            </a:r>
            <a:r>
              <a:rPr lang="en-US" sz="2800" b="1" dirty="0" err="1"/>
              <a:t>fɪlm</a:t>
            </a:r>
            <a:r>
              <a:rPr lang="en-US" sz="2800" b="1" dirty="0"/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59458" y="815222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endParaRPr lang="en-US" sz="2800" dirty="0"/>
          </a:p>
        </p:txBody>
      </p:sp>
      <p:pic>
        <p:nvPicPr>
          <p:cNvPr id="8194" name="Picture 2" descr="James Wan's Best Horror Movies Rank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97" y="1394542"/>
            <a:ext cx="6393555" cy="335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rror_las2_b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446" y="1394542"/>
            <a:ext cx="590658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7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1895" y="738346"/>
            <a:ext cx="5705519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documentary (n) /</a:t>
            </a:r>
            <a:r>
              <a:rPr lang="en-US" sz="2800" b="1" dirty="0" err="1"/>
              <a:t>dɒkjʊˈmentəri</a:t>
            </a:r>
            <a:r>
              <a:rPr lang="en-US" sz="2800" b="1" dirty="0"/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95241" y="738346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tài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endParaRPr lang="en-US" sz="2800" dirty="0"/>
          </a:p>
        </p:txBody>
      </p:sp>
      <p:pic>
        <p:nvPicPr>
          <p:cNvPr id="7170" name="Picture 2" descr="Watch The Vietnam War | A Film by Ken Burns &amp; Lynn Novick | P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7" y="1338146"/>
            <a:ext cx="6670735" cy="35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cumentary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232" y="1338146"/>
            <a:ext cx="629085" cy="62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4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96724" y="737578"/>
            <a:ext cx="392132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comedy (n) /ˈ</a:t>
            </a:r>
            <a:r>
              <a:rPr lang="en-US" sz="2800" b="1" dirty="0" err="1"/>
              <a:t>kɒmədi</a:t>
            </a:r>
            <a:r>
              <a:rPr lang="en-US" sz="2800" b="1" dirty="0"/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04587" y="737578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hài</a:t>
            </a:r>
            <a:endParaRPr lang="en-US" sz="2800" dirty="0"/>
          </a:p>
        </p:txBody>
      </p:sp>
      <p:pic>
        <p:nvPicPr>
          <p:cNvPr id="6146" name="Picture 2" descr="Mr. Bean' Rowan Atkinson lộ diện mạo khác lạ trên trường quay phim m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19" y="1341267"/>
            <a:ext cx="4568402" cy="342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medy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724" y="1341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6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371896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fantasy (n) /ˈ</a:t>
            </a:r>
            <a:r>
              <a:rPr lang="en-US" sz="2800" b="1" dirty="0" err="1"/>
              <a:t>fæntəsi</a:t>
            </a:r>
            <a:r>
              <a:rPr lang="en-US" sz="2800" b="1" dirty="0"/>
              <a:t> /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94564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viễn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1896" y="1470816"/>
            <a:ext cx="4587562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horror film (n) /'</a:t>
            </a:r>
            <a:r>
              <a:rPr lang="en-US" sz="2800" b="1" dirty="0" err="1"/>
              <a:t>hɒrə</a:t>
            </a:r>
            <a:r>
              <a:rPr lang="en-US" sz="2800" b="1" dirty="0"/>
              <a:t> </a:t>
            </a:r>
            <a:r>
              <a:rPr lang="en-US" sz="2800" b="1" dirty="0" err="1"/>
              <a:t>fɪlm</a:t>
            </a:r>
            <a:r>
              <a:rPr lang="en-US" sz="2800" b="1" dirty="0"/>
              <a:t>/ </a:t>
            </a:r>
          </a:p>
        </p:txBody>
      </p:sp>
      <p:sp>
        <p:nvSpPr>
          <p:cNvPr id="8" name="Rectangle 7"/>
          <p:cNvSpPr/>
          <p:nvPr/>
        </p:nvSpPr>
        <p:spPr>
          <a:xfrm>
            <a:off x="5994564" y="1470816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71895" y="2204054"/>
            <a:ext cx="5705519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documentary (n) /</a:t>
            </a:r>
            <a:r>
              <a:rPr lang="en-US" sz="2800" b="1" dirty="0" err="1"/>
              <a:t>dɒkjʊˈmentəri</a:t>
            </a:r>
            <a:r>
              <a:rPr lang="en-US" sz="2800" b="1" dirty="0"/>
              <a:t>/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94563" y="2204054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tài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371895" y="2930662"/>
            <a:ext cx="392132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comedy (n) /ˈ</a:t>
            </a:r>
            <a:r>
              <a:rPr lang="en-US" sz="2800" b="1" dirty="0" err="1"/>
              <a:t>kɒmədi</a:t>
            </a:r>
            <a:r>
              <a:rPr lang="en-US" sz="2800" b="1" dirty="0"/>
              <a:t>/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94562" y="2972214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hài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9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remium Vector | Vector illustration of boy and girl students talking to  each othe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450" y1="9753" x2="31300" y2="29671"/>
                        <a14:foregroundMark x1="37050" y1="7344" x2="37050" y2="7344"/>
                        <a14:foregroundMark x1="30650" y1="3408" x2="30650" y2="3408"/>
                        <a14:foregroundMark x1="74150" y1="9753" x2="76200" y2="29671"/>
                        <a14:foregroundMark x1="72500" y1="43420" x2="74700" y2="67685"/>
                        <a14:foregroundMark x1="83650" y1="3760" x2="83650" y2="3760"/>
                        <a14:foregroundMark x1="84500" y1="2409" x2="81800" y2="4407"/>
                        <a14:foregroundMark x1="74000" y1="28496" x2="74000" y2="37603"/>
                        <a14:foregroundMark x1="70600" y1="40012" x2="57400" y2="53584"/>
                        <a14:foregroundMark x1="79600" y1="37603" x2="87400" y2="49589"/>
                        <a14:foregroundMark x1="66400" y1="15746" x2="66200" y2="22914"/>
                        <a14:foregroundMark x1="72300" y1="10165" x2="79950" y2="16099"/>
                        <a14:foregroundMark x1="71100" y1="37250" x2="76900" y2="38014"/>
                        <a14:foregroundMark x1="75350" y1="31257" x2="78250" y2="35664"/>
                        <a14:foregroundMark x1="85500" y1="45182" x2="87200" y2="53584"/>
                        <a14:foregroundMark x1="68400" y1="45417" x2="59250" y2="51763"/>
                        <a14:foregroundMark x1="72650" y1="82432" x2="67900" y2="92186"/>
                        <a14:foregroundMark x1="80600" y1="82609" x2="85350" y2="93361"/>
                        <a14:foregroundMark x1="66700" y1="92009" x2="68400" y2="93184"/>
                        <a14:foregroundMark x1="35550" y1="16745" x2="35900" y2="24677"/>
                        <a14:foregroundMark x1="26750" y1="31845" x2="15400" y2="52174"/>
                        <a14:foregroundMark x1="24700" y1="8931" x2="24850" y2="14160"/>
                        <a14:foregroundMark x1="22150" y1="34019" x2="16900" y2="43420"/>
                        <a14:foregroundMark x1="27400" y1="34841" x2="27400" y2="38837"/>
                        <a14:foregroundMark x1="30300" y1="33843" x2="34000" y2="44771"/>
                        <a14:foregroundMark x1="34350" y1="45593" x2="43500" y2="42009"/>
                        <a14:foregroundMark x1="18750" y1="89365" x2="17600" y2="93772"/>
                        <a14:foregroundMark x1="20950" y1="89189" x2="21650" y2="93361"/>
                        <a14:foregroundMark x1="26750" y1="90188" x2="33500" y2="94183"/>
                        <a14:foregroundMark x1="30100" y1="87779" x2="30300" y2="88778"/>
                        <a14:foregroundMark x1="25550" y1="1998" x2="25550" y2="1998"/>
                        <a14:foregroundMark x1="37750" y1="26675" x2="35050" y2="31669"/>
                        <a14:foregroundMark x1="35350" y1="30670" x2="35350" y2="30846"/>
                        <a14:foregroundMark x1="67750" y1="10576" x2="72300" y2="12926"/>
                        <a14:foregroundMark x1="31650" y1="33666" x2="34850" y2="41187"/>
                        <a14:foregroundMark x1="62300" y1="54348" x2="69250" y2="49589"/>
                        <a14:foregroundMark x1="73150" y1="31845" x2="72300" y2="31434"/>
                        <a14:foregroundMark x1="32000" y1="51351" x2="31650" y2="58108"/>
                        <a14:foregroundMark x1="39100" y1="41011" x2="39100" y2="41011"/>
                        <a14:foregroundMark x1="39100" y1="40834" x2="39100" y2="40834"/>
                        <a14:foregroundMark x1="81950" y1="45182" x2="83150" y2="47767"/>
                        <a14:foregroundMark x1="84000" y1="49354" x2="84500" y2="54348"/>
                        <a14:foregroundMark x1="79600" y1="89600" x2="78900" y2="91598"/>
                        <a14:foregroundMark x1="87050" y1="92597" x2="87050" y2="95593"/>
                        <a14:foregroundMark x1="84350" y1="95593" x2="87050" y2="95358"/>
                        <a14:foregroundMark x1="80100" y1="93772" x2="84150" y2="95946"/>
                        <a14:foregroundMark x1="72650" y1="92597" x2="66200" y2="94771"/>
                        <a14:foregroundMark x1="74150" y1="92362" x2="69250" y2="94947"/>
                        <a14:foregroundMark x1="75000" y1="89365" x2="75000" y2="92597"/>
                        <a14:foregroundMark x1="73000" y1="92773" x2="75000" y2="92186"/>
                        <a14:foregroundMark x1="65550" y1="92949" x2="66550" y2="94360"/>
                        <a14:foregroundMark x1="65350" y1="93596" x2="67050" y2="95182"/>
                        <a14:foregroundMark x1="69250" y1="94947" x2="68900" y2="95182"/>
                        <a14:foregroundMark x1="66400" y1="90776" x2="65000" y2="93361"/>
                        <a14:foregroundMark x1="78900" y1="89189" x2="78400" y2="92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60" y="1048637"/>
            <a:ext cx="4362426" cy="371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cdn.sachmem.vn/public/images/v3/TA7T1GS/U8-L1-136758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3713" r="2590" b="6050"/>
          <a:stretch/>
        </p:blipFill>
        <p:spPr bwMode="auto">
          <a:xfrm>
            <a:off x="451439" y="1190732"/>
            <a:ext cx="3496307" cy="311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14138" y="4598377"/>
            <a:ext cx="100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</a:rPr>
              <a:t>Mi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6592" y="4598377"/>
            <a:ext cx="100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Mark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268915" y="160686"/>
            <a:ext cx="1420677" cy="887951"/>
            <a:chOff x="6985133" y="-1061285"/>
            <a:chExt cx="1420677" cy="887951"/>
          </a:xfrm>
        </p:grpSpPr>
        <p:sp>
          <p:nvSpPr>
            <p:cNvPr id="4" name="Rectangular Callout 3"/>
            <p:cNvSpPr/>
            <p:nvPr/>
          </p:nvSpPr>
          <p:spPr>
            <a:xfrm>
              <a:off x="6985133" y="-1061285"/>
              <a:ext cx="1420677" cy="887951"/>
            </a:xfrm>
            <a:prstGeom prst="wedgeRectCallout">
              <a:avLst>
                <a:gd name="adj1" fmla="val -41306"/>
                <a:gd name="adj2" fmla="val 80244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oogle Shape;1183;p56"/>
            <p:cNvGrpSpPr/>
            <p:nvPr/>
          </p:nvGrpSpPr>
          <p:grpSpPr>
            <a:xfrm>
              <a:off x="7349092" y="-1001402"/>
              <a:ext cx="766207" cy="768184"/>
              <a:chOff x="4779445" y="2361117"/>
              <a:chExt cx="320545" cy="321372"/>
            </a:xfrm>
          </p:grpSpPr>
          <p:sp>
            <p:nvSpPr>
              <p:cNvPr id="8" name="Google Shape;1184;p56"/>
              <p:cNvSpPr/>
              <p:nvPr/>
            </p:nvSpPr>
            <p:spPr>
              <a:xfrm>
                <a:off x="5030214" y="2470060"/>
                <a:ext cx="18614" cy="17502"/>
              </a:xfrm>
              <a:custGeom>
                <a:avLst/>
                <a:gdLst/>
                <a:ahLst/>
                <a:cxnLst/>
                <a:rect l="l" t="t" r="r" b="b"/>
                <a:pathLst>
                  <a:path w="720" h="677" extrusionOk="0">
                    <a:moveTo>
                      <a:pt x="202" y="1"/>
                    </a:moveTo>
                    <a:cubicBezTo>
                      <a:pt x="159" y="1"/>
                      <a:pt x="115" y="16"/>
                      <a:pt x="80" y="46"/>
                    </a:cubicBezTo>
                    <a:cubicBezTo>
                      <a:pt x="4" y="114"/>
                      <a:pt x="0" y="228"/>
                      <a:pt x="67" y="304"/>
                    </a:cubicBezTo>
                    <a:cubicBezTo>
                      <a:pt x="171" y="421"/>
                      <a:pt x="282" y="531"/>
                      <a:pt x="399" y="634"/>
                    </a:cubicBezTo>
                    <a:cubicBezTo>
                      <a:pt x="434" y="663"/>
                      <a:pt x="476" y="677"/>
                      <a:pt x="517" y="677"/>
                    </a:cubicBezTo>
                    <a:cubicBezTo>
                      <a:pt x="570" y="677"/>
                      <a:pt x="620" y="656"/>
                      <a:pt x="653" y="615"/>
                    </a:cubicBezTo>
                    <a:cubicBezTo>
                      <a:pt x="719" y="539"/>
                      <a:pt x="711" y="424"/>
                      <a:pt x="638" y="356"/>
                    </a:cubicBezTo>
                    <a:cubicBezTo>
                      <a:pt x="533" y="265"/>
                      <a:pt x="430" y="166"/>
                      <a:pt x="338" y="61"/>
                    </a:cubicBezTo>
                    <a:cubicBezTo>
                      <a:pt x="302" y="21"/>
                      <a:pt x="252" y="1"/>
                      <a:pt x="2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185;p56"/>
              <p:cNvSpPr/>
              <p:nvPr/>
            </p:nvSpPr>
            <p:spPr>
              <a:xfrm>
                <a:off x="5059789" y="2415562"/>
                <a:ext cx="16442" cy="25051"/>
              </a:xfrm>
              <a:custGeom>
                <a:avLst/>
                <a:gdLst/>
                <a:ahLst/>
                <a:cxnLst/>
                <a:rect l="l" t="t" r="r" b="b"/>
                <a:pathLst>
                  <a:path w="636" h="969" extrusionOk="0">
                    <a:moveTo>
                      <a:pt x="198" y="1"/>
                    </a:moveTo>
                    <a:cubicBezTo>
                      <a:pt x="187" y="1"/>
                      <a:pt x="176" y="2"/>
                      <a:pt x="166" y="4"/>
                    </a:cubicBezTo>
                    <a:cubicBezTo>
                      <a:pt x="65" y="19"/>
                      <a:pt x="0" y="114"/>
                      <a:pt x="16" y="213"/>
                    </a:cubicBezTo>
                    <a:cubicBezTo>
                      <a:pt x="61" y="452"/>
                      <a:pt x="148" y="678"/>
                      <a:pt x="274" y="881"/>
                    </a:cubicBezTo>
                    <a:cubicBezTo>
                      <a:pt x="309" y="938"/>
                      <a:pt x="370" y="969"/>
                      <a:pt x="430" y="969"/>
                    </a:cubicBezTo>
                    <a:cubicBezTo>
                      <a:pt x="461" y="969"/>
                      <a:pt x="496" y="959"/>
                      <a:pt x="525" y="942"/>
                    </a:cubicBezTo>
                    <a:cubicBezTo>
                      <a:pt x="608" y="889"/>
                      <a:pt x="636" y="777"/>
                      <a:pt x="583" y="693"/>
                    </a:cubicBezTo>
                    <a:cubicBezTo>
                      <a:pt x="480" y="524"/>
                      <a:pt x="410" y="343"/>
                      <a:pt x="375" y="151"/>
                    </a:cubicBezTo>
                    <a:cubicBezTo>
                      <a:pt x="361" y="63"/>
                      <a:pt x="284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86;p56"/>
              <p:cNvSpPr/>
              <p:nvPr/>
            </p:nvSpPr>
            <p:spPr>
              <a:xfrm>
                <a:off x="5031972" y="2407703"/>
                <a:ext cx="27791" cy="5550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147" extrusionOk="0">
                    <a:moveTo>
                      <a:pt x="183" y="1"/>
                    </a:moveTo>
                    <a:cubicBezTo>
                      <a:pt x="82" y="1"/>
                      <a:pt x="0" y="84"/>
                      <a:pt x="0" y="183"/>
                    </a:cubicBezTo>
                    <a:cubicBezTo>
                      <a:pt x="0" y="708"/>
                      <a:pt x="146" y="1222"/>
                      <a:pt x="422" y="1669"/>
                    </a:cubicBezTo>
                    <a:cubicBezTo>
                      <a:pt x="513" y="1821"/>
                      <a:pt x="620" y="1960"/>
                      <a:pt x="739" y="2089"/>
                    </a:cubicBezTo>
                    <a:cubicBezTo>
                      <a:pt x="775" y="2127"/>
                      <a:pt x="824" y="2147"/>
                      <a:pt x="873" y="2147"/>
                    </a:cubicBezTo>
                    <a:cubicBezTo>
                      <a:pt x="915" y="2147"/>
                      <a:pt x="960" y="2133"/>
                      <a:pt x="993" y="2098"/>
                    </a:cubicBezTo>
                    <a:cubicBezTo>
                      <a:pt x="1069" y="2030"/>
                      <a:pt x="1075" y="1918"/>
                      <a:pt x="1007" y="1842"/>
                    </a:cubicBezTo>
                    <a:cubicBezTo>
                      <a:pt x="904" y="1729"/>
                      <a:pt x="812" y="1607"/>
                      <a:pt x="731" y="1477"/>
                    </a:cubicBezTo>
                    <a:cubicBezTo>
                      <a:pt x="492" y="1088"/>
                      <a:pt x="366" y="640"/>
                      <a:pt x="366" y="183"/>
                    </a:cubicBezTo>
                    <a:cubicBezTo>
                      <a:pt x="366" y="84"/>
                      <a:pt x="282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87;p56"/>
              <p:cNvSpPr/>
              <p:nvPr/>
            </p:nvSpPr>
            <p:spPr>
              <a:xfrm>
                <a:off x="4830607" y="2470085"/>
                <a:ext cx="18614" cy="17528"/>
              </a:xfrm>
              <a:custGeom>
                <a:avLst/>
                <a:gdLst/>
                <a:ahLst/>
                <a:cxnLst/>
                <a:rect l="l" t="t" r="r" b="b"/>
                <a:pathLst>
                  <a:path w="720" h="678" extrusionOk="0">
                    <a:moveTo>
                      <a:pt x="519" y="0"/>
                    </a:moveTo>
                    <a:cubicBezTo>
                      <a:pt x="469" y="0"/>
                      <a:pt x="418" y="21"/>
                      <a:pt x="382" y="62"/>
                    </a:cubicBezTo>
                    <a:cubicBezTo>
                      <a:pt x="290" y="167"/>
                      <a:pt x="187" y="266"/>
                      <a:pt x="83" y="357"/>
                    </a:cubicBezTo>
                    <a:cubicBezTo>
                      <a:pt x="9" y="423"/>
                      <a:pt x="1" y="538"/>
                      <a:pt x="67" y="616"/>
                    </a:cubicBezTo>
                    <a:cubicBezTo>
                      <a:pt x="102" y="656"/>
                      <a:pt x="154" y="678"/>
                      <a:pt x="203" y="678"/>
                    </a:cubicBezTo>
                    <a:cubicBezTo>
                      <a:pt x="244" y="678"/>
                      <a:pt x="288" y="664"/>
                      <a:pt x="321" y="635"/>
                    </a:cubicBezTo>
                    <a:cubicBezTo>
                      <a:pt x="438" y="532"/>
                      <a:pt x="549" y="423"/>
                      <a:pt x="652" y="307"/>
                    </a:cubicBezTo>
                    <a:cubicBezTo>
                      <a:pt x="720" y="229"/>
                      <a:pt x="716" y="117"/>
                      <a:pt x="640" y="47"/>
                    </a:cubicBezTo>
                    <a:cubicBezTo>
                      <a:pt x="605" y="15"/>
                      <a:pt x="562" y="0"/>
                      <a:pt x="5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88;p56"/>
              <p:cNvSpPr/>
              <p:nvPr/>
            </p:nvSpPr>
            <p:spPr>
              <a:xfrm>
                <a:off x="4803203" y="2415562"/>
                <a:ext cx="16390" cy="25051"/>
              </a:xfrm>
              <a:custGeom>
                <a:avLst/>
                <a:gdLst/>
                <a:ahLst/>
                <a:cxnLst/>
                <a:rect l="l" t="t" r="r" b="b"/>
                <a:pathLst>
                  <a:path w="634" h="969" extrusionOk="0">
                    <a:moveTo>
                      <a:pt x="439" y="1"/>
                    </a:moveTo>
                    <a:cubicBezTo>
                      <a:pt x="352" y="1"/>
                      <a:pt x="275" y="63"/>
                      <a:pt x="261" y="151"/>
                    </a:cubicBezTo>
                    <a:cubicBezTo>
                      <a:pt x="226" y="343"/>
                      <a:pt x="156" y="528"/>
                      <a:pt x="53" y="693"/>
                    </a:cubicBezTo>
                    <a:cubicBezTo>
                      <a:pt x="0" y="779"/>
                      <a:pt x="28" y="889"/>
                      <a:pt x="111" y="944"/>
                    </a:cubicBezTo>
                    <a:cubicBezTo>
                      <a:pt x="140" y="963"/>
                      <a:pt x="175" y="969"/>
                      <a:pt x="206" y="969"/>
                    </a:cubicBezTo>
                    <a:cubicBezTo>
                      <a:pt x="267" y="969"/>
                      <a:pt x="329" y="938"/>
                      <a:pt x="362" y="881"/>
                    </a:cubicBezTo>
                    <a:cubicBezTo>
                      <a:pt x="488" y="676"/>
                      <a:pt x="575" y="450"/>
                      <a:pt x="616" y="211"/>
                    </a:cubicBezTo>
                    <a:cubicBezTo>
                      <a:pt x="634" y="114"/>
                      <a:pt x="568" y="19"/>
                      <a:pt x="470" y="4"/>
                    </a:cubicBezTo>
                    <a:cubicBezTo>
                      <a:pt x="460" y="2"/>
                      <a:pt x="449" y="1"/>
                      <a:pt x="4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89;p56"/>
              <p:cNvSpPr/>
              <p:nvPr/>
            </p:nvSpPr>
            <p:spPr>
              <a:xfrm>
                <a:off x="4819671" y="2407807"/>
                <a:ext cx="27791" cy="5550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147" extrusionOk="0">
                    <a:moveTo>
                      <a:pt x="892" y="1"/>
                    </a:moveTo>
                    <a:cubicBezTo>
                      <a:pt x="793" y="1"/>
                      <a:pt x="711" y="82"/>
                      <a:pt x="711" y="181"/>
                    </a:cubicBezTo>
                    <a:cubicBezTo>
                      <a:pt x="711" y="638"/>
                      <a:pt x="585" y="1088"/>
                      <a:pt x="344" y="1477"/>
                    </a:cubicBezTo>
                    <a:cubicBezTo>
                      <a:pt x="263" y="1605"/>
                      <a:pt x="171" y="1729"/>
                      <a:pt x="68" y="1840"/>
                    </a:cubicBezTo>
                    <a:cubicBezTo>
                      <a:pt x="1" y="1916"/>
                      <a:pt x="6" y="2030"/>
                      <a:pt x="82" y="2098"/>
                    </a:cubicBezTo>
                    <a:cubicBezTo>
                      <a:pt x="115" y="2129"/>
                      <a:pt x="160" y="2147"/>
                      <a:pt x="203" y="2147"/>
                    </a:cubicBezTo>
                    <a:cubicBezTo>
                      <a:pt x="251" y="2147"/>
                      <a:pt x="304" y="2127"/>
                      <a:pt x="337" y="2089"/>
                    </a:cubicBezTo>
                    <a:cubicBezTo>
                      <a:pt x="453" y="1958"/>
                      <a:pt x="560" y="1819"/>
                      <a:pt x="651" y="1671"/>
                    </a:cubicBezTo>
                    <a:cubicBezTo>
                      <a:pt x="929" y="1220"/>
                      <a:pt x="1075" y="706"/>
                      <a:pt x="1075" y="181"/>
                    </a:cubicBezTo>
                    <a:cubicBezTo>
                      <a:pt x="1075" y="82"/>
                      <a:pt x="993" y="1"/>
                      <a:pt x="8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90;p56"/>
              <p:cNvSpPr/>
              <p:nvPr/>
            </p:nvSpPr>
            <p:spPr>
              <a:xfrm>
                <a:off x="4779445" y="2361117"/>
                <a:ext cx="320545" cy="321372"/>
              </a:xfrm>
              <a:custGeom>
                <a:avLst/>
                <a:gdLst/>
                <a:ahLst/>
                <a:cxnLst/>
                <a:rect l="l" t="t" r="r" b="b"/>
                <a:pathLst>
                  <a:path w="12399" h="12431" extrusionOk="0">
                    <a:moveTo>
                      <a:pt x="11728" y="1189"/>
                    </a:moveTo>
                    <a:lnTo>
                      <a:pt x="11728" y="5841"/>
                    </a:lnTo>
                    <a:lnTo>
                      <a:pt x="10784" y="5841"/>
                    </a:lnTo>
                    <a:cubicBezTo>
                      <a:pt x="10738" y="5841"/>
                      <a:pt x="10693" y="5845"/>
                      <a:pt x="10652" y="5858"/>
                    </a:cubicBezTo>
                    <a:cubicBezTo>
                      <a:pt x="9936" y="5499"/>
                      <a:pt x="9333" y="4947"/>
                      <a:pt x="8912" y="4265"/>
                    </a:cubicBezTo>
                    <a:cubicBezTo>
                      <a:pt x="8489" y="3580"/>
                      <a:pt x="8265" y="2793"/>
                      <a:pt x="8265" y="1991"/>
                    </a:cubicBezTo>
                    <a:lnTo>
                      <a:pt x="8265" y="1191"/>
                    </a:lnTo>
                    <a:lnTo>
                      <a:pt x="8799" y="1191"/>
                    </a:lnTo>
                    <a:lnTo>
                      <a:pt x="8799" y="1991"/>
                    </a:lnTo>
                    <a:cubicBezTo>
                      <a:pt x="8799" y="2696"/>
                      <a:pt x="8997" y="3386"/>
                      <a:pt x="9368" y="3986"/>
                    </a:cubicBezTo>
                    <a:cubicBezTo>
                      <a:pt x="9401" y="4042"/>
                      <a:pt x="9462" y="4073"/>
                      <a:pt x="9524" y="4073"/>
                    </a:cubicBezTo>
                    <a:cubicBezTo>
                      <a:pt x="9555" y="4073"/>
                      <a:pt x="9588" y="4063"/>
                      <a:pt x="9617" y="4046"/>
                    </a:cubicBezTo>
                    <a:cubicBezTo>
                      <a:pt x="9700" y="3988"/>
                      <a:pt x="9728" y="3877"/>
                      <a:pt x="9673" y="3792"/>
                    </a:cubicBezTo>
                    <a:cubicBezTo>
                      <a:pt x="9339" y="3250"/>
                      <a:pt x="9162" y="2626"/>
                      <a:pt x="9162" y="1987"/>
                    </a:cubicBezTo>
                    <a:lnTo>
                      <a:pt x="9162" y="1189"/>
                    </a:lnTo>
                    <a:close/>
                    <a:moveTo>
                      <a:pt x="3235" y="1185"/>
                    </a:moveTo>
                    <a:lnTo>
                      <a:pt x="3235" y="1983"/>
                    </a:lnTo>
                    <a:cubicBezTo>
                      <a:pt x="3235" y="2622"/>
                      <a:pt x="3058" y="3246"/>
                      <a:pt x="2722" y="3788"/>
                    </a:cubicBezTo>
                    <a:cubicBezTo>
                      <a:pt x="2671" y="3877"/>
                      <a:pt x="2699" y="3988"/>
                      <a:pt x="2784" y="4042"/>
                    </a:cubicBezTo>
                    <a:cubicBezTo>
                      <a:pt x="2813" y="4062"/>
                      <a:pt x="2846" y="4067"/>
                      <a:pt x="2879" y="4067"/>
                    </a:cubicBezTo>
                    <a:cubicBezTo>
                      <a:pt x="2939" y="4067"/>
                      <a:pt x="3000" y="4036"/>
                      <a:pt x="3033" y="3982"/>
                    </a:cubicBezTo>
                    <a:cubicBezTo>
                      <a:pt x="3406" y="3382"/>
                      <a:pt x="3602" y="2692"/>
                      <a:pt x="3602" y="1985"/>
                    </a:cubicBezTo>
                    <a:lnTo>
                      <a:pt x="3602" y="1187"/>
                    </a:lnTo>
                    <a:lnTo>
                      <a:pt x="4136" y="1187"/>
                    </a:lnTo>
                    <a:lnTo>
                      <a:pt x="4136" y="1985"/>
                    </a:lnTo>
                    <a:cubicBezTo>
                      <a:pt x="4136" y="2954"/>
                      <a:pt x="3806" y="3904"/>
                      <a:pt x="3206" y="4666"/>
                    </a:cubicBezTo>
                    <a:cubicBezTo>
                      <a:pt x="3143" y="4743"/>
                      <a:pt x="3157" y="4860"/>
                      <a:pt x="3235" y="4920"/>
                    </a:cubicBezTo>
                    <a:cubicBezTo>
                      <a:pt x="3270" y="4947"/>
                      <a:pt x="3308" y="4959"/>
                      <a:pt x="3347" y="4959"/>
                    </a:cubicBezTo>
                    <a:cubicBezTo>
                      <a:pt x="3400" y="4959"/>
                      <a:pt x="3454" y="4936"/>
                      <a:pt x="3489" y="4889"/>
                    </a:cubicBezTo>
                    <a:cubicBezTo>
                      <a:pt x="4140" y="4065"/>
                      <a:pt x="4497" y="3034"/>
                      <a:pt x="4497" y="1985"/>
                    </a:cubicBezTo>
                    <a:lnTo>
                      <a:pt x="4497" y="1187"/>
                    </a:lnTo>
                    <a:lnTo>
                      <a:pt x="7902" y="1187"/>
                    </a:lnTo>
                    <a:lnTo>
                      <a:pt x="7902" y="1985"/>
                    </a:lnTo>
                    <a:cubicBezTo>
                      <a:pt x="7902" y="2857"/>
                      <a:pt x="8145" y="3712"/>
                      <a:pt x="8603" y="4452"/>
                    </a:cubicBezTo>
                    <a:cubicBezTo>
                      <a:pt x="9028" y="5140"/>
                      <a:pt x="9621" y="5703"/>
                      <a:pt x="10324" y="6091"/>
                    </a:cubicBezTo>
                    <a:cubicBezTo>
                      <a:pt x="10268" y="6177"/>
                      <a:pt x="10237" y="6278"/>
                      <a:pt x="10237" y="6386"/>
                    </a:cubicBezTo>
                    <a:cubicBezTo>
                      <a:pt x="10237" y="6437"/>
                      <a:pt x="10244" y="6486"/>
                      <a:pt x="10256" y="6534"/>
                    </a:cubicBezTo>
                    <a:lnTo>
                      <a:pt x="2143" y="6534"/>
                    </a:lnTo>
                    <a:cubicBezTo>
                      <a:pt x="2155" y="6489"/>
                      <a:pt x="2163" y="6437"/>
                      <a:pt x="2163" y="6386"/>
                    </a:cubicBezTo>
                    <a:cubicBezTo>
                      <a:pt x="2163" y="6278"/>
                      <a:pt x="2129" y="6177"/>
                      <a:pt x="2075" y="6091"/>
                    </a:cubicBezTo>
                    <a:cubicBezTo>
                      <a:pt x="2382" y="5920"/>
                      <a:pt x="2671" y="5714"/>
                      <a:pt x="2936" y="5479"/>
                    </a:cubicBezTo>
                    <a:cubicBezTo>
                      <a:pt x="3011" y="5411"/>
                      <a:pt x="3017" y="5297"/>
                      <a:pt x="2951" y="5221"/>
                    </a:cubicBezTo>
                    <a:cubicBezTo>
                      <a:pt x="2916" y="5182"/>
                      <a:pt x="2866" y="5162"/>
                      <a:pt x="2816" y="5162"/>
                    </a:cubicBezTo>
                    <a:cubicBezTo>
                      <a:pt x="2772" y="5162"/>
                      <a:pt x="2728" y="5177"/>
                      <a:pt x="2693" y="5208"/>
                    </a:cubicBezTo>
                    <a:cubicBezTo>
                      <a:pt x="2407" y="5464"/>
                      <a:pt x="2089" y="5681"/>
                      <a:pt x="1745" y="5852"/>
                    </a:cubicBezTo>
                    <a:cubicBezTo>
                      <a:pt x="1702" y="5843"/>
                      <a:pt x="1658" y="5837"/>
                      <a:pt x="1613" y="5837"/>
                    </a:cubicBezTo>
                    <a:lnTo>
                      <a:pt x="669" y="5837"/>
                    </a:lnTo>
                    <a:lnTo>
                      <a:pt x="669" y="1185"/>
                    </a:lnTo>
                    <a:close/>
                    <a:moveTo>
                      <a:pt x="1613" y="6206"/>
                    </a:moveTo>
                    <a:cubicBezTo>
                      <a:pt x="1716" y="6206"/>
                      <a:pt x="1797" y="6287"/>
                      <a:pt x="1797" y="6390"/>
                    </a:cubicBezTo>
                    <a:cubicBezTo>
                      <a:pt x="1797" y="6491"/>
                      <a:pt x="1716" y="6575"/>
                      <a:pt x="1613" y="6575"/>
                    </a:cubicBezTo>
                    <a:lnTo>
                      <a:pt x="552" y="6575"/>
                    </a:lnTo>
                    <a:cubicBezTo>
                      <a:pt x="451" y="6575"/>
                      <a:pt x="368" y="6491"/>
                      <a:pt x="368" y="6390"/>
                    </a:cubicBezTo>
                    <a:cubicBezTo>
                      <a:pt x="368" y="6287"/>
                      <a:pt x="451" y="6206"/>
                      <a:pt x="552" y="6206"/>
                    </a:cubicBezTo>
                    <a:close/>
                    <a:moveTo>
                      <a:pt x="11847" y="6206"/>
                    </a:moveTo>
                    <a:cubicBezTo>
                      <a:pt x="11950" y="6206"/>
                      <a:pt x="12031" y="6287"/>
                      <a:pt x="12031" y="6390"/>
                    </a:cubicBezTo>
                    <a:cubicBezTo>
                      <a:pt x="12031" y="6491"/>
                      <a:pt x="11950" y="6575"/>
                      <a:pt x="11847" y="6575"/>
                    </a:cubicBezTo>
                    <a:lnTo>
                      <a:pt x="10786" y="6575"/>
                    </a:lnTo>
                    <a:cubicBezTo>
                      <a:pt x="10683" y="6575"/>
                      <a:pt x="10602" y="6491"/>
                      <a:pt x="10602" y="6390"/>
                    </a:cubicBezTo>
                    <a:cubicBezTo>
                      <a:pt x="10602" y="6287"/>
                      <a:pt x="10683" y="6206"/>
                      <a:pt x="10786" y="6206"/>
                    </a:cubicBezTo>
                    <a:close/>
                    <a:moveTo>
                      <a:pt x="10499" y="6899"/>
                    </a:moveTo>
                    <a:cubicBezTo>
                      <a:pt x="10437" y="7041"/>
                      <a:pt x="10386" y="7187"/>
                      <a:pt x="10347" y="7336"/>
                    </a:cubicBezTo>
                    <a:lnTo>
                      <a:pt x="2050" y="7336"/>
                    </a:lnTo>
                    <a:cubicBezTo>
                      <a:pt x="2015" y="7187"/>
                      <a:pt x="1961" y="7041"/>
                      <a:pt x="1894" y="6899"/>
                    </a:cubicBezTo>
                    <a:close/>
                    <a:moveTo>
                      <a:pt x="1512" y="6938"/>
                    </a:moveTo>
                    <a:cubicBezTo>
                      <a:pt x="1675" y="7237"/>
                      <a:pt x="1762" y="7575"/>
                      <a:pt x="1762" y="7917"/>
                    </a:cubicBezTo>
                    <a:lnTo>
                      <a:pt x="1762" y="8838"/>
                    </a:lnTo>
                    <a:cubicBezTo>
                      <a:pt x="1669" y="8890"/>
                      <a:pt x="1588" y="8964"/>
                      <a:pt x="1522" y="9047"/>
                    </a:cubicBezTo>
                    <a:cubicBezTo>
                      <a:pt x="1366" y="8849"/>
                      <a:pt x="1123" y="8723"/>
                      <a:pt x="853" y="8723"/>
                    </a:cubicBezTo>
                    <a:cubicBezTo>
                      <a:pt x="793" y="8723"/>
                      <a:pt x="733" y="8731"/>
                      <a:pt x="675" y="8742"/>
                    </a:cubicBezTo>
                    <a:lnTo>
                      <a:pt x="671" y="6938"/>
                    </a:lnTo>
                    <a:close/>
                    <a:moveTo>
                      <a:pt x="10295" y="7699"/>
                    </a:moveTo>
                    <a:cubicBezTo>
                      <a:pt x="10289" y="7771"/>
                      <a:pt x="10285" y="7843"/>
                      <a:pt x="10285" y="7917"/>
                    </a:cubicBezTo>
                    <a:lnTo>
                      <a:pt x="10285" y="8725"/>
                    </a:lnTo>
                    <a:cubicBezTo>
                      <a:pt x="10254" y="8723"/>
                      <a:pt x="10233" y="8723"/>
                      <a:pt x="10207" y="8723"/>
                    </a:cubicBezTo>
                    <a:cubicBezTo>
                      <a:pt x="9936" y="8723"/>
                      <a:pt x="9697" y="8851"/>
                      <a:pt x="9541" y="9047"/>
                    </a:cubicBezTo>
                    <a:cubicBezTo>
                      <a:pt x="9386" y="8849"/>
                      <a:pt x="9143" y="8723"/>
                      <a:pt x="8873" y="8723"/>
                    </a:cubicBezTo>
                    <a:cubicBezTo>
                      <a:pt x="8601" y="8723"/>
                      <a:pt x="8360" y="8851"/>
                      <a:pt x="8205" y="9047"/>
                    </a:cubicBezTo>
                    <a:cubicBezTo>
                      <a:pt x="8050" y="8849"/>
                      <a:pt x="7807" y="8723"/>
                      <a:pt x="7537" y="8723"/>
                    </a:cubicBezTo>
                    <a:cubicBezTo>
                      <a:pt x="7265" y="8723"/>
                      <a:pt x="7026" y="8851"/>
                      <a:pt x="6871" y="9047"/>
                    </a:cubicBezTo>
                    <a:cubicBezTo>
                      <a:pt x="6715" y="8849"/>
                      <a:pt x="6472" y="8723"/>
                      <a:pt x="6202" y="8723"/>
                    </a:cubicBezTo>
                    <a:cubicBezTo>
                      <a:pt x="5931" y="8723"/>
                      <a:pt x="5690" y="8851"/>
                      <a:pt x="5534" y="9047"/>
                    </a:cubicBezTo>
                    <a:cubicBezTo>
                      <a:pt x="5379" y="8849"/>
                      <a:pt x="5136" y="8723"/>
                      <a:pt x="4866" y="8723"/>
                    </a:cubicBezTo>
                    <a:cubicBezTo>
                      <a:pt x="4594" y="8723"/>
                      <a:pt x="4355" y="8851"/>
                      <a:pt x="4200" y="9047"/>
                    </a:cubicBezTo>
                    <a:cubicBezTo>
                      <a:pt x="4045" y="8849"/>
                      <a:pt x="3802" y="8723"/>
                      <a:pt x="3532" y="8723"/>
                    </a:cubicBezTo>
                    <a:cubicBezTo>
                      <a:pt x="3260" y="8723"/>
                      <a:pt x="3019" y="8851"/>
                      <a:pt x="2864" y="9047"/>
                    </a:cubicBezTo>
                    <a:cubicBezTo>
                      <a:pt x="2708" y="8849"/>
                      <a:pt x="2465" y="8723"/>
                      <a:pt x="2196" y="8723"/>
                    </a:cubicBezTo>
                    <a:cubicBezTo>
                      <a:pt x="2174" y="8723"/>
                      <a:pt x="2153" y="8723"/>
                      <a:pt x="2133" y="8725"/>
                    </a:cubicBezTo>
                    <a:lnTo>
                      <a:pt x="2133" y="7917"/>
                    </a:lnTo>
                    <a:cubicBezTo>
                      <a:pt x="2133" y="7843"/>
                      <a:pt x="2129" y="7773"/>
                      <a:pt x="2124" y="7699"/>
                    </a:cubicBezTo>
                    <a:close/>
                    <a:moveTo>
                      <a:pt x="3526" y="9086"/>
                    </a:moveTo>
                    <a:cubicBezTo>
                      <a:pt x="3794" y="9086"/>
                      <a:pt x="4012" y="9306"/>
                      <a:pt x="4012" y="9572"/>
                    </a:cubicBezTo>
                    <a:lnTo>
                      <a:pt x="4012" y="9721"/>
                    </a:lnTo>
                    <a:cubicBezTo>
                      <a:pt x="3815" y="9764"/>
                      <a:pt x="3646" y="9873"/>
                      <a:pt x="3526" y="10026"/>
                    </a:cubicBezTo>
                    <a:cubicBezTo>
                      <a:pt x="3408" y="9873"/>
                      <a:pt x="3235" y="9764"/>
                      <a:pt x="3040" y="9721"/>
                    </a:cubicBezTo>
                    <a:lnTo>
                      <a:pt x="3040" y="9572"/>
                    </a:lnTo>
                    <a:cubicBezTo>
                      <a:pt x="3040" y="9304"/>
                      <a:pt x="3260" y="9086"/>
                      <a:pt x="3526" y="9086"/>
                    </a:cubicBezTo>
                    <a:close/>
                    <a:moveTo>
                      <a:pt x="7535" y="9084"/>
                    </a:moveTo>
                    <a:cubicBezTo>
                      <a:pt x="7803" y="9084"/>
                      <a:pt x="8020" y="9304"/>
                      <a:pt x="8020" y="9570"/>
                    </a:cubicBezTo>
                    <a:lnTo>
                      <a:pt x="8020" y="9721"/>
                    </a:lnTo>
                    <a:cubicBezTo>
                      <a:pt x="7824" y="9764"/>
                      <a:pt x="7653" y="9873"/>
                      <a:pt x="7535" y="10026"/>
                    </a:cubicBezTo>
                    <a:cubicBezTo>
                      <a:pt x="7416" y="9873"/>
                      <a:pt x="7244" y="9764"/>
                      <a:pt x="7049" y="9721"/>
                    </a:cubicBezTo>
                    <a:lnTo>
                      <a:pt x="7049" y="9570"/>
                    </a:lnTo>
                    <a:cubicBezTo>
                      <a:pt x="7049" y="9300"/>
                      <a:pt x="7269" y="9084"/>
                      <a:pt x="7535" y="9084"/>
                    </a:cubicBezTo>
                    <a:close/>
                    <a:moveTo>
                      <a:pt x="2186" y="9086"/>
                    </a:moveTo>
                    <a:cubicBezTo>
                      <a:pt x="2456" y="9086"/>
                      <a:pt x="2671" y="9306"/>
                      <a:pt x="2671" y="9572"/>
                    </a:cubicBezTo>
                    <a:lnTo>
                      <a:pt x="2671" y="9723"/>
                    </a:lnTo>
                    <a:cubicBezTo>
                      <a:pt x="2475" y="9766"/>
                      <a:pt x="2306" y="9877"/>
                      <a:pt x="2186" y="10028"/>
                    </a:cubicBezTo>
                    <a:cubicBezTo>
                      <a:pt x="2067" y="9875"/>
                      <a:pt x="1894" y="9766"/>
                      <a:pt x="1700" y="9723"/>
                    </a:cubicBezTo>
                    <a:lnTo>
                      <a:pt x="1700" y="9572"/>
                    </a:lnTo>
                    <a:cubicBezTo>
                      <a:pt x="1700" y="9304"/>
                      <a:pt x="1920" y="9086"/>
                      <a:pt x="2186" y="9086"/>
                    </a:cubicBezTo>
                    <a:close/>
                    <a:moveTo>
                      <a:pt x="4862" y="9090"/>
                    </a:moveTo>
                    <a:cubicBezTo>
                      <a:pt x="5132" y="9090"/>
                      <a:pt x="5348" y="9308"/>
                      <a:pt x="5348" y="9576"/>
                    </a:cubicBezTo>
                    <a:lnTo>
                      <a:pt x="5348" y="9723"/>
                    </a:lnTo>
                    <a:cubicBezTo>
                      <a:pt x="5152" y="9766"/>
                      <a:pt x="4981" y="9877"/>
                      <a:pt x="4862" y="10028"/>
                    </a:cubicBezTo>
                    <a:cubicBezTo>
                      <a:pt x="4744" y="9875"/>
                      <a:pt x="4571" y="9764"/>
                      <a:pt x="4377" y="9723"/>
                    </a:cubicBezTo>
                    <a:lnTo>
                      <a:pt x="4377" y="9576"/>
                    </a:lnTo>
                    <a:cubicBezTo>
                      <a:pt x="4377" y="9306"/>
                      <a:pt x="4594" y="9090"/>
                      <a:pt x="4862" y="9090"/>
                    </a:cubicBezTo>
                    <a:close/>
                    <a:moveTo>
                      <a:pt x="6201" y="9086"/>
                    </a:moveTo>
                    <a:cubicBezTo>
                      <a:pt x="6467" y="9086"/>
                      <a:pt x="6686" y="9306"/>
                      <a:pt x="6686" y="9572"/>
                    </a:cubicBezTo>
                    <a:lnTo>
                      <a:pt x="6686" y="9723"/>
                    </a:lnTo>
                    <a:cubicBezTo>
                      <a:pt x="6488" y="9766"/>
                      <a:pt x="6319" y="9877"/>
                      <a:pt x="6201" y="10028"/>
                    </a:cubicBezTo>
                    <a:cubicBezTo>
                      <a:pt x="6080" y="9875"/>
                      <a:pt x="5909" y="9764"/>
                      <a:pt x="5715" y="9723"/>
                    </a:cubicBezTo>
                    <a:lnTo>
                      <a:pt x="5715" y="9572"/>
                    </a:lnTo>
                    <a:cubicBezTo>
                      <a:pt x="5715" y="9304"/>
                      <a:pt x="5932" y="9086"/>
                      <a:pt x="6201" y="9086"/>
                    </a:cubicBezTo>
                    <a:close/>
                    <a:moveTo>
                      <a:pt x="8871" y="9086"/>
                    </a:moveTo>
                    <a:cubicBezTo>
                      <a:pt x="9139" y="9086"/>
                      <a:pt x="9357" y="9306"/>
                      <a:pt x="9357" y="9572"/>
                    </a:cubicBezTo>
                    <a:lnTo>
                      <a:pt x="9357" y="9723"/>
                    </a:lnTo>
                    <a:lnTo>
                      <a:pt x="9359" y="9723"/>
                    </a:lnTo>
                    <a:cubicBezTo>
                      <a:pt x="9162" y="9766"/>
                      <a:pt x="8992" y="9877"/>
                      <a:pt x="8871" y="10028"/>
                    </a:cubicBezTo>
                    <a:cubicBezTo>
                      <a:pt x="8751" y="9875"/>
                      <a:pt x="8580" y="9764"/>
                      <a:pt x="8386" y="9723"/>
                    </a:cubicBezTo>
                    <a:lnTo>
                      <a:pt x="8386" y="9572"/>
                    </a:lnTo>
                    <a:cubicBezTo>
                      <a:pt x="8386" y="9304"/>
                      <a:pt x="8603" y="9086"/>
                      <a:pt x="8871" y="9086"/>
                    </a:cubicBezTo>
                    <a:close/>
                    <a:moveTo>
                      <a:pt x="10207" y="9086"/>
                    </a:moveTo>
                    <a:cubicBezTo>
                      <a:pt x="10475" y="9086"/>
                      <a:pt x="10693" y="9306"/>
                      <a:pt x="10693" y="9572"/>
                    </a:cubicBezTo>
                    <a:lnTo>
                      <a:pt x="10693" y="9723"/>
                    </a:lnTo>
                    <a:lnTo>
                      <a:pt x="10697" y="9723"/>
                    </a:lnTo>
                    <a:cubicBezTo>
                      <a:pt x="10499" y="9766"/>
                      <a:pt x="10330" y="9877"/>
                      <a:pt x="10211" y="10028"/>
                    </a:cubicBezTo>
                    <a:cubicBezTo>
                      <a:pt x="10091" y="9875"/>
                      <a:pt x="9920" y="9766"/>
                      <a:pt x="9722" y="9723"/>
                    </a:cubicBezTo>
                    <a:lnTo>
                      <a:pt x="9722" y="9572"/>
                    </a:lnTo>
                    <a:cubicBezTo>
                      <a:pt x="9722" y="9304"/>
                      <a:pt x="9941" y="9086"/>
                      <a:pt x="10207" y="9086"/>
                    </a:cubicBezTo>
                    <a:close/>
                    <a:moveTo>
                      <a:pt x="850" y="9086"/>
                    </a:moveTo>
                    <a:cubicBezTo>
                      <a:pt x="1116" y="9086"/>
                      <a:pt x="1335" y="9306"/>
                      <a:pt x="1335" y="9572"/>
                    </a:cubicBezTo>
                    <a:lnTo>
                      <a:pt x="1335" y="9723"/>
                    </a:lnTo>
                    <a:cubicBezTo>
                      <a:pt x="952" y="9805"/>
                      <a:pt x="667" y="10149"/>
                      <a:pt x="667" y="10553"/>
                    </a:cubicBezTo>
                    <a:lnTo>
                      <a:pt x="667" y="10667"/>
                    </a:lnTo>
                    <a:cubicBezTo>
                      <a:pt x="554" y="10691"/>
                      <a:pt x="453" y="10737"/>
                      <a:pt x="360" y="10801"/>
                    </a:cubicBezTo>
                    <a:lnTo>
                      <a:pt x="360" y="9572"/>
                    </a:lnTo>
                    <a:lnTo>
                      <a:pt x="364" y="9572"/>
                    </a:lnTo>
                    <a:cubicBezTo>
                      <a:pt x="364" y="9304"/>
                      <a:pt x="581" y="9086"/>
                      <a:pt x="850" y="9086"/>
                    </a:cubicBezTo>
                    <a:close/>
                    <a:moveTo>
                      <a:pt x="11546" y="9086"/>
                    </a:moveTo>
                    <a:cubicBezTo>
                      <a:pt x="11816" y="9086"/>
                      <a:pt x="12031" y="9306"/>
                      <a:pt x="12031" y="9572"/>
                    </a:cubicBezTo>
                    <a:lnTo>
                      <a:pt x="12031" y="10801"/>
                    </a:lnTo>
                    <a:cubicBezTo>
                      <a:pt x="11942" y="10737"/>
                      <a:pt x="11837" y="10692"/>
                      <a:pt x="11726" y="10667"/>
                    </a:cubicBezTo>
                    <a:lnTo>
                      <a:pt x="11726" y="10553"/>
                    </a:lnTo>
                    <a:cubicBezTo>
                      <a:pt x="11726" y="10149"/>
                      <a:pt x="11439" y="9805"/>
                      <a:pt x="11058" y="9723"/>
                    </a:cubicBezTo>
                    <a:lnTo>
                      <a:pt x="11058" y="9572"/>
                    </a:lnTo>
                    <a:cubicBezTo>
                      <a:pt x="11058" y="9304"/>
                      <a:pt x="11276" y="9086"/>
                      <a:pt x="11546" y="9086"/>
                    </a:cubicBezTo>
                    <a:close/>
                    <a:moveTo>
                      <a:pt x="1520" y="10067"/>
                    </a:moveTo>
                    <a:cubicBezTo>
                      <a:pt x="1786" y="10067"/>
                      <a:pt x="2005" y="10287"/>
                      <a:pt x="2005" y="10553"/>
                    </a:cubicBezTo>
                    <a:lnTo>
                      <a:pt x="2005" y="10667"/>
                    </a:lnTo>
                    <a:cubicBezTo>
                      <a:pt x="1811" y="10712"/>
                      <a:pt x="1638" y="10821"/>
                      <a:pt x="1520" y="10974"/>
                    </a:cubicBezTo>
                    <a:cubicBezTo>
                      <a:pt x="1399" y="10821"/>
                      <a:pt x="1228" y="10708"/>
                      <a:pt x="1034" y="10667"/>
                    </a:cubicBezTo>
                    <a:lnTo>
                      <a:pt x="1034" y="10553"/>
                    </a:lnTo>
                    <a:cubicBezTo>
                      <a:pt x="1034" y="10285"/>
                      <a:pt x="1252" y="10067"/>
                      <a:pt x="1520" y="10067"/>
                    </a:cubicBezTo>
                    <a:close/>
                    <a:moveTo>
                      <a:pt x="2856" y="10067"/>
                    </a:moveTo>
                    <a:cubicBezTo>
                      <a:pt x="3124" y="10067"/>
                      <a:pt x="3341" y="10287"/>
                      <a:pt x="3341" y="10553"/>
                    </a:cubicBezTo>
                    <a:lnTo>
                      <a:pt x="3341" y="10667"/>
                    </a:lnTo>
                    <a:cubicBezTo>
                      <a:pt x="3147" y="10708"/>
                      <a:pt x="2976" y="10821"/>
                      <a:pt x="2856" y="10974"/>
                    </a:cubicBezTo>
                    <a:cubicBezTo>
                      <a:pt x="2737" y="10821"/>
                      <a:pt x="2565" y="10710"/>
                      <a:pt x="2370" y="10667"/>
                    </a:cubicBezTo>
                    <a:lnTo>
                      <a:pt x="2370" y="10553"/>
                    </a:lnTo>
                    <a:cubicBezTo>
                      <a:pt x="2370" y="10285"/>
                      <a:pt x="2590" y="10067"/>
                      <a:pt x="2856" y="10067"/>
                    </a:cubicBezTo>
                    <a:close/>
                    <a:moveTo>
                      <a:pt x="4192" y="10067"/>
                    </a:moveTo>
                    <a:cubicBezTo>
                      <a:pt x="4458" y="10067"/>
                      <a:pt x="4678" y="10287"/>
                      <a:pt x="4678" y="10553"/>
                    </a:cubicBezTo>
                    <a:lnTo>
                      <a:pt x="4678" y="10667"/>
                    </a:lnTo>
                    <a:cubicBezTo>
                      <a:pt x="4484" y="10712"/>
                      <a:pt x="4313" y="10821"/>
                      <a:pt x="4192" y="10974"/>
                    </a:cubicBezTo>
                    <a:cubicBezTo>
                      <a:pt x="4074" y="10821"/>
                      <a:pt x="3901" y="10710"/>
                      <a:pt x="3707" y="10667"/>
                    </a:cubicBezTo>
                    <a:lnTo>
                      <a:pt x="3707" y="10553"/>
                    </a:lnTo>
                    <a:cubicBezTo>
                      <a:pt x="3707" y="10285"/>
                      <a:pt x="3924" y="10067"/>
                      <a:pt x="4192" y="10067"/>
                    </a:cubicBezTo>
                    <a:close/>
                    <a:moveTo>
                      <a:pt x="5530" y="10067"/>
                    </a:moveTo>
                    <a:cubicBezTo>
                      <a:pt x="5798" y="10067"/>
                      <a:pt x="6016" y="10287"/>
                      <a:pt x="6016" y="10553"/>
                    </a:cubicBezTo>
                    <a:lnTo>
                      <a:pt x="6016" y="10667"/>
                    </a:lnTo>
                    <a:cubicBezTo>
                      <a:pt x="5822" y="10708"/>
                      <a:pt x="5649" y="10821"/>
                      <a:pt x="5530" y="10974"/>
                    </a:cubicBezTo>
                    <a:cubicBezTo>
                      <a:pt x="5410" y="10821"/>
                      <a:pt x="5239" y="10710"/>
                      <a:pt x="5045" y="10667"/>
                    </a:cubicBezTo>
                    <a:lnTo>
                      <a:pt x="5045" y="10553"/>
                    </a:lnTo>
                    <a:cubicBezTo>
                      <a:pt x="5045" y="10285"/>
                      <a:pt x="5262" y="10067"/>
                      <a:pt x="5530" y="10067"/>
                    </a:cubicBezTo>
                    <a:close/>
                    <a:moveTo>
                      <a:pt x="6867" y="10067"/>
                    </a:moveTo>
                    <a:cubicBezTo>
                      <a:pt x="7135" y="10067"/>
                      <a:pt x="7352" y="10287"/>
                      <a:pt x="7352" y="10553"/>
                    </a:cubicBezTo>
                    <a:lnTo>
                      <a:pt x="7352" y="10667"/>
                    </a:lnTo>
                    <a:cubicBezTo>
                      <a:pt x="7156" y="10712"/>
                      <a:pt x="6987" y="10821"/>
                      <a:pt x="6867" y="10974"/>
                    </a:cubicBezTo>
                    <a:cubicBezTo>
                      <a:pt x="6748" y="10821"/>
                      <a:pt x="6575" y="10710"/>
                      <a:pt x="6381" y="10667"/>
                    </a:cubicBezTo>
                    <a:lnTo>
                      <a:pt x="6381" y="10553"/>
                    </a:lnTo>
                    <a:cubicBezTo>
                      <a:pt x="6381" y="10285"/>
                      <a:pt x="6601" y="10067"/>
                      <a:pt x="6867" y="10067"/>
                    </a:cubicBezTo>
                    <a:close/>
                    <a:moveTo>
                      <a:pt x="8203" y="10067"/>
                    </a:moveTo>
                    <a:cubicBezTo>
                      <a:pt x="8469" y="10067"/>
                      <a:pt x="8689" y="10287"/>
                      <a:pt x="8689" y="10553"/>
                    </a:cubicBezTo>
                    <a:lnTo>
                      <a:pt x="8689" y="10667"/>
                    </a:lnTo>
                    <a:cubicBezTo>
                      <a:pt x="8494" y="10708"/>
                      <a:pt x="8323" y="10821"/>
                      <a:pt x="8203" y="10974"/>
                    </a:cubicBezTo>
                    <a:cubicBezTo>
                      <a:pt x="8085" y="10821"/>
                      <a:pt x="7912" y="10710"/>
                      <a:pt x="7717" y="10667"/>
                    </a:cubicBezTo>
                    <a:lnTo>
                      <a:pt x="7717" y="10553"/>
                    </a:lnTo>
                    <a:cubicBezTo>
                      <a:pt x="7717" y="10285"/>
                      <a:pt x="7935" y="10067"/>
                      <a:pt x="8203" y="10067"/>
                    </a:cubicBezTo>
                    <a:close/>
                    <a:moveTo>
                      <a:pt x="9541" y="10067"/>
                    </a:moveTo>
                    <a:cubicBezTo>
                      <a:pt x="9809" y="10067"/>
                      <a:pt x="10027" y="10287"/>
                      <a:pt x="10027" y="10553"/>
                    </a:cubicBezTo>
                    <a:lnTo>
                      <a:pt x="10027" y="10667"/>
                    </a:lnTo>
                    <a:cubicBezTo>
                      <a:pt x="9833" y="10708"/>
                      <a:pt x="9660" y="10821"/>
                      <a:pt x="9541" y="10974"/>
                    </a:cubicBezTo>
                    <a:cubicBezTo>
                      <a:pt x="9421" y="10821"/>
                      <a:pt x="9250" y="10708"/>
                      <a:pt x="9056" y="10667"/>
                    </a:cubicBezTo>
                    <a:lnTo>
                      <a:pt x="9056" y="10553"/>
                    </a:lnTo>
                    <a:cubicBezTo>
                      <a:pt x="9056" y="10285"/>
                      <a:pt x="9273" y="10067"/>
                      <a:pt x="9541" y="10067"/>
                    </a:cubicBezTo>
                    <a:close/>
                    <a:moveTo>
                      <a:pt x="10878" y="10067"/>
                    </a:moveTo>
                    <a:cubicBezTo>
                      <a:pt x="11146" y="10067"/>
                      <a:pt x="11363" y="10287"/>
                      <a:pt x="11363" y="10553"/>
                    </a:cubicBezTo>
                    <a:lnTo>
                      <a:pt x="11363" y="10667"/>
                    </a:lnTo>
                    <a:cubicBezTo>
                      <a:pt x="11167" y="10712"/>
                      <a:pt x="10998" y="10821"/>
                      <a:pt x="10878" y="10974"/>
                    </a:cubicBezTo>
                    <a:cubicBezTo>
                      <a:pt x="10759" y="10821"/>
                      <a:pt x="10586" y="10710"/>
                      <a:pt x="10392" y="10667"/>
                    </a:cubicBezTo>
                    <a:lnTo>
                      <a:pt x="10392" y="10553"/>
                    </a:lnTo>
                    <a:cubicBezTo>
                      <a:pt x="10392" y="10285"/>
                      <a:pt x="10611" y="10067"/>
                      <a:pt x="10878" y="10067"/>
                    </a:cubicBezTo>
                    <a:close/>
                    <a:moveTo>
                      <a:pt x="850" y="11015"/>
                    </a:moveTo>
                    <a:cubicBezTo>
                      <a:pt x="1118" y="11015"/>
                      <a:pt x="1335" y="11232"/>
                      <a:pt x="1335" y="11500"/>
                    </a:cubicBezTo>
                    <a:lnTo>
                      <a:pt x="1335" y="12068"/>
                    </a:lnTo>
                    <a:lnTo>
                      <a:pt x="364" y="12068"/>
                    </a:lnTo>
                    <a:lnTo>
                      <a:pt x="364" y="11500"/>
                    </a:lnTo>
                    <a:cubicBezTo>
                      <a:pt x="364" y="11232"/>
                      <a:pt x="581" y="11015"/>
                      <a:pt x="850" y="11015"/>
                    </a:cubicBezTo>
                    <a:close/>
                    <a:moveTo>
                      <a:pt x="2186" y="11011"/>
                    </a:moveTo>
                    <a:cubicBezTo>
                      <a:pt x="2456" y="11011"/>
                      <a:pt x="2671" y="11231"/>
                      <a:pt x="2671" y="11499"/>
                    </a:cubicBezTo>
                    <a:lnTo>
                      <a:pt x="2671" y="12068"/>
                    </a:lnTo>
                    <a:lnTo>
                      <a:pt x="1700" y="12068"/>
                    </a:lnTo>
                    <a:lnTo>
                      <a:pt x="1700" y="11499"/>
                    </a:lnTo>
                    <a:cubicBezTo>
                      <a:pt x="1700" y="11229"/>
                      <a:pt x="1920" y="11011"/>
                      <a:pt x="2186" y="11011"/>
                    </a:cubicBezTo>
                    <a:close/>
                    <a:moveTo>
                      <a:pt x="3524" y="11011"/>
                    </a:moveTo>
                    <a:cubicBezTo>
                      <a:pt x="3792" y="11011"/>
                      <a:pt x="4010" y="11231"/>
                      <a:pt x="4010" y="11499"/>
                    </a:cubicBezTo>
                    <a:lnTo>
                      <a:pt x="4010" y="12068"/>
                    </a:lnTo>
                    <a:lnTo>
                      <a:pt x="3038" y="12068"/>
                    </a:lnTo>
                    <a:lnTo>
                      <a:pt x="3038" y="11499"/>
                    </a:lnTo>
                    <a:cubicBezTo>
                      <a:pt x="3038" y="11229"/>
                      <a:pt x="3258" y="11011"/>
                      <a:pt x="3524" y="11011"/>
                    </a:cubicBezTo>
                    <a:close/>
                    <a:moveTo>
                      <a:pt x="4860" y="11011"/>
                    </a:moveTo>
                    <a:cubicBezTo>
                      <a:pt x="5126" y="11011"/>
                      <a:pt x="5346" y="11231"/>
                      <a:pt x="5346" y="11499"/>
                    </a:cubicBezTo>
                    <a:lnTo>
                      <a:pt x="5346" y="12068"/>
                    </a:lnTo>
                    <a:lnTo>
                      <a:pt x="4375" y="12068"/>
                    </a:lnTo>
                    <a:lnTo>
                      <a:pt x="4375" y="11499"/>
                    </a:lnTo>
                    <a:cubicBezTo>
                      <a:pt x="4375" y="11229"/>
                      <a:pt x="4592" y="11011"/>
                      <a:pt x="4860" y="11011"/>
                    </a:cubicBezTo>
                    <a:close/>
                    <a:moveTo>
                      <a:pt x="6197" y="11011"/>
                    </a:moveTo>
                    <a:cubicBezTo>
                      <a:pt x="6467" y="11011"/>
                      <a:pt x="6682" y="11231"/>
                      <a:pt x="6682" y="11499"/>
                    </a:cubicBezTo>
                    <a:lnTo>
                      <a:pt x="6682" y="12068"/>
                    </a:lnTo>
                    <a:lnTo>
                      <a:pt x="5711" y="12068"/>
                    </a:lnTo>
                    <a:lnTo>
                      <a:pt x="5711" y="11499"/>
                    </a:lnTo>
                    <a:cubicBezTo>
                      <a:pt x="5711" y="11229"/>
                      <a:pt x="5931" y="11011"/>
                      <a:pt x="6197" y="11011"/>
                    </a:cubicBezTo>
                    <a:close/>
                    <a:moveTo>
                      <a:pt x="7533" y="11011"/>
                    </a:moveTo>
                    <a:cubicBezTo>
                      <a:pt x="7799" y="11011"/>
                      <a:pt x="8018" y="11231"/>
                      <a:pt x="8018" y="11499"/>
                    </a:cubicBezTo>
                    <a:lnTo>
                      <a:pt x="8018" y="12068"/>
                    </a:lnTo>
                    <a:lnTo>
                      <a:pt x="7047" y="12068"/>
                    </a:lnTo>
                    <a:lnTo>
                      <a:pt x="7047" y="11499"/>
                    </a:lnTo>
                    <a:cubicBezTo>
                      <a:pt x="7047" y="11229"/>
                      <a:pt x="7265" y="11011"/>
                      <a:pt x="7533" y="11011"/>
                    </a:cubicBezTo>
                    <a:close/>
                    <a:moveTo>
                      <a:pt x="8871" y="11011"/>
                    </a:moveTo>
                    <a:cubicBezTo>
                      <a:pt x="9139" y="11011"/>
                      <a:pt x="9357" y="11231"/>
                      <a:pt x="9357" y="11499"/>
                    </a:cubicBezTo>
                    <a:lnTo>
                      <a:pt x="9357" y="12068"/>
                    </a:lnTo>
                    <a:lnTo>
                      <a:pt x="8386" y="12068"/>
                    </a:lnTo>
                    <a:lnTo>
                      <a:pt x="8386" y="11499"/>
                    </a:lnTo>
                    <a:cubicBezTo>
                      <a:pt x="8386" y="11229"/>
                      <a:pt x="8603" y="11011"/>
                      <a:pt x="8871" y="11011"/>
                    </a:cubicBezTo>
                    <a:close/>
                    <a:moveTo>
                      <a:pt x="10207" y="11011"/>
                    </a:moveTo>
                    <a:cubicBezTo>
                      <a:pt x="10475" y="11011"/>
                      <a:pt x="10693" y="11231"/>
                      <a:pt x="10693" y="11499"/>
                    </a:cubicBezTo>
                    <a:lnTo>
                      <a:pt x="10693" y="12068"/>
                    </a:lnTo>
                    <a:lnTo>
                      <a:pt x="9722" y="12068"/>
                    </a:lnTo>
                    <a:lnTo>
                      <a:pt x="9722" y="11499"/>
                    </a:lnTo>
                    <a:cubicBezTo>
                      <a:pt x="9722" y="11229"/>
                      <a:pt x="9941" y="11011"/>
                      <a:pt x="10207" y="11011"/>
                    </a:cubicBezTo>
                    <a:close/>
                    <a:moveTo>
                      <a:pt x="11544" y="11011"/>
                    </a:moveTo>
                    <a:cubicBezTo>
                      <a:pt x="11810" y="11011"/>
                      <a:pt x="12029" y="11231"/>
                      <a:pt x="12029" y="11499"/>
                    </a:cubicBezTo>
                    <a:lnTo>
                      <a:pt x="12029" y="12068"/>
                    </a:lnTo>
                    <a:lnTo>
                      <a:pt x="11058" y="12068"/>
                    </a:lnTo>
                    <a:lnTo>
                      <a:pt x="11058" y="11499"/>
                    </a:lnTo>
                    <a:cubicBezTo>
                      <a:pt x="11058" y="11229"/>
                      <a:pt x="11276" y="11011"/>
                      <a:pt x="11544" y="11011"/>
                    </a:cubicBezTo>
                    <a:close/>
                    <a:moveTo>
                      <a:pt x="315" y="0"/>
                    </a:moveTo>
                    <a:cubicBezTo>
                      <a:pt x="143" y="0"/>
                      <a:pt x="5" y="138"/>
                      <a:pt x="5" y="311"/>
                    </a:cubicBezTo>
                    <a:lnTo>
                      <a:pt x="5" y="878"/>
                    </a:lnTo>
                    <a:cubicBezTo>
                      <a:pt x="5" y="1049"/>
                      <a:pt x="141" y="1185"/>
                      <a:pt x="308" y="1189"/>
                    </a:cubicBezTo>
                    <a:lnTo>
                      <a:pt x="308" y="5899"/>
                    </a:lnTo>
                    <a:cubicBezTo>
                      <a:pt x="127" y="5988"/>
                      <a:pt x="5" y="6177"/>
                      <a:pt x="5" y="6390"/>
                    </a:cubicBezTo>
                    <a:cubicBezTo>
                      <a:pt x="5" y="6604"/>
                      <a:pt x="127" y="6790"/>
                      <a:pt x="308" y="6880"/>
                    </a:cubicBezTo>
                    <a:lnTo>
                      <a:pt x="308" y="8919"/>
                    </a:lnTo>
                    <a:cubicBezTo>
                      <a:pt x="121" y="9075"/>
                      <a:pt x="1" y="9310"/>
                      <a:pt x="1" y="9572"/>
                    </a:cubicBezTo>
                    <a:lnTo>
                      <a:pt x="1" y="12248"/>
                    </a:lnTo>
                    <a:cubicBezTo>
                      <a:pt x="1" y="12347"/>
                      <a:pt x="84" y="12431"/>
                      <a:pt x="183" y="12431"/>
                    </a:cubicBezTo>
                    <a:lnTo>
                      <a:pt x="12216" y="12431"/>
                    </a:lnTo>
                    <a:cubicBezTo>
                      <a:pt x="12315" y="12431"/>
                      <a:pt x="12398" y="12347"/>
                      <a:pt x="12398" y="12248"/>
                    </a:cubicBezTo>
                    <a:lnTo>
                      <a:pt x="12396" y="9572"/>
                    </a:lnTo>
                    <a:cubicBezTo>
                      <a:pt x="12396" y="9313"/>
                      <a:pt x="12276" y="9080"/>
                      <a:pt x="12091" y="8921"/>
                    </a:cubicBezTo>
                    <a:lnTo>
                      <a:pt x="12091" y="8270"/>
                    </a:lnTo>
                    <a:cubicBezTo>
                      <a:pt x="12091" y="8171"/>
                      <a:pt x="12010" y="8088"/>
                      <a:pt x="11911" y="8088"/>
                    </a:cubicBezTo>
                    <a:cubicBezTo>
                      <a:pt x="11810" y="8088"/>
                      <a:pt x="11728" y="8171"/>
                      <a:pt x="11728" y="8270"/>
                    </a:cubicBezTo>
                    <a:lnTo>
                      <a:pt x="11728" y="8742"/>
                    </a:lnTo>
                    <a:cubicBezTo>
                      <a:pt x="11670" y="8729"/>
                      <a:pt x="11606" y="8723"/>
                      <a:pt x="11544" y="8723"/>
                    </a:cubicBezTo>
                    <a:cubicBezTo>
                      <a:pt x="11272" y="8723"/>
                      <a:pt x="11031" y="8851"/>
                      <a:pt x="10876" y="9047"/>
                    </a:cubicBezTo>
                    <a:cubicBezTo>
                      <a:pt x="10810" y="8966"/>
                      <a:pt x="10730" y="8894"/>
                      <a:pt x="10639" y="8840"/>
                    </a:cubicBezTo>
                    <a:lnTo>
                      <a:pt x="10639" y="7917"/>
                    </a:lnTo>
                    <a:cubicBezTo>
                      <a:pt x="10639" y="7575"/>
                      <a:pt x="10726" y="7237"/>
                      <a:pt x="10887" y="6938"/>
                    </a:cubicBezTo>
                    <a:lnTo>
                      <a:pt x="11728" y="6938"/>
                    </a:lnTo>
                    <a:lnTo>
                      <a:pt x="11728" y="7496"/>
                    </a:lnTo>
                    <a:cubicBezTo>
                      <a:pt x="11728" y="7597"/>
                      <a:pt x="11810" y="7678"/>
                      <a:pt x="11911" y="7678"/>
                    </a:cubicBezTo>
                    <a:cubicBezTo>
                      <a:pt x="12010" y="7678"/>
                      <a:pt x="12091" y="7597"/>
                      <a:pt x="12091" y="7496"/>
                    </a:cubicBezTo>
                    <a:lnTo>
                      <a:pt x="12091" y="6880"/>
                    </a:lnTo>
                    <a:cubicBezTo>
                      <a:pt x="12272" y="6790"/>
                      <a:pt x="12396" y="6604"/>
                      <a:pt x="12396" y="6390"/>
                    </a:cubicBezTo>
                    <a:cubicBezTo>
                      <a:pt x="12396" y="6177"/>
                      <a:pt x="12272" y="5988"/>
                      <a:pt x="12091" y="5899"/>
                    </a:cubicBezTo>
                    <a:lnTo>
                      <a:pt x="12091" y="1189"/>
                    </a:lnTo>
                    <a:cubicBezTo>
                      <a:pt x="12260" y="1185"/>
                      <a:pt x="12396" y="1049"/>
                      <a:pt x="12396" y="878"/>
                    </a:cubicBezTo>
                    <a:lnTo>
                      <a:pt x="12396" y="311"/>
                    </a:lnTo>
                    <a:cubicBezTo>
                      <a:pt x="12396" y="138"/>
                      <a:pt x="12257" y="0"/>
                      <a:pt x="12086" y="0"/>
                    </a:cubicBezTo>
                    <a:lnTo>
                      <a:pt x="11474" y="0"/>
                    </a:lnTo>
                    <a:cubicBezTo>
                      <a:pt x="11373" y="0"/>
                      <a:pt x="11291" y="82"/>
                      <a:pt x="11291" y="181"/>
                    </a:cubicBezTo>
                    <a:cubicBezTo>
                      <a:pt x="11291" y="280"/>
                      <a:pt x="11373" y="363"/>
                      <a:pt x="11474" y="363"/>
                    </a:cubicBezTo>
                    <a:lnTo>
                      <a:pt x="12033" y="363"/>
                    </a:lnTo>
                    <a:lnTo>
                      <a:pt x="12033" y="826"/>
                    </a:lnTo>
                    <a:lnTo>
                      <a:pt x="368" y="826"/>
                    </a:lnTo>
                    <a:lnTo>
                      <a:pt x="368" y="363"/>
                    </a:lnTo>
                    <a:lnTo>
                      <a:pt x="10699" y="363"/>
                    </a:lnTo>
                    <a:cubicBezTo>
                      <a:pt x="10798" y="363"/>
                      <a:pt x="10881" y="280"/>
                      <a:pt x="10881" y="181"/>
                    </a:cubicBezTo>
                    <a:cubicBezTo>
                      <a:pt x="10881" y="82"/>
                      <a:pt x="10798" y="0"/>
                      <a:pt x="106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91;p56"/>
              <p:cNvSpPr/>
              <p:nvPr/>
            </p:nvSpPr>
            <p:spPr>
              <a:xfrm>
                <a:off x="4923262" y="2436167"/>
                <a:ext cx="43665" cy="54859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2122" extrusionOk="0">
                    <a:moveTo>
                      <a:pt x="383" y="362"/>
                    </a:moveTo>
                    <a:cubicBezTo>
                      <a:pt x="389" y="362"/>
                      <a:pt x="391" y="364"/>
                      <a:pt x="393" y="366"/>
                    </a:cubicBezTo>
                    <a:lnTo>
                      <a:pt x="1315" y="1044"/>
                    </a:lnTo>
                    <a:cubicBezTo>
                      <a:pt x="1319" y="1046"/>
                      <a:pt x="1323" y="1050"/>
                      <a:pt x="1323" y="1060"/>
                    </a:cubicBezTo>
                    <a:cubicBezTo>
                      <a:pt x="1323" y="1069"/>
                      <a:pt x="1319" y="1071"/>
                      <a:pt x="1315" y="1073"/>
                    </a:cubicBezTo>
                    <a:lnTo>
                      <a:pt x="393" y="1751"/>
                    </a:lnTo>
                    <a:cubicBezTo>
                      <a:pt x="391" y="1752"/>
                      <a:pt x="387" y="1755"/>
                      <a:pt x="382" y="1755"/>
                    </a:cubicBezTo>
                    <a:cubicBezTo>
                      <a:pt x="379" y="1755"/>
                      <a:pt x="376" y="1755"/>
                      <a:pt x="373" y="1753"/>
                    </a:cubicBezTo>
                    <a:cubicBezTo>
                      <a:pt x="364" y="1749"/>
                      <a:pt x="364" y="1741"/>
                      <a:pt x="364" y="1735"/>
                    </a:cubicBezTo>
                    <a:lnTo>
                      <a:pt x="364" y="382"/>
                    </a:lnTo>
                    <a:lnTo>
                      <a:pt x="366" y="382"/>
                    </a:lnTo>
                    <a:cubicBezTo>
                      <a:pt x="366" y="376"/>
                      <a:pt x="366" y="370"/>
                      <a:pt x="375" y="364"/>
                    </a:cubicBezTo>
                    <a:cubicBezTo>
                      <a:pt x="377" y="362"/>
                      <a:pt x="381" y="362"/>
                      <a:pt x="383" y="362"/>
                    </a:cubicBezTo>
                    <a:close/>
                    <a:moveTo>
                      <a:pt x="382" y="1"/>
                    </a:moveTo>
                    <a:cubicBezTo>
                      <a:pt x="324" y="1"/>
                      <a:pt x="266" y="14"/>
                      <a:pt x="212" y="42"/>
                    </a:cubicBezTo>
                    <a:cubicBezTo>
                      <a:pt x="84" y="108"/>
                      <a:pt x="2" y="238"/>
                      <a:pt x="2" y="382"/>
                    </a:cubicBezTo>
                    <a:lnTo>
                      <a:pt x="2" y="1739"/>
                    </a:lnTo>
                    <a:cubicBezTo>
                      <a:pt x="0" y="1885"/>
                      <a:pt x="80" y="2015"/>
                      <a:pt x="212" y="2081"/>
                    </a:cubicBezTo>
                    <a:cubicBezTo>
                      <a:pt x="268" y="2108"/>
                      <a:pt x="327" y="2122"/>
                      <a:pt x="385" y="2122"/>
                    </a:cubicBezTo>
                    <a:cubicBezTo>
                      <a:pt x="465" y="2122"/>
                      <a:pt x="542" y="2099"/>
                      <a:pt x="610" y="2046"/>
                    </a:cubicBezTo>
                    <a:lnTo>
                      <a:pt x="1533" y="1370"/>
                    </a:lnTo>
                    <a:cubicBezTo>
                      <a:pt x="1632" y="1296"/>
                      <a:pt x="1688" y="1186"/>
                      <a:pt x="1688" y="1061"/>
                    </a:cubicBezTo>
                    <a:cubicBezTo>
                      <a:pt x="1688" y="937"/>
                      <a:pt x="1632" y="826"/>
                      <a:pt x="1533" y="753"/>
                    </a:cubicBezTo>
                    <a:lnTo>
                      <a:pt x="610" y="75"/>
                    </a:lnTo>
                    <a:cubicBezTo>
                      <a:pt x="543" y="26"/>
                      <a:pt x="463" y="1"/>
                      <a:pt x="3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Rectangle 17"/>
          <p:cNvSpPr/>
          <p:nvPr/>
        </p:nvSpPr>
        <p:spPr>
          <a:xfrm>
            <a:off x="384844" y="160686"/>
            <a:ext cx="5367578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bg1"/>
                </a:solidFill>
              </a:rPr>
              <a:t>What are they talking about?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4844" y="675709"/>
            <a:ext cx="5367578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bg1"/>
                </a:solidFill>
              </a:rPr>
              <a:t>Which movie they are going to watch? 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51439" y="4320287"/>
            <a:ext cx="2586667" cy="77076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Listen and check</a:t>
            </a:r>
          </a:p>
        </p:txBody>
      </p:sp>
      <p:pic>
        <p:nvPicPr>
          <p:cNvPr id="20" name="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4733" y="45024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9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42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5" grpId="0"/>
      <p:bldP spid="18" grpId="0"/>
      <p:bldP spid="19" grpId="0"/>
      <p:bldP spid="17" grpId="0" animBg="1"/>
    </p:bldLst>
  </p:timing>
</p:sld>
</file>

<file path=ppt/theme/theme1.xml><?xml version="1.0" encoding="utf-8"?>
<a:theme xmlns:a="http://schemas.openxmlformats.org/drawingml/2006/main" name="Film Producer Portfolio by Slidesgo">
  <a:themeElements>
    <a:clrScheme name="Simple Light">
      <a:dk1>
        <a:srgbClr val="1B1B1B"/>
      </a:dk1>
      <a:lt1>
        <a:srgbClr val="F95326"/>
      </a:lt1>
      <a:dk2>
        <a:srgbClr val="F3F3F3"/>
      </a:dk2>
      <a:lt2>
        <a:srgbClr val="FF9C58"/>
      </a:lt2>
      <a:accent1>
        <a:srgbClr val="C4000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A170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2802</TotalTime>
  <Words>2409</Words>
  <Application>Microsoft Office PowerPoint</Application>
  <PresentationFormat>On-screen Show (16:9)</PresentationFormat>
  <Paragraphs>258</Paragraphs>
  <Slides>19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Helvetica Neue</vt:lpstr>
      <vt:lpstr>Bungee</vt:lpstr>
      <vt:lpstr>Quattrocento Sans</vt:lpstr>
      <vt:lpstr>Film Producer Portfolio by Slidesgo</vt:lpstr>
      <vt:lpstr>LOOK &amp; GUESS THE TOPIC</vt:lpstr>
      <vt:lpstr>UNIT 8 Films</vt:lpstr>
      <vt:lpstr>After this lesson, students will be able to: </vt:lpstr>
      <vt:lpstr>Vocabulary</vt:lpstr>
      <vt:lpstr>Vocabulary</vt:lpstr>
      <vt:lpstr>Vocabulary</vt:lpstr>
      <vt:lpstr>Vocabulary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 Producer Portfolio </dc:title>
  <cp:lastModifiedBy>Administrator</cp:lastModifiedBy>
  <cp:revision>53</cp:revision>
  <dcterms:modified xsi:type="dcterms:W3CDTF">2025-02-03T03:22:58Z</dcterms:modified>
</cp:coreProperties>
</file>