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heme/theme7.xml" ContentType="application/vnd.openxmlformats-officedocument.theme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3" r:id="rId3"/>
    <p:sldMasterId id="2147483685" r:id="rId4"/>
    <p:sldMasterId id="2147483698" r:id="rId5"/>
    <p:sldMasterId id="2147483711" r:id="rId6"/>
  </p:sldMasterIdLst>
  <p:notesMasterIdLst>
    <p:notesMasterId r:id="rId50"/>
  </p:notesMasterIdLst>
  <p:sldIdLst>
    <p:sldId id="388" r:id="rId7"/>
    <p:sldId id="389" r:id="rId8"/>
    <p:sldId id="386" r:id="rId9"/>
    <p:sldId id="281" r:id="rId10"/>
    <p:sldId id="302" r:id="rId11"/>
    <p:sldId id="311" r:id="rId12"/>
    <p:sldId id="257" r:id="rId13"/>
    <p:sldId id="312" r:id="rId14"/>
    <p:sldId id="308" r:id="rId15"/>
    <p:sldId id="309" r:id="rId16"/>
    <p:sldId id="258" r:id="rId17"/>
    <p:sldId id="313" r:id="rId18"/>
    <p:sldId id="315" r:id="rId19"/>
    <p:sldId id="318" r:id="rId20"/>
    <p:sldId id="387" r:id="rId21"/>
    <p:sldId id="319" r:id="rId22"/>
    <p:sldId id="320" r:id="rId23"/>
    <p:sldId id="321" r:id="rId24"/>
    <p:sldId id="322" r:id="rId25"/>
    <p:sldId id="323" r:id="rId26"/>
    <p:sldId id="324" r:id="rId27"/>
    <p:sldId id="359" r:id="rId28"/>
    <p:sldId id="328" r:id="rId29"/>
    <p:sldId id="329" r:id="rId30"/>
    <p:sldId id="360" r:id="rId31"/>
    <p:sldId id="330" r:id="rId32"/>
    <p:sldId id="331" r:id="rId33"/>
    <p:sldId id="361" r:id="rId34"/>
    <p:sldId id="332" r:id="rId35"/>
    <p:sldId id="333" r:id="rId36"/>
    <p:sldId id="362" r:id="rId37"/>
    <p:sldId id="334" r:id="rId38"/>
    <p:sldId id="348" r:id="rId39"/>
    <p:sldId id="363" r:id="rId40"/>
    <p:sldId id="349" r:id="rId41"/>
    <p:sldId id="350" r:id="rId42"/>
    <p:sldId id="266" r:id="rId43"/>
    <p:sldId id="267" r:id="rId44"/>
    <p:sldId id="268" r:id="rId45"/>
    <p:sldId id="269" r:id="rId46"/>
    <p:sldId id="351" r:id="rId47"/>
    <p:sldId id="352" r:id="rId48"/>
    <p:sldId id="364" r:id="rId49"/>
  </p:sldIdLst>
  <p:sldSz cx="12192000" cy="6858000"/>
  <p:notesSz cx="6858000" cy="9144000"/>
  <p:embeddedFontLst>
    <p:embeddedFont>
      <p:font typeface=".VnVogueH" panose="020B7200000000000000" pitchFamily="34" charset="0"/>
      <p:regular r:id="rId51"/>
    </p:embeddedFont>
    <p:embeddedFont>
      <p:font typeface="Arial Black" panose="020B0A04020102020204" pitchFamily="34" charset="0"/>
      <p:bold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alibri Light" panose="020F0302020204030204" pitchFamily="34" charset="0"/>
      <p:regular r:id="rId57"/>
      <p:italic r:id="rId58"/>
    </p:embeddedFont>
    <p:embeddedFont>
      <p:font typeface="Lato" panose="020F0502020204030203" pitchFamily="34" charset="0"/>
      <p:regular r:id="rId59"/>
      <p:bold r:id="rId60"/>
      <p:italic r:id="rId61"/>
      <p:boldItalic r:id="rId62"/>
    </p:embeddedFont>
    <p:embeddedFont>
      <p:font typeface="Manrope ExtraBold" panose="020B0604020202020204" charset="0"/>
      <p:regular r:id="rId63"/>
    </p:embeddedFont>
    <p:embeddedFont>
      <p:font typeface="PMingLiU-ExtB" panose="02020500000000000000" pitchFamily="18" charset="-120"/>
      <p:regular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7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1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8" Type="http://schemas.openxmlformats.org/officeDocument/2006/relationships/slide" Target="slides/slide2.xml"/><Relationship Id="rId51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9.fntdata"/><Relationship Id="rId67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font" Target="fonts/font7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2-14T16:15:53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218 901,'2'0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2-14T16:15:53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494 931,'2'0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02-14T16:15:53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384 925,'2'0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9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image" Target="../media/image7.png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image" Target="../media/image6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5.png"/><Relationship Id="rId5" Type="http://schemas.openxmlformats.org/officeDocument/2006/relationships/tags" Target="../tags/tag2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25.xml"/><Relationship Id="rId9" Type="http://schemas.openxmlformats.org/officeDocument/2006/relationships/tags" Target="../tags/tag30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10" Type="http://schemas.openxmlformats.org/officeDocument/2006/relationships/image" Target="../media/image8.png"/><Relationship Id="rId4" Type="http://schemas.openxmlformats.org/officeDocument/2006/relationships/tags" Target="../tags/tag34.xml"/><Relationship Id="rId9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3" Type="http://schemas.openxmlformats.org/officeDocument/2006/relationships/tags" Target="../tags/tag46.xml"/><Relationship Id="rId7" Type="http://schemas.openxmlformats.org/officeDocument/2006/relationships/tags" Target="../tags/tag50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9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4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7.xml"/><Relationship Id="rId4" Type="http://schemas.openxmlformats.org/officeDocument/2006/relationships/tags" Target="../tags/tag66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70.xml"/><Relationship Id="rId7" Type="http://schemas.openxmlformats.org/officeDocument/2006/relationships/tags" Target="../tags/tag74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image" Target="../media/image10.png"/><Relationship Id="rId5" Type="http://schemas.openxmlformats.org/officeDocument/2006/relationships/tags" Target="../tags/tag72.xml"/><Relationship Id="rId10" Type="http://schemas.openxmlformats.org/officeDocument/2006/relationships/image" Target="../media/image9.png"/><Relationship Id="rId4" Type="http://schemas.openxmlformats.org/officeDocument/2006/relationships/tags" Target="../tags/tag71.xml"/><Relationship Id="rId9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13" Type="http://schemas.openxmlformats.org/officeDocument/2006/relationships/tags" Target="../tags/tag95.xml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12" Type="http://schemas.openxmlformats.org/officeDocument/2006/relationships/tags" Target="../tags/tag94.xml"/><Relationship Id="rId2" Type="http://schemas.openxmlformats.org/officeDocument/2006/relationships/tags" Target="../tags/tag84.xml"/><Relationship Id="rId16" Type="http://schemas.microsoft.com/office/2007/relationships/hdphoto" Target="../media/hdphoto1.wdp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tags" Target="../tags/tag93.xml"/><Relationship Id="rId5" Type="http://schemas.openxmlformats.org/officeDocument/2006/relationships/tags" Target="../tags/tag87.xml"/><Relationship Id="rId15" Type="http://schemas.openxmlformats.org/officeDocument/2006/relationships/image" Target="../media/image11.png"/><Relationship Id="rId10" Type="http://schemas.openxmlformats.org/officeDocument/2006/relationships/tags" Target="../tags/tag92.xml"/><Relationship Id="rId4" Type="http://schemas.openxmlformats.org/officeDocument/2006/relationships/tags" Target="../tags/tag86.xml"/><Relationship Id="rId9" Type="http://schemas.openxmlformats.org/officeDocument/2006/relationships/tags" Target="../tags/tag91.xml"/><Relationship Id="rId14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00.xml"/><Relationship Id="rId4" Type="http://schemas.openxmlformats.org/officeDocument/2006/relationships/tags" Target="../tags/tag99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104.xml"/><Relationship Id="rId9" Type="http://schemas.openxmlformats.org/officeDocument/2006/relationships/tags" Target="../tags/tag109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13" Type="http://schemas.openxmlformats.org/officeDocument/2006/relationships/slideMaster" Target="../slideMasters/slideMaster3.xml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openxmlformats.org/officeDocument/2006/relationships/tags" Target="../tags/tag121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tags" Target="../tags/tag120.xml"/><Relationship Id="rId5" Type="http://schemas.openxmlformats.org/officeDocument/2006/relationships/tags" Target="../tags/tag114.xml"/><Relationship Id="rId10" Type="http://schemas.openxmlformats.org/officeDocument/2006/relationships/tags" Target="../tags/tag119.xml"/><Relationship Id="rId4" Type="http://schemas.openxmlformats.org/officeDocument/2006/relationships/tags" Target="../tags/tag113.xml"/><Relationship Id="rId9" Type="http://schemas.openxmlformats.org/officeDocument/2006/relationships/tags" Target="../tags/tag118.xml"/><Relationship Id="rId14" Type="http://schemas.openxmlformats.org/officeDocument/2006/relationships/image" Target="../media/image1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135.xml"/><Relationship Id="rId3" Type="http://schemas.openxmlformats.org/officeDocument/2006/relationships/tags" Target="../tags/tag130.xml"/><Relationship Id="rId7" Type="http://schemas.openxmlformats.org/officeDocument/2006/relationships/tags" Target="../tags/tag134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9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39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4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4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51.xml"/><Relationship Id="rId4" Type="http://schemas.openxmlformats.org/officeDocument/2006/relationships/tags" Target="../tags/tag150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tags" Target="../tags/tag159.xml"/><Relationship Id="rId13" Type="http://schemas.openxmlformats.org/officeDocument/2006/relationships/tags" Target="../tags/tag164.xml"/><Relationship Id="rId18" Type="http://schemas.microsoft.com/office/2007/relationships/hdphoto" Target="../media/hdphoto2.wdp"/><Relationship Id="rId3" Type="http://schemas.openxmlformats.org/officeDocument/2006/relationships/tags" Target="../tags/tag154.xml"/><Relationship Id="rId7" Type="http://schemas.openxmlformats.org/officeDocument/2006/relationships/tags" Target="../tags/tag158.xml"/><Relationship Id="rId12" Type="http://schemas.openxmlformats.org/officeDocument/2006/relationships/tags" Target="../tags/tag163.xml"/><Relationship Id="rId17" Type="http://schemas.openxmlformats.org/officeDocument/2006/relationships/image" Target="../media/image14.png"/><Relationship Id="rId2" Type="http://schemas.openxmlformats.org/officeDocument/2006/relationships/tags" Target="../tags/tag153.xml"/><Relationship Id="rId16" Type="http://schemas.openxmlformats.org/officeDocument/2006/relationships/image" Target="../media/image13.png"/><Relationship Id="rId1" Type="http://schemas.openxmlformats.org/officeDocument/2006/relationships/tags" Target="../tags/tag152.xml"/><Relationship Id="rId6" Type="http://schemas.openxmlformats.org/officeDocument/2006/relationships/tags" Target="../tags/tag157.xml"/><Relationship Id="rId11" Type="http://schemas.openxmlformats.org/officeDocument/2006/relationships/tags" Target="../tags/tag162.xml"/><Relationship Id="rId5" Type="http://schemas.openxmlformats.org/officeDocument/2006/relationships/tags" Target="../tags/tag156.xml"/><Relationship Id="rId15" Type="http://schemas.openxmlformats.org/officeDocument/2006/relationships/slideMaster" Target="../slideMasters/slideMaster3.xml"/><Relationship Id="rId10" Type="http://schemas.openxmlformats.org/officeDocument/2006/relationships/tags" Target="../tags/tag161.xml"/><Relationship Id="rId19" Type="http://schemas.openxmlformats.org/officeDocument/2006/relationships/image" Target="../media/image15.png"/><Relationship Id="rId4" Type="http://schemas.openxmlformats.org/officeDocument/2006/relationships/tags" Target="../tags/tag155.xml"/><Relationship Id="rId9" Type="http://schemas.openxmlformats.org/officeDocument/2006/relationships/tags" Target="../tags/tag160.xml"/><Relationship Id="rId14" Type="http://schemas.openxmlformats.org/officeDocument/2006/relationships/tags" Target="../tags/tag165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182.xml"/><Relationship Id="rId13" Type="http://schemas.openxmlformats.org/officeDocument/2006/relationships/image" Target="../media/image18.png"/><Relationship Id="rId18" Type="http://schemas.openxmlformats.org/officeDocument/2006/relationships/image" Target="NULL" TargetMode="External"/><Relationship Id="rId3" Type="http://schemas.openxmlformats.org/officeDocument/2006/relationships/tags" Target="../tags/tag177.xml"/><Relationship Id="rId7" Type="http://schemas.openxmlformats.org/officeDocument/2006/relationships/tags" Target="../tags/tag181.xml"/><Relationship Id="rId12" Type="http://schemas.openxmlformats.org/officeDocument/2006/relationships/slideMaster" Target="../slideMasters/slideMaster4.xml"/><Relationship Id="rId17" Type="http://schemas.openxmlformats.org/officeDocument/2006/relationships/image" Target="../media/image20.png"/><Relationship Id="rId2" Type="http://schemas.openxmlformats.org/officeDocument/2006/relationships/tags" Target="../tags/tag176.xml"/><Relationship Id="rId16" Type="http://schemas.microsoft.com/office/2007/relationships/hdphoto" Target="../media/hdphoto4.wdp"/><Relationship Id="rId1" Type="http://schemas.openxmlformats.org/officeDocument/2006/relationships/tags" Target="../tags/tag175.xml"/><Relationship Id="rId6" Type="http://schemas.openxmlformats.org/officeDocument/2006/relationships/tags" Target="../tags/tag180.xml"/><Relationship Id="rId11" Type="http://schemas.openxmlformats.org/officeDocument/2006/relationships/tags" Target="../tags/tag185.xml"/><Relationship Id="rId5" Type="http://schemas.openxmlformats.org/officeDocument/2006/relationships/tags" Target="../tags/tag179.xml"/><Relationship Id="rId15" Type="http://schemas.openxmlformats.org/officeDocument/2006/relationships/image" Target="../media/image19.png"/><Relationship Id="rId10" Type="http://schemas.openxmlformats.org/officeDocument/2006/relationships/tags" Target="../tags/tag184.xml"/><Relationship Id="rId19" Type="http://schemas.openxmlformats.org/officeDocument/2006/relationships/image" Target="../media/image21.png"/><Relationship Id="rId4" Type="http://schemas.openxmlformats.org/officeDocument/2006/relationships/tags" Target="../tags/tag178.xml"/><Relationship Id="rId9" Type="http://schemas.openxmlformats.org/officeDocument/2006/relationships/tags" Target="../tags/tag183.xml"/><Relationship Id="rId14" Type="http://schemas.microsoft.com/office/2007/relationships/hdphoto" Target="../media/hdphoto3.wd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188.xml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90.xml"/><Relationship Id="rId4" Type="http://schemas.openxmlformats.org/officeDocument/2006/relationships/tags" Target="../tags/tag189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4.xml"/><Relationship Id="rId3" Type="http://schemas.openxmlformats.org/officeDocument/2006/relationships/tags" Target="../tags/tag193.xml"/><Relationship Id="rId7" Type="http://schemas.openxmlformats.org/officeDocument/2006/relationships/tags" Target="../tags/tag197.xml"/><Relationship Id="rId12" Type="http://schemas.microsoft.com/office/2007/relationships/hdphoto" Target="../media/hdphoto5.wdp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tags" Target="../tags/tag196.xml"/><Relationship Id="rId11" Type="http://schemas.openxmlformats.org/officeDocument/2006/relationships/image" Target="../media/image23.png"/><Relationship Id="rId5" Type="http://schemas.openxmlformats.org/officeDocument/2006/relationships/tags" Target="../tags/tag195.xml"/><Relationship Id="rId10" Type="http://schemas.openxmlformats.org/officeDocument/2006/relationships/image" Target="NULL" TargetMode="External"/><Relationship Id="rId4" Type="http://schemas.openxmlformats.org/officeDocument/2006/relationships/tags" Target="../tags/tag194.xml"/><Relationship Id="rId9" Type="http://schemas.openxmlformats.org/officeDocument/2006/relationships/image" Target="../media/image22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tags" Target="../tags/tag205.xml"/><Relationship Id="rId13" Type="http://schemas.openxmlformats.org/officeDocument/2006/relationships/image" Target="../media/image25.png"/><Relationship Id="rId3" Type="http://schemas.openxmlformats.org/officeDocument/2006/relationships/tags" Target="../tags/tag200.xml"/><Relationship Id="rId7" Type="http://schemas.openxmlformats.org/officeDocument/2006/relationships/tags" Target="../tags/tag204.xml"/><Relationship Id="rId12" Type="http://schemas.microsoft.com/office/2007/relationships/hdphoto" Target="../media/hdphoto6.wdp"/><Relationship Id="rId2" Type="http://schemas.openxmlformats.org/officeDocument/2006/relationships/tags" Target="../tags/tag199.xml"/><Relationship Id="rId16" Type="http://schemas.microsoft.com/office/2007/relationships/hdphoto" Target="../media/hdphoto7.wdp"/><Relationship Id="rId1" Type="http://schemas.openxmlformats.org/officeDocument/2006/relationships/tags" Target="../tags/tag198.xml"/><Relationship Id="rId6" Type="http://schemas.openxmlformats.org/officeDocument/2006/relationships/tags" Target="../tags/tag203.xml"/><Relationship Id="rId11" Type="http://schemas.openxmlformats.org/officeDocument/2006/relationships/image" Target="../media/image24.png"/><Relationship Id="rId5" Type="http://schemas.openxmlformats.org/officeDocument/2006/relationships/tags" Target="../tags/tag202.xml"/><Relationship Id="rId15" Type="http://schemas.openxmlformats.org/officeDocument/2006/relationships/image" Target="../media/image26.png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201.xml"/><Relationship Id="rId9" Type="http://schemas.openxmlformats.org/officeDocument/2006/relationships/tags" Target="../tags/tag206.xml"/><Relationship Id="rId14" Type="http://schemas.openxmlformats.org/officeDocument/2006/relationships/image" Target="NULL" TargetMode="Externa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209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4" Type="http://schemas.openxmlformats.org/officeDocument/2006/relationships/tags" Target="../tags/tag2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tags" Target="../tags/tag220.xml"/><Relationship Id="rId3" Type="http://schemas.openxmlformats.org/officeDocument/2006/relationships/tags" Target="../tags/tag215.xml"/><Relationship Id="rId7" Type="http://schemas.openxmlformats.org/officeDocument/2006/relationships/tags" Target="../tags/tag219.xml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6" Type="http://schemas.openxmlformats.org/officeDocument/2006/relationships/tags" Target="../tags/tag218.xml"/><Relationship Id="rId5" Type="http://schemas.openxmlformats.org/officeDocument/2006/relationships/tags" Target="../tags/tag217.xml"/><Relationship Id="rId4" Type="http://schemas.openxmlformats.org/officeDocument/2006/relationships/tags" Target="../tags/tag216.xml"/><Relationship Id="rId9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223.xml"/><Relationship Id="rId2" Type="http://schemas.openxmlformats.org/officeDocument/2006/relationships/tags" Target="../tags/tag222.xml"/><Relationship Id="rId1" Type="http://schemas.openxmlformats.org/officeDocument/2006/relationships/tags" Target="../tags/tag221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24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227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tags" Target="../tags/tag230.xml"/><Relationship Id="rId5" Type="http://schemas.openxmlformats.org/officeDocument/2006/relationships/tags" Target="../tags/tag229.xml"/><Relationship Id="rId4" Type="http://schemas.openxmlformats.org/officeDocument/2006/relationships/tags" Target="../tags/tag228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4.xml"/><Relationship Id="rId3" Type="http://schemas.openxmlformats.org/officeDocument/2006/relationships/tags" Target="../tags/tag233.xml"/><Relationship Id="rId7" Type="http://schemas.openxmlformats.org/officeDocument/2006/relationships/tags" Target="../tags/tag237.xml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4" Type="http://schemas.openxmlformats.org/officeDocument/2006/relationships/tags" Target="../tags/tag234.xml"/><Relationship Id="rId9" Type="http://schemas.openxmlformats.org/officeDocument/2006/relationships/image" Target="../media/image17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" Type="http://schemas.openxmlformats.org/officeDocument/2006/relationships/tags" Target="../tags/tag238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42.xml"/><Relationship Id="rId4" Type="http://schemas.openxmlformats.org/officeDocument/2006/relationships/tags" Target="../tags/tag241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tags" Target="../tags/tag250.xml"/><Relationship Id="rId13" Type="http://schemas.microsoft.com/office/2007/relationships/hdphoto" Target="../media/hdphoto4.wdp"/><Relationship Id="rId18" Type="http://schemas.openxmlformats.org/officeDocument/2006/relationships/image" Target="../media/image21.png"/><Relationship Id="rId3" Type="http://schemas.openxmlformats.org/officeDocument/2006/relationships/tags" Target="../tags/tag245.xml"/><Relationship Id="rId7" Type="http://schemas.openxmlformats.org/officeDocument/2006/relationships/tags" Target="../tags/tag249.xml"/><Relationship Id="rId12" Type="http://schemas.openxmlformats.org/officeDocument/2006/relationships/image" Target="../media/image19.png"/><Relationship Id="rId17" Type="http://schemas.microsoft.com/office/2007/relationships/hdphoto" Target="../media/hdphoto3.wdp"/><Relationship Id="rId2" Type="http://schemas.openxmlformats.org/officeDocument/2006/relationships/tags" Target="../tags/tag244.xml"/><Relationship Id="rId16" Type="http://schemas.openxmlformats.org/officeDocument/2006/relationships/image" Target="../media/image18.png"/><Relationship Id="rId1" Type="http://schemas.openxmlformats.org/officeDocument/2006/relationships/tags" Target="../tags/tag243.xml"/><Relationship Id="rId6" Type="http://schemas.openxmlformats.org/officeDocument/2006/relationships/tags" Target="../tags/tag248.xml"/><Relationship Id="rId11" Type="http://schemas.openxmlformats.org/officeDocument/2006/relationships/slideMaster" Target="../slideMasters/slideMaster4.xml"/><Relationship Id="rId5" Type="http://schemas.openxmlformats.org/officeDocument/2006/relationships/tags" Target="../tags/tag247.xml"/><Relationship Id="rId15" Type="http://schemas.openxmlformats.org/officeDocument/2006/relationships/image" Target="NULL" TargetMode="External"/><Relationship Id="rId10" Type="http://schemas.openxmlformats.org/officeDocument/2006/relationships/tags" Target="../tags/tag252.xml"/><Relationship Id="rId4" Type="http://schemas.openxmlformats.org/officeDocument/2006/relationships/tags" Target="../tags/tag246.xml"/><Relationship Id="rId9" Type="http://schemas.openxmlformats.org/officeDocument/2006/relationships/tags" Target="../tags/tag251.xml"/><Relationship Id="rId14" Type="http://schemas.openxmlformats.org/officeDocument/2006/relationships/image" Target="../media/image27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5.xml"/><Relationship Id="rId3" Type="http://schemas.openxmlformats.org/officeDocument/2006/relationships/tags" Target="../tags/tag260.xml"/><Relationship Id="rId7" Type="http://schemas.openxmlformats.org/officeDocument/2006/relationships/tags" Target="../tags/tag264.xml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6" Type="http://schemas.openxmlformats.org/officeDocument/2006/relationships/tags" Target="../tags/tag263.xml"/><Relationship Id="rId5" Type="http://schemas.openxmlformats.org/officeDocument/2006/relationships/tags" Target="../tags/tag262.xml"/><Relationship Id="rId4" Type="http://schemas.openxmlformats.org/officeDocument/2006/relationships/tags" Target="../tags/tag261.xml"/><Relationship Id="rId9" Type="http://schemas.openxmlformats.org/officeDocument/2006/relationships/image" Target="../media/image28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267.xml"/><Relationship Id="rId2" Type="http://schemas.openxmlformats.org/officeDocument/2006/relationships/tags" Target="../tags/tag266.xml"/><Relationship Id="rId1" Type="http://schemas.openxmlformats.org/officeDocument/2006/relationships/tags" Target="../tags/tag265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69.xml"/><Relationship Id="rId4" Type="http://schemas.openxmlformats.org/officeDocument/2006/relationships/tags" Target="../tags/tag268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tags" Target="../tags/tag277.xml"/><Relationship Id="rId13" Type="http://schemas.openxmlformats.org/officeDocument/2006/relationships/image" Target="../media/image31.png"/><Relationship Id="rId3" Type="http://schemas.openxmlformats.org/officeDocument/2006/relationships/tags" Target="../tags/tag272.xml"/><Relationship Id="rId7" Type="http://schemas.openxmlformats.org/officeDocument/2006/relationships/tags" Target="../tags/tag276.xml"/><Relationship Id="rId12" Type="http://schemas.openxmlformats.org/officeDocument/2006/relationships/image" Target="../media/image30.png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6" Type="http://schemas.openxmlformats.org/officeDocument/2006/relationships/tags" Target="../tags/tag275.xml"/><Relationship Id="rId11" Type="http://schemas.openxmlformats.org/officeDocument/2006/relationships/image" Target="../media/image29.png"/><Relationship Id="rId5" Type="http://schemas.openxmlformats.org/officeDocument/2006/relationships/tags" Target="../tags/tag274.xml"/><Relationship Id="rId10" Type="http://schemas.openxmlformats.org/officeDocument/2006/relationships/slideMaster" Target="../slideMasters/slideMaster5.xml"/><Relationship Id="rId4" Type="http://schemas.openxmlformats.org/officeDocument/2006/relationships/tags" Target="../tags/tag273.xml"/><Relationship Id="rId9" Type="http://schemas.openxmlformats.org/officeDocument/2006/relationships/tags" Target="../tags/tag27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tags" Target="../tags/tag286.xml"/><Relationship Id="rId3" Type="http://schemas.openxmlformats.org/officeDocument/2006/relationships/tags" Target="../tags/tag281.xml"/><Relationship Id="rId7" Type="http://schemas.openxmlformats.org/officeDocument/2006/relationships/tags" Target="../tags/tag285.xml"/><Relationship Id="rId2" Type="http://schemas.openxmlformats.org/officeDocument/2006/relationships/tags" Target="../tags/tag280.xml"/><Relationship Id="rId1" Type="http://schemas.openxmlformats.org/officeDocument/2006/relationships/tags" Target="../tags/tag279.xml"/><Relationship Id="rId6" Type="http://schemas.openxmlformats.org/officeDocument/2006/relationships/tags" Target="../tags/tag284.xml"/><Relationship Id="rId5" Type="http://schemas.openxmlformats.org/officeDocument/2006/relationships/tags" Target="../tags/tag283.xml"/><Relationship Id="rId10" Type="http://schemas.openxmlformats.org/officeDocument/2006/relationships/image" Target="../media/image32.png"/><Relationship Id="rId4" Type="http://schemas.openxmlformats.org/officeDocument/2006/relationships/tags" Target="../tags/tag282.xml"/><Relationship Id="rId9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289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6" Type="http://schemas.openxmlformats.org/officeDocument/2006/relationships/tags" Target="../tags/tag292.xml"/><Relationship Id="rId5" Type="http://schemas.openxmlformats.org/officeDocument/2006/relationships/tags" Target="../tags/tag291.xml"/><Relationship Id="rId4" Type="http://schemas.openxmlformats.org/officeDocument/2006/relationships/tags" Target="../tags/tag290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tags" Target="../tags/tag300.xml"/><Relationship Id="rId3" Type="http://schemas.openxmlformats.org/officeDocument/2006/relationships/tags" Target="../tags/tag295.xml"/><Relationship Id="rId7" Type="http://schemas.openxmlformats.org/officeDocument/2006/relationships/tags" Target="../tags/tag299.xml"/><Relationship Id="rId2" Type="http://schemas.openxmlformats.org/officeDocument/2006/relationships/tags" Target="../tags/tag294.xml"/><Relationship Id="rId1" Type="http://schemas.openxmlformats.org/officeDocument/2006/relationships/tags" Target="../tags/tag293.xml"/><Relationship Id="rId6" Type="http://schemas.openxmlformats.org/officeDocument/2006/relationships/tags" Target="../tags/tag298.xml"/><Relationship Id="rId5" Type="http://schemas.openxmlformats.org/officeDocument/2006/relationships/tags" Target="../tags/tag297.xml"/><Relationship Id="rId4" Type="http://schemas.openxmlformats.org/officeDocument/2006/relationships/tags" Target="../tags/tag296.xml"/><Relationship Id="rId9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303.xml"/><Relationship Id="rId2" Type="http://schemas.openxmlformats.org/officeDocument/2006/relationships/tags" Target="../tags/tag302.xml"/><Relationship Id="rId1" Type="http://schemas.openxmlformats.org/officeDocument/2006/relationships/tags" Target="../tags/tag301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0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4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310.xml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1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314.xml"/><Relationship Id="rId2" Type="http://schemas.openxmlformats.org/officeDocument/2006/relationships/tags" Target="../tags/tag313.xml"/><Relationship Id="rId1" Type="http://schemas.openxmlformats.org/officeDocument/2006/relationships/tags" Target="../tags/tag31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316.xml"/><Relationship Id="rId4" Type="http://schemas.openxmlformats.org/officeDocument/2006/relationships/tags" Target="../tags/tag31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5.xml"/><Relationship Id="rId3" Type="http://schemas.openxmlformats.org/officeDocument/2006/relationships/tags" Target="../tags/tag319.xml"/><Relationship Id="rId7" Type="http://schemas.openxmlformats.org/officeDocument/2006/relationships/tags" Target="../tags/tag323.xml"/><Relationship Id="rId2" Type="http://schemas.openxmlformats.org/officeDocument/2006/relationships/tags" Target="../tags/tag318.xml"/><Relationship Id="rId1" Type="http://schemas.openxmlformats.org/officeDocument/2006/relationships/tags" Target="../tags/tag317.xml"/><Relationship Id="rId6" Type="http://schemas.openxmlformats.org/officeDocument/2006/relationships/tags" Target="../tags/tag322.xml"/><Relationship Id="rId5" Type="http://schemas.openxmlformats.org/officeDocument/2006/relationships/tags" Target="../tags/tag321.xml"/><Relationship Id="rId4" Type="http://schemas.openxmlformats.org/officeDocument/2006/relationships/tags" Target="../tags/tag320.xml"/><Relationship Id="rId9" Type="http://schemas.openxmlformats.org/officeDocument/2006/relationships/image" Target="../media/image28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tags" Target="../tags/tag340.xml"/><Relationship Id="rId13" Type="http://schemas.openxmlformats.org/officeDocument/2006/relationships/tags" Target="../tags/tag345.xml"/><Relationship Id="rId18" Type="http://schemas.openxmlformats.org/officeDocument/2006/relationships/image" Target="../media/image34.svg"/><Relationship Id="rId3" Type="http://schemas.openxmlformats.org/officeDocument/2006/relationships/tags" Target="../tags/tag335.xml"/><Relationship Id="rId7" Type="http://schemas.openxmlformats.org/officeDocument/2006/relationships/tags" Target="../tags/tag339.xml"/><Relationship Id="rId12" Type="http://schemas.openxmlformats.org/officeDocument/2006/relationships/tags" Target="../tags/tag344.xml"/><Relationship Id="rId17" Type="http://schemas.openxmlformats.org/officeDocument/2006/relationships/image" Target="../media/image33.png"/><Relationship Id="rId2" Type="http://schemas.openxmlformats.org/officeDocument/2006/relationships/tags" Target="../tags/tag334.xml"/><Relationship Id="rId16" Type="http://schemas.openxmlformats.org/officeDocument/2006/relationships/slideMaster" Target="../slideMasters/slideMaster6.xml"/><Relationship Id="rId1" Type="http://schemas.openxmlformats.org/officeDocument/2006/relationships/tags" Target="../tags/tag333.xml"/><Relationship Id="rId6" Type="http://schemas.openxmlformats.org/officeDocument/2006/relationships/tags" Target="../tags/tag338.xml"/><Relationship Id="rId11" Type="http://schemas.openxmlformats.org/officeDocument/2006/relationships/tags" Target="../tags/tag343.xml"/><Relationship Id="rId5" Type="http://schemas.openxmlformats.org/officeDocument/2006/relationships/tags" Target="../tags/tag337.xml"/><Relationship Id="rId15" Type="http://schemas.openxmlformats.org/officeDocument/2006/relationships/tags" Target="../tags/tag347.xml"/><Relationship Id="rId10" Type="http://schemas.openxmlformats.org/officeDocument/2006/relationships/tags" Target="../tags/tag342.xml"/><Relationship Id="rId19" Type="http://schemas.openxmlformats.org/officeDocument/2006/relationships/image" Target="../media/image35.png"/><Relationship Id="rId4" Type="http://schemas.openxmlformats.org/officeDocument/2006/relationships/tags" Target="../tags/tag336.xml"/><Relationship Id="rId9" Type="http://schemas.openxmlformats.org/officeDocument/2006/relationships/tags" Target="../tags/tag341.xml"/><Relationship Id="rId14" Type="http://schemas.openxmlformats.org/officeDocument/2006/relationships/tags" Target="../tags/tag34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350.xml"/><Relationship Id="rId2" Type="http://schemas.openxmlformats.org/officeDocument/2006/relationships/tags" Target="../tags/tag349.xml"/><Relationship Id="rId1" Type="http://schemas.openxmlformats.org/officeDocument/2006/relationships/tags" Target="../tags/tag348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52.xml"/><Relationship Id="rId4" Type="http://schemas.openxmlformats.org/officeDocument/2006/relationships/tags" Target="../tags/tag351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tags" Target="../tags/tag360.xml"/><Relationship Id="rId3" Type="http://schemas.openxmlformats.org/officeDocument/2006/relationships/tags" Target="../tags/tag355.xml"/><Relationship Id="rId7" Type="http://schemas.openxmlformats.org/officeDocument/2006/relationships/tags" Target="../tags/tag359.xml"/><Relationship Id="rId2" Type="http://schemas.openxmlformats.org/officeDocument/2006/relationships/tags" Target="../tags/tag354.xml"/><Relationship Id="rId1" Type="http://schemas.openxmlformats.org/officeDocument/2006/relationships/tags" Target="../tags/tag353.xml"/><Relationship Id="rId6" Type="http://schemas.openxmlformats.org/officeDocument/2006/relationships/tags" Target="../tags/tag358.xml"/><Relationship Id="rId11" Type="http://schemas.openxmlformats.org/officeDocument/2006/relationships/image" Target="../media/image36.png"/><Relationship Id="rId5" Type="http://schemas.openxmlformats.org/officeDocument/2006/relationships/tags" Target="../tags/tag357.xml"/><Relationship Id="rId10" Type="http://schemas.openxmlformats.org/officeDocument/2006/relationships/slideMaster" Target="../slideMasters/slideMaster6.xml"/><Relationship Id="rId4" Type="http://schemas.openxmlformats.org/officeDocument/2006/relationships/tags" Target="../tags/tag356.xml"/><Relationship Id="rId9" Type="http://schemas.openxmlformats.org/officeDocument/2006/relationships/tags" Target="../tags/tag361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tags" Target="../tags/tag369.xml"/><Relationship Id="rId13" Type="http://schemas.openxmlformats.org/officeDocument/2006/relationships/image" Target="../media/image37.png"/><Relationship Id="rId3" Type="http://schemas.openxmlformats.org/officeDocument/2006/relationships/tags" Target="../tags/tag364.xml"/><Relationship Id="rId7" Type="http://schemas.openxmlformats.org/officeDocument/2006/relationships/tags" Target="../tags/tag368.xml"/><Relationship Id="rId12" Type="http://schemas.openxmlformats.org/officeDocument/2006/relationships/slideMaster" Target="../slideMasters/slideMaster6.xml"/><Relationship Id="rId2" Type="http://schemas.openxmlformats.org/officeDocument/2006/relationships/tags" Target="../tags/tag363.xml"/><Relationship Id="rId1" Type="http://schemas.openxmlformats.org/officeDocument/2006/relationships/tags" Target="../tags/tag362.xml"/><Relationship Id="rId6" Type="http://schemas.openxmlformats.org/officeDocument/2006/relationships/tags" Target="../tags/tag367.xml"/><Relationship Id="rId11" Type="http://schemas.openxmlformats.org/officeDocument/2006/relationships/tags" Target="../tags/tag372.xml"/><Relationship Id="rId5" Type="http://schemas.openxmlformats.org/officeDocument/2006/relationships/tags" Target="../tags/tag366.xml"/><Relationship Id="rId10" Type="http://schemas.openxmlformats.org/officeDocument/2006/relationships/tags" Target="../tags/tag371.xml"/><Relationship Id="rId4" Type="http://schemas.openxmlformats.org/officeDocument/2006/relationships/tags" Target="../tags/tag365.xml"/><Relationship Id="rId9" Type="http://schemas.openxmlformats.org/officeDocument/2006/relationships/tags" Target="../tags/tag370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375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374.xml"/><Relationship Id="rId1" Type="http://schemas.openxmlformats.org/officeDocument/2006/relationships/tags" Target="../tags/tag373.xml"/><Relationship Id="rId6" Type="http://schemas.openxmlformats.org/officeDocument/2006/relationships/tags" Target="../tags/tag378.xml"/><Relationship Id="rId5" Type="http://schemas.openxmlformats.org/officeDocument/2006/relationships/tags" Target="../tags/tag377.xml"/><Relationship Id="rId4" Type="http://schemas.openxmlformats.org/officeDocument/2006/relationships/tags" Target="../tags/tag376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tags" Target="../tags/tag386.xml"/><Relationship Id="rId3" Type="http://schemas.openxmlformats.org/officeDocument/2006/relationships/tags" Target="../tags/tag381.xml"/><Relationship Id="rId7" Type="http://schemas.openxmlformats.org/officeDocument/2006/relationships/tags" Target="../tags/tag385.xml"/><Relationship Id="rId2" Type="http://schemas.openxmlformats.org/officeDocument/2006/relationships/tags" Target="../tags/tag380.xml"/><Relationship Id="rId1" Type="http://schemas.openxmlformats.org/officeDocument/2006/relationships/tags" Target="../tags/tag379.xml"/><Relationship Id="rId6" Type="http://schemas.openxmlformats.org/officeDocument/2006/relationships/tags" Target="../tags/tag384.xml"/><Relationship Id="rId5" Type="http://schemas.openxmlformats.org/officeDocument/2006/relationships/tags" Target="../tags/tag383.xml"/><Relationship Id="rId4" Type="http://schemas.openxmlformats.org/officeDocument/2006/relationships/tags" Target="../tags/tag382.xml"/><Relationship Id="rId9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389.xml"/><Relationship Id="rId2" Type="http://schemas.openxmlformats.org/officeDocument/2006/relationships/tags" Target="../tags/tag388.xml"/><Relationship Id="rId1" Type="http://schemas.openxmlformats.org/officeDocument/2006/relationships/tags" Target="../tags/tag387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90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393.xml"/><Relationship Id="rId2" Type="http://schemas.openxmlformats.org/officeDocument/2006/relationships/tags" Target="../tags/tag392.xml"/><Relationship Id="rId1" Type="http://schemas.openxmlformats.org/officeDocument/2006/relationships/tags" Target="../tags/tag391.xml"/><Relationship Id="rId4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396.xml"/><Relationship Id="rId2" Type="http://schemas.openxmlformats.org/officeDocument/2006/relationships/tags" Target="../tags/tag395.xml"/><Relationship Id="rId1" Type="http://schemas.openxmlformats.org/officeDocument/2006/relationships/tags" Target="../tags/tag394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9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400.xml"/><Relationship Id="rId2" Type="http://schemas.openxmlformats.org/officeDocument/2006/relationships/tags" Target="../tags/tag399.xml"/><Relationship Id="rId1" Type="http://schemas.openxmlformats.org/officeDocument/2006/relationships/tags" Target="../tags/tag398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402.xml"/><Relationship Id="rId4" Type="http://schemas.openxmlformats.org/officeDocument/2006/relationships/tags" Target="../tags/tag401.xml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tags" Target="../tags/tag410.xml"/><Relationship Id="rId3" Type="http://schemas.openxmlformats.org/officeDocument/2006/relationships/tags" Target="../tags/tag405.xml"/><Relationship Id="rId7" Type="http://schemas.openxmlformats.org/officeDocument/2006/relationships/tags" Target="../tags/tag409.xml"/><Relationship Id="rId2" Type="http://schemas.openxmlformats.org/officeDocument/2006/relationships/tags" Target="../tags/tag404.xml"/><Relationship Id="rId1" Type="http://schemas.openxmlformats.org/officeDocument/2006/relationships/tags" Target="../tags/tag403.xml"/><Relationship Id="rId6" Type="http://schemas.openxmlformats.org/officeDocument/2006/relationships/tags" Target="../tags/tag408.xml"/><Relationship Id="rId5" Type="http://schemas.openxmlformats.org/officeDocument/2006/relationships/tags" Target="../tags/tag407.xml"/><Relationship Id="rId10" Type="http://schemas.openxmlformats.org/officeDocument/2006/relationships/image" Target="../media/image38.png"/><Relationship Id="rId4" Type="http://schemas.openxmlformats.org/officeDocument/2006/relationships/tags" Target="../tags/tag406.xml"/><Relationship Id="rId9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4A50-2914-48F6-A2DD-26421651AE6A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3484-23D6-49D4-BE68-190573C2B5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4A50-2914-48F6-A2DD-26421651AE6A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3484-23D6-49D4-BE68-190573C2B5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4A50-2914-48F6-A2DD-26421651AE6A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3484-23D6-49D4-BE68-190573C2B5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6000" y="394405"/>
            <a:ext cx="10800000" cy="792000"/>
          </a:xfrm>
        </p:spPr>
        <p:txBody>
          <a:bodyPr lIns="0" tIns="0" rIns="0" bIns="0"/>
          <a:lstStyle>
            <a:lvl1pPr algn="ctr" fontAlgn="base"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/Users/wangweisen/Desktop/背景.png背景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 descr="元素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945630" y="726"/>
            <a:ext cx="5245735" cy="68571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868680" y="2225675"/>
            <a:ext cx="6633896" cy="2406650"/>
          </a:xfrm>
        </p:spPr>
        <p:txBody>
          <a:bodyPr vert="horz" wrap="square" lIns="0" tIns="38100" rIns="76200" bIns="38100" rtlCol="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kumimoji="0" lang="en-US" sz="5800" i="0" u="none" strike="noStrike" cap="none" spc="0" normalizeH="0" baseline="0" dirty="0">
                <a:solidFill>
                  <a:schemeClr val="lt1">
                    <a:lumMod val="100000"/>
                  </a:schemeClr>
                </a:solidFill>
                <a:uFillTx/>
                <a:latin typeface="+mj-lt"/>
              </a:defRPr>
            </a:lvl1pPr>
          </a:lstStyle>
          <a:p>
            <a:pPr marL="0" marR="0" lvl="0" fontAlgn="auto">
              <a:lnSpc>
                <a:spcPct val="92000"/>
              </a:lnSpc>
              <a:buClrTx/>
              <a:buSzTx/>
              <a:buFontTx/>
            </a:pPr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Date Area</a:t>
            </a: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alo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/Users/wangweisen/Desktop/背景.png背景"/>
          <p:cNvPicPr/>
          <p:nvPr userDrawn="1">
            <p:custDataLst>
              <p:tags r:id="rId1"/>
            </p:custDataLst>
          </p:nvPr>
        </p:nvPicPr>
        <p:blipFill>
          <a:blip r:embed="rId11"/>
          <a:srcRect t="3852"/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pic>
        <p:nvPicPr>
          <p:cNvPr id="11" name="图片 10" descr="/Users/wangweisen/Desktop/空间.png空间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12"/>
          <a:srcRect/>
          <a:stretch>
            <a:fillRect/>
          </a:stretch>
        </p:blipFill>
        <p:spPr>
          <a:xfrm>
            <a:off x="0" y="2349501"/>
            <a:ext cx="4219125" cy="4508499"/>
          </a:xfrm>
          <a:prstGeom prst="rect">
            <a:avLst/>
          </a:prstGeom>
        </p:spPr>
      </p:pic>
      <p:pic>
        <p:nvPicPr>
          <p:cNvPr id="12" name="图片 11" descr="/Users/wangweisen/Desktop/星辰.png星辰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13"/>
          <a:srcRect/>
          <a:stretch>
            <a:fillRect/>
          </a:stretch>
        </p:blipFill>
        <p:spPr>
          <a:xfrm>
            <a:off x="10370421" y="0"/>
            <a:ext cx="1821579" cy="251873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312335" y="834030"/>
            <a:ext cx="3236348" cy="1081088"/>
          </a:xfrm>
        </p:spPr>
        <p:txBody>
          <a:bodyPr wrap="square" anchor="b">
            <a:normAutofit/>
          </a:bodyPr>
          <a:lstStyle>
            <a:lvl1pPr>
              <a:defRPr sz="6000">
                <a:solidFill>
                  <a:schemeClr val="lt1">
                    <a:lumMod val="100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直接连接符 12"/>
          <p:cNvCxnSpPr/>
          <p:nvPr userDrawn="1">
            <p:custDataLst>
              <p:tags r:id="rId8"/>
            </p:custDataLst>
          </p:nvPr>
        </p:nvCxnSpPr>
        <p:spPr>
          <a:xfrm>
            <a:off x="5374588" y="2266919"/>
            <a:ext cx="3174095" cy="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>
            <p:custDataLst>
              <p:tags r:id="rId9"/>
            </p:custDataLst>
          </p:nvPr>
        </p:nvCxnSpPr>
        <p:spPr>
          <a:xfrm>
            <a:off x="5312335" y="2266919"/>
            <a:ext cx="651201" cy="0"/>
          </a:xfrm>
          <a:prstGeom prst="line">
            <a:avLst/>
          </a:prstGeom>
          <a:ln w="889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背景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5" y="365"/>
            <a:ext cx="12191930" cy="6857588"/>
          </a:xfrm>
          <a:prstGeom prst="rect">
            <a:avLst/>
          </a:prstGeom>
        </p:spPr>
      </p:pic>
      <p:pic>
        <p:nvPicPr>
          <p:cNvPr id="10" name="图片 9" descr="/Users/wangweisen/Desktop/xingqiu.pngxingqiu"/>
          <p:cNvPicPr/>
          <p:nvPr userDrawn="1">
            <p:custDataLst>
              <p:tags r:id="rId2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>
            <a:off x="6836467" y="728365"/>
            <a:ext cx="5355520" cy="53987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104265" y="3350260"/>
            <a:ext cx="6342380" cy="1151890"/>
          </a:xfrm>
        </p:spPr>
        <p:txBody>
          <a:bodyPr wrap="square" anchor="t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5400">
                <a:solidFill>
                  <a:schemeClr val="lt1">
                    <a:lumMod val="100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104265" y="1089025"/>
            <a:ext cx="6342380" cy="2200275"/>
          </a:xfrm>
        </p:spPr>
        <p:txBody>
          <a:bodyPr wrap="none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9000">
                <a:solidFill>
                  <a:schemeClr val="lt1">
                    <a:lumMod val="10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4800" y="360000"/>
            <a:ext cx="10800000" cy="720000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694800" y="1228725"/>
            <a:ext cx="5181600" cy="4948875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313200" y="1228725"/>
            <a:ext cx="5181600" cy="4948875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"/>
            </p:custDataLst>
          </p:nvPr>
        </p:nvSpPr>
        <p:spPr>
          <a:xfrm>
            <a:off x="694800" y="1228725"/>
            <a:ext cx="5157787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2"/>
            </p:custDataLst>
          </p:nvPr>
        </p:nvSpPr>
        <p:spPr>
          <a:xfrm>
            <a:off x="694800" y="1859078"/>
            <a:ext cx="5157787" cy="4330585"/>
          </a:xfrm>
        </p:spPr>
        <p:txBody>
          <a:bodyPr wrap="square">
            <a:normAutofit/>
          </a:bodyPr>
          <a:lstStyle>
            <a:lvl1pPr>
              <a:defRPr sz="2200"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3"/>
            </p:custDataLst>
          </p:nvPr>
        </p:nvSpPr>
        <p:spPr>
          <a:xfrm>
            <a:off x="6311612" y="1228725"/>
            <a:ext cx="5183188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4"/>
            </p:custDataLst>
          </p:nvPr>
        </p:nvSpPr>
        <p:spPr>
          <a:xfrm>
            <a:off x="6311612" y="1859078"/>
            <a:ext cx="5183188" cy="4330585"/>
          </a:xfrm>
        </p:spPr>
        <p:txBody>
          <a:bodyPr wrap="square">
            <a:normAutofit/>
          </a:bodyPr>
          <a:lstStyle>
            <a:lvl1pPr>
              <a:defRPr sz="2200"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10" name="标题 9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94800" y="360000"/>
            <a:ext cx="10800000" cy="720000"/>
          </a:xfrm>
        </p:spPr>
        <p:txBody>
          <a:bodyPr vert="horz" wrap="square" lIns="0" tIns="0" r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sz="4000" b="1" i="0" u="none" strike="noStrike" kern="1200" cap="none" spc="0" normalizeH="0" baseline="0" noProof="1" dirty="0">
                <a:solidFill>
                  <a:schemeClr val="lt1">
                    <a:lumMod val="100000"/>
                  </a:schemeClr>
                </a:solidFill>
                <a:latin typeface="+mj-lt"/>
              </a:defRPr>
            </a:lvl1pPr>
          </a:lstStyle>
          <a:p>
            <a:pPr lvl="0"/>
            <a:r>
              <a:rPr dirty="0">
                <a:sym typeface="+mn-ea"/>
              </a:rPr>
              <a:t>Click to add title</a:t>
            </a:r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en-US"/>
              <a:t>Date Area</a:t>
            </a:r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wrap="square" anchor="b" anchorCtr="0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4A50-2914-48F6-A2DD-26421651AE6A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3484-23D6-49D4-BE68-190573C2B5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694799" y="360000"/>
            <a:ext cx="10802402" cy="5817600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"/>
            </p:custDataLst>
          </p:nvPr>
        </p:nvSpPr>
        <p:spPr>
          <a:xfrm>
            <a:off x="694798" y="1228725"/>
            <a:ext cx="10811401" cy="576000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Date Area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背景"/>
          <p:cNvPicPr/>
          <p:nvPr userDrawn="1"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pic>
        <p:nvPicPr>
          <p:cNvPr id="13" name="图片 12" descr="/Users/wangweisen/Desktop/星期.png星期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>
            <a:off x="0" y="0"/>
            <a:ext cx="1970612" cy="1726552"/>
          </a:xfrm>
          <a:prstGeom prst="rect">
            <a:avLst/>
          </a:prstGeom>
        </p:spPr>
      </p:pic>
      <p:pic>
        <p:nvPicPr>
          <p:cNvPr id="15" name="图片 14" descr="/Users/wangweisen/Desktop/飞向太空.png飞向太空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6637189" y="2318944"/>
            <a:ext cx="5554811" cy="453905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872011" y="2263033"/>
            <a:ext cx="7892427" cy="2331934"/>
          </a:xfrm>
        </p:spPr>
        <p:txBody>
          <a:bodyPr wrap="square" anchor="ctr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5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任意多边形: 形状 34"/>
          <p:cNvSpPr/>
          <p:nvPr userDrawn="1">
            <p:custDataLst>
              <p:tags r:id="rId2"/>
            </p:custDataLst>
          </p:nvPr>
        </p:nvSpPr>
        <p:spPr>
          <a:xfrm>
            <a:off x="0" y="5604589"/>
            <a:ext cx="1393076" cy="1253411"/>
          </a:xfrm>
          <a:custGeom>
            <a:avLst/>
            <a:gdLst>
              <a:gd name="connsiteX0" fmla="*/ 0 w 1774536"/>
              <a:gd name="connsiteY0" fmla="*/ 0 h 1596627"/>
              <a:gd name="connsiteX1" fmla="*/ 965024 w 1774536"/>
              <a:gd name="connsiteY1" fmla="*/ 0 h 1596627"/>
              <a:gd name="connsiteX2" fmla="*/ 1235136 w 1774536"/>
              <a:gd name="connsiteY2" fmla="*/ 155934 h 1596627"/>
              <a:gd name="connsiteX3" fmla="*/ 1732763 w 1774536"/>
              <a:gd name="connsiteY3" fmla="*/ 1017906 h 1596627"/>
              <a:gd name="connsiteX4" fmla="*/ 1732763 w 1774536"/>
              <a:gd name="connsiteY4" fmla="*/ 1329773 h 1596627"/>
              <a:gd name="connsiteX5" fmla="*/ 1578693 w 1774536"/>
              <a:gd name="connsiteY5" fmla="*/ 1596627 h 1596627"/>
              <a:gd name="connsiteX6" fmla="*/ 0 w 1774536"/>
              <a:gd name="connsiteY6" fmla="*/ 1596627 h 1596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4536" h="1596627">
                <a:moveTo>
                  <a:pt x="0" y="0"/>
                </a:moveTo>
                <a:lnTo>
                  <a:pt x="965024" y="0"/>
                </a:lnTo>
                <a:cubicBezTo>
                  <a:pt x="1076458" y="0"/>
                  <a:pt x="1179401" y="59431"/>
                  <a:pt x="1235136" y="155934"/>
                </a:cubicBezTo>
                <a:lnTo>
                  <a:pt x="1732763" y="1017906"/>
                </a:lnTo>
                <a:cubicBezTo>
                  <a:pt x="1788461" y="1114408"/>
                  <a:pt x="1788461" y="1233270"/>
                  <a:pt x="1732763" y="1329773"/>
                </a:cubicBezTo>
                <a:lnTo>
                  <a:pt x="1578693" y="1596627"/>
                </a:lnTo>
                <a:lnTo>
                  <a:pt x="0" y="159662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63000">
                <a:schemeClr val="accent1">
                  <a:alpha val="25000"/>
                </a:schemeClr>
              </a:gs>
            </a:gsLst>
            <a:lin ang="18900000" scaled="1"/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en-US">
              <a:sym typeface="+mn-lt"/>
            </a:endParaRPr>
          </a:p>
        </p:txBody>
      </p:sp>
      <p:sp>
        <p:nvSpPr>
          <p:cNvPr id="29" name="任意多边形: 形状 28"/>
          <p:cNvSpPr/>
          <p:nvPr userDrawn="1">
            <p:custDataLst>
              <p:tags r:id="rId3"/>
            </p:custDataLst>
          </p:nvPr>
        </p:nvSpPr>
        <p:spPr>
          <a:xfrm>
            <a:off x="7302921" y="0"/>
            <a:ext cx="4889079" cy="4634823"/>
          </a:xfrm>
          <a:custGeom>
            <a:avLst/>
            <a:gdLst>
              <a:gd name="connsiteX0" fmla="*/ 860827 w 4515263"/>
              <a:gd name="connsiteY0" fmla="*/ 0 h 4280448"/>
              <a:gd name="connsiteX1" fmla="*/ 4515263 w 4515263"/>
              <a:gd name="connsiteY1" fmla="*/ 0 h 4280448"/>
              <a:gd name="connsiteX2" fmla="*/ 4515263 w 4515263"/>
              <a:gd name="connsiteY2" fmla="*/ 4052484 h 4280448"/>
              <a:gd name="connsiteX3" fmla="*/ 4492015 w 4515263"/>
              <a:gd name="connsiteY3" fmla="*/ 4078891 h 4280448"/>
              <a:gd name="connsiteX4" fmla="*/ 4003859 w 4515263"/>
              <a:gd name="connsiteY4" fmla="*/ 4280448 h 4280448"/>
              <a:gd name="connsiteX5" fmla="*/ 1795825 w 4515263"/>
              <a:gd name="connsiteY5" fmla="*/ 4280448 h 4280448"/>
              <a:gd name="connsiteX6" fmla="*/ 1196689 w 4515263"/>
              <a:gd name="connsiteY6" fmla="*/ 3934525 h 4280448"/>
              <a:gd name="connsiteX7" fmla="*/ 92672 w 4515263"/>
              <a:gd name="connsiteY7" fmla="*/ 2022323 h 4280448"/>
              <a:gd name="connsiteX8" fmla="*/ 92672 w 4515263"/>
              <a:gd name="connsiteY8" fmla="*/ 1330476 h 428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15263" h="4280448">
                <a:moveTo>
                  <a:pt x="860827" y="0"/>
                </a:moveTo>
                <a:lnTo>
                  <a:pt x="4515263" y="0"/>
                </a:lnTo>
                <a:lnTo>
                  <a:pt x="4515263" y="4052484"/>
                </a:lnTo>
                <a:lnTo>
                  <a:pt x="4492015" y="4078891"/>
                </a:lnTo>
                <a:cubicBezTo>
                  <a:pt x="4364071" y="4206287"/>
                  <a:pt x="4189262" y="4280448"/>
                  <a:pt x="4003859" y="4280448"/>
                </a:cubicBezTo>
                <a:lnTo>
                  <a:pt x="1795825" y="4280448"/>
                </a:lnTo>
                <a:cubicBezTo>
                  <a:pt x="1548701" y="4280448"/>
                  <a:pt x="1320250" y="4148607"/>
                  <a:pt x="1196689" y="3934525"/>
                </a:cubicBezTo>
                <a:lnTo>
                  <a:pt x="92672" y="2022323"/>
                </a:lnTo>
                <a:cubicBezTo>
                  <a:pt x="-30891" y="1808242"/>
                  <a:pt x="-30891" y="1544557"/>
                  <a:pt x="92672" y="133047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"/>
                </a:schemeClr>
              </a:gs>
              <a:gs pos="33000">
                <a:schemeClr val="accent1">
                  <a:alpha val="25000"/>
                </a:schemeClr>
              </a:gs>
              <a:gs pos="99000">
                <a:schemeClr val="accent1"/>
              </a:gs>
            </a:gsLst>
            <a:lin ang="81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标题 1"/>
          <p:cNvSpPr>
            <a:spLocks noGrp="1"/>
          </p:cNvSpPr>
          <p:nvPr userDrawn="1">
            <p:ph type="ctrTitle" hasCustomPrompt="1"/>
            <p:custDataLst>
              <p:tags r:id="rId4"/>
            </p:custDataLst>
          </p:nvPr>
        </p:nvSpPr>
        <p:spPr>
          <a:xfrm>
            <a:off x="1093470" y="1350010"/>
            <a:ext cx="6209665" cy="2697480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4700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副标题 2"/>
          <p:cNvSpPr>
            <a:spLocks noGrp="1"/>
          </p:cNvSpPr>
          <p:nvPr userDrawn="1">
            <p:ph type="subTitle" idx="1" hasCustomPrompt="1"/>
            <p:custDataLst>
              <p:tags r:id="rId5"/>
            </p:custDataLst>
          </p:nvPr>
        </p:nvSpPr>
        <p:spPr>
          <a:xfrm>
            <a:off x="1093208" y="4125388"/>
            <a:ext cx="5137199" cy="758360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>
                <a:latin typeface="+mj-lt"/>
              </a:defRPr>
            </a:lvl2pPr>
            <a:lvl3pPr marL="914400" indent="0" algn="ctr">
              <a:buNone/>
              <a:defRPr sz="1800">
                <a:latin typeface="+mj-lt"/>
              </a:defRPr>
            </a:lvl3pPr>
            <a:lvl4pPr marL="1371600" indent="0" algn="ctr">
              <a:buNone/>
              <a:defRPr sz="1600">
                <a:latin typeface="+mj-lt"/>
              </a:defRPr>
            </a:lvl4pPr>
            <a:lvl5pPr marL="1828800" indent="0" algn="ctr">
              <a:buNone/>
              <a:defRPr sz="1600">
                <a:latin typeface="+mj-lt"/>
              </a:defRPr>
            </a:lvl5pPr>
            <a:lvl6pPr marL="2286000" indent="0" algn="ctr">
              <a:buNone/>
              <a:defRPr sz="1600">
                <a:latin typeface="+mj-lt"/>
              </a:defRPr>
            </a:lvl6pPr>
            <a:lvl7pPr marL="2743200" indent="0" algn="ctr">
              <a:buNone/>
              <a:defRPr sz="1600">
                <a:latin typeface="+mj-lt"/>
              </a:defRPr>
            </a:lvl7pPr>
            <a:lvl8pPr marL="3200400" indent="0" algn="ctr">
              <a:buNone/>
              <a:defRPr sz="1600">
                <a:latin typeface="+mj-lt"/>
              </a:defRPr>
            </a:lvl8pPr>
            <a:lvl9pPr marL="3657600" indent="0" algn="ctr">
              <a:buNone/>
              <a:defRPr sz="1600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subtitle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署名占位符 10"/>
          <p:cNvSpPr>
            <a:spLocks noGrp="1"/>
          </p:cNvSpPr>
          <p:nvPr userDrawn="1">
            <p:ph type="body" sz="quarter" idx="17" hasCustomPrompt="1"/>
            <p:custDataLst>
              <p:tags r:id="rId9"/>
            </p:custDataLst>
          </p:nvPr>
        </p:nvSpPr>
        <p:spPr>
          <a:xfrm>
            <a:off x="1090348" y="4949990"/>
            <a:ext cx="2880000" cy="504000"/>
          </a:xfrm>
          <a:prstGeom prst="roundRect">
            <a:avLst>
              <a:gd name="adj" fmla="val 24227"/>
            </a:avLst>
          </a:prstGeom>
          <a:gradFill flip="none" rotWithShape="1">
            <a:gsLst>
              <a:gs pos="70000">
                <a:schemeClr val="accent1">
                  <a:lumMod val="75000"/>
                </a:schemeClr>
              </a:gs>
              <a:gs pos="5000">
                <a:schemeClr val="accent1"/>
              </a:gs>
            </a:gsLst>
            <a:lin ang="2700000" scaled="1"/>
            <a:tileRect/>
          </a:gra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93" t="12305" r="13611" b="8926"/>
          <a:stretch>
            <a:fillRect/>
          </a:stretch>
        </p:blipFill>
        <p:spPr>
          <a:xfrm>
            <a:off x="7056803" y="1185863"/>
            <a:ext cx="4308800" cy="4794020"/>
          </a:xfrm>
          <a:prstGeom prst="rect">
            <a:avLst/>
          </a:prstGeom>
        </p:spPr>
      </p:pic>
      <p:sp>
        <p:nvSpPr>
          <p:cNvPr id="7" name="椭圆 6"/>
          <p:cNvSpPr/>
          <p:nvPr userDrawn="1">
            <p:custDataLst>
              <p:tags r:id="rId11"/>
            </p:custDataLst>
          </p:nvPr>
        </p:nvSpPr>
        <p:spPr>
          <a:xfrm>
            <a:off x="1090348" y="1201756"/>
            <a:ext cx="88370" cy="8837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椭圆 7"/>
          <p:cNvSpPr/>
          <p:nvPr userDrawn="1">
            <p:custDataLst>
              <p:tags r:id="rId12"/>
            </p:custDataLst>
          </p:nvPr>
        </p:nvSpPr>
        <p:spPr>
          <a:xfrm>
            <a:off x="1229652" y="1201756"/>
            <a:ext cx="88370" cy="8837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椭圆 8"/>
          <p:cNvSpPr/>
          <p:nvPr userDrawn="1">
            <p:custDataLst>
              <p:tags r:id="rId13"/>
            </p:custDataLst>
          </p:nvPr>
        </p:nvSpPr>
        <p:spPr>
          <a:xfrm>
            <a:off x="1368955" y="1201756"/>
            <a:ext cx="88370" cy="8837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j-lt"/>
                <a:cs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8" name="内容占位符 7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cs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alo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任意多边形: 形状 37"/>
          <p:cNvSpPr/>
          <p:nvPr userDrawn="1">
            <p:custDataLst>
              <p:tags r:id="rId2"/>
            </p:custDataLst>
          </p:nvPr>
        </p:nvSpPr>
        <p:spPr>
          <a:xfrm>
            <a:off x="665351" y="0"/>
            <a:ext cx="3830449" cy="6858000"/>
          </a:xfrm>
          <a:custGeom>
            <a:avLst/>
            <a:gdLst>
              <a:gd name="connsiteX0" fmla="*/ 0 w 3830449"/>
              <a:gd name="connsiteY0" fmla="*/ 0 h 6858000"/>
              <a:gd name="connsiteX1" fmla="*/ 2025923 w 3830449"/>
              <a:gd name="connsiteY1" fmla="*/ 0 h 6858000"/>
              <a:gd name="connsiteX2" fmla="*/ 3678868 w 3830449"/>
              <a:gd name="connsiteY2" fmla="*/ 2863179 h 6858000"/>
              <a:gd name="connsiteX3" fmla="*/ 3678868 w 3830449"/>
              <a:gd name="connsiteY3" fmla="*/ 3994819 h 6858000"/>
              <a:gd name="connsiteX4" fmla="*/ 2025799 w 3830449"/>
              <a:gd name="connsiteY4" fmla="*/ 6858000 h 6858000"/>
              <a:gd name="connsiteX5" fmla="*/ 0 w 3830449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0449" h="6858000">
                <a:moveTo>
                  <a:pt x="0" y="0"/>
                </a:moveTo>
                <a:lnTo>
                  <a:pt x="2025923" y="0"/>
                </a:lnTo>
                <a:lnTo>
                  <a:pt x="3678868" y="2863179"/>
                </a:lnTo>
                <a:cubicBezTo>
                  <a:pt x="3880976" y="3213348"/>
                  <a:pt x="3880976" y="3644651"/>
                  <a:pt x="3678868" y="3994819"/>
                </a:cubicBezTo>
                <a:lnTo>
                  <a:pt x="2025799" y="6858000"/>
                </a:lnTo>
                <a:lnTo>
                  <a:pt x="0" y="6858000"/>
                </a:lnTo>
                <a:close/>
              </a:path>
            </a:pathLst>
          </a:custGeom>
          <a:noFill/>
          <a:ln w="9525" cap="flat">
            <a:gradFill flip="none" rotWithShape="1">
              <a:gsLst>
                <a:gs pos="37000">
                  <a:schemeClr val="accent1">
                    <a:alpha val="0"/>
                  </a:schemeClr>
                </a:gs>
                <a:gs pos="89000">
                  <a:schemeClr val="accent1">
                    <a:alpha val="40000"/>
                  </a:schemeClr>
                </a:gs>
              </a:gsLst>
              <a:lin ang="0" scaled="1"/>
              <a:tileRect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en-US"/>
          </a:p>
        </p:txBody>
      </p:sp>
      <p:sp>
        <p:nvSpPr>
          <p:cNvPr id="35" name="任意多边形: 形状 34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3083687" cy="6858002"/>
          </a:xfrm>
          <a:custGeom>
            <a:avLst/>
            <a:gdLst>
              <a:gd name="connsiteX0" fmla="*/ 0 w 3083687"/>
              <a:gd name="connsiteY0" fmla="*/ 0 h 6858002"/>
              <a:gd name="connsiteX1" fmla="*/ 718954 w 3083687"/>
              <a:gd name="connsiteY1" fmla="*/ 0 h 6858002"/>
              <a:gd name="connsiteX2" fmla="*/ 1508001 w 3083687"/>
              <a:gd name="connsiteY2" fmla="*/ 455511 h 6858002"/>
              <a:gd name="connsiteX3" fmla="*/ 2961658 w 3083687"/>
              <a:gd name="connsiteY3" fmla="*/ 2973490 h 6858002"/>
              <a:gd name="connsiteX4" fmla="*/ 2961658 w 3083687"/>
              <a:gd name="connsiteY4" fmla="*/ 3884512 h 6858002"/>
              <a:gd name="connsiteX5" fmla="*/ 1507893 w 3083687"/>
              <a:gd name="connsiteY5" fmla="*/ 6402491 h 6858002"/>
              <a:gd name="connsiteX6" fmla="*/ 718954 w 3083687"/>
              <a:gd name="connsiteY6" fmla="*/ 6858002 h 6858002"/>
              <a:gd name="connsiteX7" fmla="*/ 0 w 3083687"/>
              <a:gd name="connsiteY7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3687" h="6858002">
                <a:moveTo>
                  <a:pt x="0" y="0"/>
                </a:moveTo>
                <a:lnTo>
                  <a:pt x="718954" y="0"/>
                </a:lnTo>
                <a:cubicBezTo>
                  <a:pt x="1044473" y="0"/>
                  <a:pt x="1345189" y="173610"/>
                  <a:pt x="1508001" y="455511"/>
                </a:cubicBezTo>
                <a:lnTo>
                  <a:pt x="2961658" y="2973490"/>
                </a:lnTo>
                <a:cubicBezTo>
                  <a:pt x="3124364" y="3255392"/>
                  <a:pt x="3124364" y="3602611"/>
                  <a:pt x="2961658" y="3884512"/>
                </a:cubicBezTo>
                <a:lnTo>
                  <a:pt x="1507893" y="6402491"/>
                </a:lnTo>
                <a:cubicBezTo>
                  <a:pt x="1345189" y="6684394"/>
                  <a:pt x="1044473" y="6858002"/>
                  <a:pt x="718954" y="6858002"/>
                </a:cubicBezTo>
                <a:lnTo>
                  <a:pt x="0" y="6858002"/>
                </a:lnTo>
                <a:close/>
              </a:path>
            </a:pathLst>
          </a:custGeom>
          <a:gradFill flip="none" rotWithShape="1">
            <a:gsLst>
              <a:gs pos="10000">
                <a:schemeClr val="accent1">
                  <a:alpha val="10000"/>
                </a:schemeClr>
              </a:gs>
              <a:gs pos="81000">
                <a:schemeClr val="accent1">
                  <a:alpha val="60000"/>
                </a:schemeClr>
              </a:gs>
            </a:gsLst>
            <a:lin ang="0" scaled="1"/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en-US"/>
          </a:p>
        </p:txBody>
      </p:sp>
      <p:sp>
        <p:nvSpPr>
          <p:cNvPr id="33" name="图形 22"/>
          <p:cNvSpPr/>
          <p:nvPr userDrawn="1">
            <p:custDataLst>
              <p:tags r:id="rId4"/>
            </p:custDataLst>
          </p:nvPr>
        </p:nvSpPr>
        <p:spPr>
          <a:xfrm>
            <a:off x="1307881" y="2171700"/>
            <a:ext cx="2800232" cy="2514600"/>
          </a:xfrm>
          <a:custGeom>
            <a:avLst/>
            <a:gdLst>
              <a:gd name="connsiteX0" fmla="*/ 4697587 w 6804564"/>
              <a:gd name="connsiteY0" fmla="*/ 0 h 6110478"/>
              <a:gd name="connsiteX1" fmla="*/ 2106978 w 6804564"/>
              <a:gd name="connsiteY1" fmla="*/ 0 h 6110478"/>
              <a:gd name="connsiteX2" fmla="*/ 1404033 w 6804564"/>
              <a:gd name="connsiteY2" fmla="*/ 405860 h 6110478"/>
              <a:gd name="connsiteX3" fmla="*/ 108728 w 6804564"/>
              <a:gd name="connsiteY3" fmla="*/ 2649379 h 6110478"/>
              <a:gd name="connsiteX4" fmla="*/ 108728 w 6804564"/>
              <a:gd name="connsiteY4" fmla="*/ 3461099 h 6110478"/>
              <a:gd name="connsiteX5" fmla="*/ 1404033 w 6804564"/>
              <a:gd name="connsiteY5" fmla="*/ 5704618 h 6110478"/>
              <a:gd name="connsiteX6" fmla="*/ 2106978 w 6804564"/>
              <a:gd name="connsiteY6" fmla="*/ 6110478 h 6110478"/>
              <a:gd name="connsiteX7" fmla="*/ 4697587 w 6804564"/>
              <a:gd name="connsiteY7" fmla="*/ 6110478 h 6110478"/>
              <a:gd name="connsiteX8" fmla="*/ 5400532 w 6804564"/>
              <a:gd name="connsiteY8" fmla="*/ 5704618 h 6110478"/>
              <a:gd name="connsiteX9" fmla="*/ 6695837 w 6804564"/>
              <a:gd name="connsiteY9" fmla="*/ 3461099 h 6110478"/>
              <a:gd name="connsiteX10" fmla="*/ 6695837 w 6804564"/>
              <a:gd name="connsiteY10" fmla="*/ 2649379 h 6110478"/>
              <a:gd name="connsiteX11" fmla="*/ 5400628 w 6804564"/>
              <a:gd name="connsiteY11" fmla="*/ 405860 h 6110478"/>
              <a:gd name="connsiteX12" fmla="*/ 4697587 w 6804564"/>
              <a:gd name="connsiteY12" fmla="*/ 0 h 611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04564" h="6110478">
                <a:moveTo>
                  <a:pt x="4697587" y="0"/>
                </a:moveTo>
                <a:lnTo>
                  <a:pt x="2106978" y="0"/>
                </a:lnTo>
                <a:cubicBezTo>
                  <a:pt x="1816941" y="0"/>
                  <a:pt x="1549003" y="154686"/>
                  <a:pt x="1404033" y="405860"/>
                </a:cubicBezTo>
                <a:lnTo>
                  <a:pt x="108728" y="2649379"/>
                </a:lnTo>
                <a:cubicBezTo>
                  <a:pt x="-36243" y="2900553"/>
                  <a:pt x="-36243" y="3209925"/>
                  <a:pt x="108728" y="3461099"/>
                </a:cubicBezTo>
                <a:lnTo>
                  <a:pt x="1404033" y="5704618"/>
                </a:lnTo>
                <a:cubicBezTo>
                  <a:pt x="1549003" y="5955793"/>
                  <a:pt x="1817037" y="6110478"/>
                  <a:pt x="2106978" y="6110478"/>
                </a:cubicBezTo>
                <a:lnTo>
                  <a:pt x="4697587" y="6110478"/>
                </a:lnTo>
                <a:cubicBezTo>
                  <a:pt x="4987624" y="6110478"/>
                  <a:pt x="5255562" y="5955793"/>
                  <a:pt x="5400532" y="5704618"/>
                </a:cubicBezTo>
                <a:lnTo>
                  <a:pt x="6695837" y="3461099"/>
                </a:lnTo>
                <a:cubicBezTo>
                  <a:pt x="6840808" y="3209925"/>
                  <a:pt x="6840808" y="2900553"/>
                  <a:pt x="6695837" y="2649379"/>
                </a:cubicBezTo>
                <a:lnTo>
                  <a:pt x="5400628" y="405860"/>
                </a:lnTo>
                <a:cubicBezTo>
                  <a:pt x="5255562" y="154686"/>
                  <a:pt x="4987624" y="0"/>
                  <a:pt x="4697587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图形 22"/>
          <p:cNvSpPr/>
          <p:nvPr>
            <p:custDataLst>
              <p:tags r:id="rId8"/>
            </p:custDataLst>
          </p:nvPr>
        </p:nvSpPr>
        <p:spPr>
          <a:xfrm>
            <a:off x="1351996" y="2211314"/>
            <a:ext cx="2712004" cy="2435372"/>
          </a:xfrm>
          <a:custGeom>
            <a:avLst/>
            <a:gdLst>
              <a:gd name="connsiteX0" fmla="*/ 4697587 w 6804564"/>
              <a:gd name="connsiteY0" fmla="*/ 0 h 6110478"/>
              <a:gd name="connsiteX1" fmla="*/ 2106978 w 6804564"/>
              <a:gd name="connsiteY1" fmla="*/ 0 h 6110478"/>
              <a:gd name="connsiteX2" fmla="*/ 1404033 w 6804564"/>
              <a:gd name="connsiteY2" fmla="*/ 405860 h 6110478"/>
              <a:gd name="connsiteX3" fmla="*/ 108728 w 6804564"/>
              <a:gd name="connsiteY3" fmla="*/ 2649379 h 6110478"/>
              <a:gd name="connsiteX4" fmla="*/ 108728 w 6804564"/>
              <a:gd name="connsiteY4" fmla="*/ 3461099 h 6110478"/>
              <a:gd name="connsiteX5" fmla="*/ 1404033 w 6804564"/>
              <a:gd name="connsiteY5" fmla="*/ 5704618 h 6110478"/>
              <a:gd name="connsiteX6" fmla="*/ 2106978 w 6804564"/>
              <a:gd name="connsiteY6" fmla="*/ 6110478 h 6110478"/>
              <a:gd name="connsiteX7" fmla="*/ 4697587 w 6804564"/>
              <a:gd name="connsiteY7" fmla="*/ 6110478 h 6110478"/>
              <a:gd name="connsiteX8" fmla="*/ 5400532 w 6804564"/>
              <a:gd name="connsiteY8" fmla="*/ 5704618 h 6110478"/>
              <a:gd name="connsiteX9" fmla="*/ 6695837 w 6804564"/>
              <a:gd name="connsiteY9" fmla="*/ 3461099 h 6110478"/>
              <a:gd name="connsiteX10" fmla="*/ 6695837 w 6804564"/>
              <a:gd name="connsiteY10" fmla="*/ 2649379 h 6110478"/>
              <a:gd name="connsiteX11" fmla="*/ 5400628 w 6804564"/>
              <a:gd name="connsiteY11" fmla="*/ 405860 h 6110478"/>
              <a:gd name="connsiteX12" fmla="*/ 4697587 w 6804564"/>
              <a:gd name="connsiteY12" fmla="*/ 0 h 611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04564" h="6110478">
                <a:moveTo>
                  <a:pt x="4697587" y="0"/>
                </a:moveTo>
                <a:lnTo>
                  <a:pt x="2106978" y="0"/>
                </a:lnTo>
                <a:cubicBezTo>
                  <a:pt x="1816941" y="0"/>
                  <a:pt x="1549003" y="154686"/>
                  <a:pt x="1404033" y="405860"/>
                </a:cubicBezTo>
                <a:lnTo>
                  <a:pt x="108728" y="2649379"/>
                </a:lnTo>
                <a:cubicBezTo>
                  <a:pt x="-36243" y="2900553"/>
                  <a:pt x="-36243" y="3209925"/>
                  <a:pt x="108728" y="3461099"/>
                </a:cubicBezTo>
                <a:lnTo>
                  <a:pt x="1404033" y="5704618"/>
                </a:lnTo>
                <a:cubicBezTo>
                  <a:pt x="1549003" y="5955793"/>
                  <a:pt x="1817037" y="6110478"/>
                  <a:pt x="2106978" y="6110478"/>
                </a:cubicBezTo>
                <a:lnTo>
                  <a:pt x="4697587" y="6110478"/>
                </a:lnTo>
                <a:cubicBezTo>
                  <a:pt x="4987624" y="6110478"/>
                  <a:pt x="5255562" y="5955793"/>
                  <a:pt x="5400532" y="5704618"/>
                </a:cubicBezTo>
                <a:lnTo>
                  <a:pt x="6695837" y="3461099"/>
                </a:lnTo>
                <a:cubicBezTo>
                  <a:pt x="6840808" y="3209925"/>
                  <a:pt x="6840808" y="2900553"/>
                  <a:pt x="6695837" y="2649379"/>
                </a:cubicBezTo>
                <a:lnTo>
                  <a:pt x="5400628" y="405860"/>
                </a:lnTo>
                <a:cubicBezTo>
                  <a:pt x="5255562" y="154686"/>
                  <a:pt x="4987624" y="0"/>
                  <a:pt x="4697587" y="0"/>
                </a:cubicBezTo>
                <a:close/>
              </a:path>
            </a:pathLst>
          </a:custGeom>
          <a:gradFill flip="none" rotWithShape="1">
            <a:gsLst>
              <a:gs pos="24000">
                <a:schemeClr val="accent1"/>
              </a:gs>
              <a:gs pos="78000">
                <a:schemeClr val="accent1">
                  <a:lumMod val="75000"/>
                </a:schemeClr>
              </a:gs>
            </a:gsLst>
            <a:lin ang="8100000" scaled="1"/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307465" y="2863215"/>
            <a:ext cx="2800985" cy="1219835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36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任意多边形: 形状 19"/>
          <p:cNvSpPr/>
          <p:nvPr userDrawn="1">
            <p:custDataLst>
              <p:tags r:id="rId2"/>
            </p:custDataLst>
          </p:nvPr>
        </p:nvSpPr>
        <p:spPr>
          <a:xfrm flipH="1">
            <a:off x="10798924" y="5604590"/>
            <a:ext cx="1393076" cy="1253411"/>
          </a:xfrm>
          <a:custGeom>
            <a:avLst/>
            <a:gdLst>
              <a:gd name="connsiteX0" fmla="*/ 0 w 1774536"/>
              <a:gd name="connsiteY0" fmla="*/ 0 h 1596627"/>
              <a:gd name="connsiteX1" fmla="*/ 965024 w 1774536"/>
              <a:gd name="connsiteY1" fmla="*/ 0 h 1596627"/>
              <a:gd name="connsiteX2" fmla="*/ 1235136 w 1774536"/>
              <a:gd name="connsiteY2" fmla="*/ 155934 h 1596627"/>
              <a:gd name="connsiteX3" fmla="*/ 1732763 w 1774536"/>
              <a:gd name="connsiteY3" fmla="*/ 1017906 h 1596627"/>
              <a:gd name="connsiteX4" fmla="*/ 1732763 w 1774536"/>
              <a:gd name="connsiteY4" fmla="*/ 1329773 h 1596627"/>
              <a:gd name="connsiteX5" fmla="*/ 1578693 w 1774536"/>
              <a:gd name="connsiteY5" fmla="*/ 1596627 h 1596627"/>
              <a:gd name="connsiteX6" fmla="*/ 0 w 1774536"/>
              <a:gd name="connsiteY6" fmla="*/ 1596627 h 1596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4536" h="1596627">
                <a:moveTo>
                  <a:pt x="0" y="0"/>
                </a:moveTo>
                <a:lnTo>
                  <a:pt x="965024" y="0"/>
                </a:lnTo>
                <a:cubicBezTo>
                  <a:pt x="1076458" y="0"/>
                  <a:pt x="1179401" y="59431"/>
                  <a:pt x="1235136" y="155934"/>
                </a:cubicBezTo>
                <a:lnTo>
                  <a:pt x="1732763" y="1017906"/>
                </a:lnTo>
                <a:cubicBezTo>
                  <a:pt x="1788461" y="1114408"/>
                  <a:pt x="1788461" y="1233270"/>
                  <a:pt x="1732763" y="1329773"/>
                </a:cubicBezTo>
                <a:lnTo>
                  <a:pt x="1578693" y="1596627"/>
                </a:lnTo>
                <a:lnTo>
                  <a:pt x="0" y="159662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63000">
                <a:schemeClr val="accent1">
                  <a:alpha val="25000"/>
                </a:schemeClr>
              </a:gs>
            </a:gsLst>
            <a:lin ang="18900000" scaled="1"/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888230" y="2948305"/>
            <a:ext cx="6766560" cy="2847340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r">
              <a:defRPr sz="4800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5796915" y="1536065"/>
            <a:ext cx="5700395" cy="1318895"/>
          </a:xfrm>
          <a:prstGeom prst="rect">
            <a:avLst/>
          </a:prstGeom>
        </p:spPr>
        <p:txBody>
          <a:bodyPr wrap="none" anchor="b" anchorCtr="0">
            <a:normAutofit/>
          </a:bodyPr>
          <a:lstStyle>
            <a:lvl1pPr marL="0" indent="0" algn="r">
              <a:buNone/>
              <a:defRPr sz="8000" b="1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任意多边形: 形状 16"/>
          <p:cNvSpPr/>
          <p:nvPr userDrawn="1">
            <p:custDataLst>
              <p:tags r:id="rId8"/>
            </p:custDataLst>
          </p:nvPr>
        </p:nvSpPr>
        <p:spPr>
          <a:xfrm flipH="1">
            <a:off x="0" y="0"/>
            <a:ext cx="4889079" cy="4634823"/>
          </a:xfrm>
          <a:custGeom>
            <a:avLst/>
            <a:gdLst>
              <a:gd name="connsiteX0" fmla="*/ 860827 w 4515263"/>
              <a:gd name="connsiteY0" fmla="*/ 0 h 4280448"/>
              <a:gd name="connsiteX1" fmla="*/ 4515263 w 4515263"/>
              <a:gd name="connsiteY1" fmla="*/ 0 h 4280448"/>
              <a:gd name="connsiteX2" fmla="*/ 4515263 w 4515263"/>
              <a:gd name="connsiteY2" fmla="*/ 4052484 h 4280448"/>
              <a:gd name="connsiteX3" fmla="*/ 4492015 w 4515263"/>
              <a:gd name="connsiteY3" fmla="*/ 4078891 h 4280448"/>
              <a:gd name="connsiteX4" fmla="*/ 4003859 w 4515263"/>
              <a:gd name="connsiteY4" fmla="*/ 4280448 h 4280448"/>
              <a:gd name="connsiteX5" fmla="*/ 1795825 w 4515263"/>
              <a:gd name="connsiteY5" fmla="*/ 4280448 h 4280448"/>
              <a:gd name="connsiteX6" fmla="*/ 1196689 w 4515263"/>
              <a:gd name="connsiteY6" fmla="*/ 3934525 h 4280448"/>
              <a:gd name="connsiteX7" fmla="*/ 92672 w 4515263"/>
              <a:gd name="connsiteY7" fmla="*/ 2022323 h 4280448"/>
              <a:gd name="connsiteX8" fmla="*/ 92672 w 4515263"/>
              <a:gd name="connsiteY8" fmla="*/ 1330476 h 428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15263" h="4280448">
                <a:moveTo>
                  <a:pt x="860827" y="0"/>
                </a:moveTo>
                <a:lnTo>
                  <a:pt x="4515263" y="0"/>
                </a:lnTo>
                <a:lnTo>
                  <a:pt x="4515263" y="4052484"/>
                </a:lnTo>
                <a:lnTo>
                  <a:pt x="4492015" y="4078891"/>
                </a:lnTo>
                <a:cubicBezTo>
                  <a:pt x="4364071" y="4206287"/>
                  <a:pt x="4189262" y="4280448"/>
                  <a:pt x="4003859" y="4280448"/>
                </a:cubicBezTo>
                <a:lnTo>
                  <a:pt x="1795825" y="4280448"/>
                </a:lnTo>
                <a:cubicBezTo>
                  <a:pt x="1548701" y="4280448"/>
                  <a:pt x="1320250" y="4148607"/>
                  <a:pt x="1196689" y="3934525"/>
                </a:cubicBezTo>
                <a:lnTo>
                  <a:pt x="92672" y="2022323"/>
                </a:lnTo>
                <a:cubicBezTo>
                  <a:pt x="-30891" y="1808242"/>
                  <a:pt x="-30891" y="1544557"/>
                  <a:pt x="92672" y="133047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"/>
                </a:schemeClr>
              </a:gs>
              <a:gs pos="33000">
                <a:schemeClr val="accent1">
                  <a:alpha val="25000"/>
                </a:schemeClr>
              </a:gs>
              <a:gs pos="99000">
                <a:schemeClr val="accent1"/>
              </a:gs>
            </a:gsLst>
            <a:lin ang="8100000" scaled="1"/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0">
            <a:noAutofit/>
          </a:bodyPr>
          <a:lstStyle/>
          <a:p>
            <a:pPr lvl="0" algn="l">
              <a:buClrTx/>
              <a:buSzTx/>
              <a:buFontTx/>
            </a:pPr>
            <a:endParaRPr lang="en-US"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2" t="11667" r="16089" b="13518"/>
          <a:stretch>
            <a:fillRect/>
          </a:stretch>
        </p:blipFill>
        <p:spPr>
          <a:xfrm>
            <a:off x="1175494" y="1017354"/>
            <a:ext cx="4192058" cy="4634823"/>
          </a:xfrm>
          <a:prstGeom prst="rect">
            <a:avLst/>
          </a:prstGeom>
        </p:spPr>
      </p:pic>
      <p:sp>
        <p:nvSpPr>
          <p:cNvPr id="7" name="椭圆 6"/>
          <p:cNvSpPr/>
          <p:nvPr userDrawn="1">
            <p:custDataLst>
              <p:tags r:id="rId10"/>
            </p:custDataLst>
          </p:nvPr>
        </p:nvSpPr>
        <p:spPr>
          <a:xfrm>
            <a:off x="10261386" y="1201756"/>
            <a:ext cx="88370" cy="8837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椭圆 8"/>
          <p:cNvSpPr/>
          <p:nvPr userDrawn="1">
            <p:custDataLst>
              <p:tags r:id="rId11"/>
            </p:custDataLst>
          </p:nvPr>
        </p:nvSpPr>
        <p:spPr>
          <a:xfrm>
            <a:off x="10400690" y="1201756"/>
            <a:ext cx="88370" cy="8837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椭圆 9"/>
          <p:cNvSpPr/>
          <p:nvPr userDrawn="1">
            <p:custDataLst>
              <p:tags r:id="rId12"/>
            </p:custDataLst>
          </p:nvPr>
        </p:nvSpPr>
        <p:spPr>
          <a:xfrm>
            <a:off x="10539993" y="1201756"/>
            <a:ext cx="88370" cy="8837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10" name="内容占位符 9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6595" y="360045"/>
            <a:ext cx="10799445" cy="864235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12" name="内容占位符 11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14" name="内容占位符 13"/>
          <p:cNvSpPr>
            <a:spLocks noGrp="1"/>
          </p:cNvSpPr>
          <p:nvPr>
            <p:ph sz="quarter" idx="4" hasCustomPrompt="1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15" name="日期占位符 1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16" name="页脚占位符 1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灯片编号占位符 1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4A50-2914-48F6-A2DD-26421651AE6A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3484-23D6-49D4-BE68-190573C2B5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>
                <a:latin typeface="+mj-lt"/>
                <a:sym typeface="+mn-ea"/>
              </a:rPr>
              <a:t>Click to add 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Date Area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6595" y="360045"/>
            <a:ext cx="10798175" cy="864235"/>
          </a:xfrm>
        </p:spPr>
        <p:txBody>
          <a:bodyPr wrap="square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任意多边形: 形状 9"/>
          <p:cNvSpPr/>
          <p:nvPr userDrawn="1">
            <p:custDataLst>
              <p:tags r:id="rId2"/>
            </p:custDataLst>
          </p:nvPr>
        </p:nvSpPr>
        <p:spPr>
          <a:xfrm>
            <a:off x="0" y="5604589"/>
            <a:ext cx="1393076" cy="1253411"/>
          </a:xfrm>
          <a:custGeom>
            <a:avLst/>
            <a:gdLst>
              <a:gd name="connsiteX0" fmla="*/ 0 w 1774536"/>
              <a:gd name="connsiteY0" fmla="*/ 0 h 1596627"/>
              <a:gd name="connsiteX1" fmla="*/ 965024 w 1774536"/>
              <a:gd name="connsiteY1" fmla="*/ 0 h 1596627"/>
              <a:gd name="connsiteX2" fmla="*/ 1235136 w 1774536"/>
              <a:gd name="connsiteY2" fmla="*/ 155934 h 1596627"/>
              <a:gd name="connsiteX3" fmla="*/ 1732763 w 1774536"/>
              <a:gd name="connsiteY3" fmla="*/ 1017906 h 1596627"/>
              <a:gd name="connsiteX4" fmla="*/ 1732763 w 1774536"/>
              <a:gd name="connsiteY4" fmla="*/ 1329773 h 1596627"/>
              <a:gd name="connsiteX5" fmla="*/ 1578693 w 1774536"/>
              <a:gd name="connsiteY5" fmla="*/ 1596627 h 1596627"/>
              <a:gd name="connsiteX6" fmla="*/ 0 w 1774536"/>
              <a:gd name="connsiteY6" fmla="*/ 1596627 h 1596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4536" h="1596627">
                <a:moveTo>
                  <a:pt x="0" y="0"/>
                </a:moveTo>
                <a:lnTo>
                  <a:pt x="965024" y="0"/>
                </a:lnTo>
                <a:cubicBezTo>
                  <a:pt x="1076458" y="0"/>
                  <a:pt x="1179401" y="59431"/>
                  <a:pt x="1235136" y="155934"/>
                </a:cubicBezTo>
                <a:lnTo>
                  <a:pt x="1732763" y="1017906"/>
                </a:lnTo>
                <a:cubicBezTo>
                  <a:pt x="1788461" y="1114408"/>
                  <a:pt x="1788461" y="1233270"/>
                  <a:pt x="1732763" y="1329773"/>
                </a:cubicBezTo>
                <a:lnTo>
                  <a:pt x="1578693" y="1596627"/>
                </a:lnTo>
                <a:lnTo>
                  <a:pt x="0" y="159662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63000">
                <a:schemeClr val="accent1">
                  <a:alpha val="25000"/>
                </a:schemeClr>
              </a:gs>
            </a:gsLst>
            <a:lin ang="18900000" scaled="1"/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en-US">
              <a:sym typeface="+mn-lt"/>
            </a:endParaRPr>
          </a:p>
        </p:txBody>
      </p:sp>
      <p:sp>
        <p:nvSpPr>
          <p:cNvPr id="14" name="任意多边形: 形状 13"/>
          <p:cNvSpPr/>
          <p:nvPr userDrawn="1">
            <p:custDataLst>
              <p:tags r:id="rId3"/>
            </p:custDataLst>
          </p:nvPr>
        </p:nvSpPr>
        <p:spPr>
          <a:xfrm>
            <a:off x="7302921" y="0"/>
            <a:ext cx="4889079" cy="4634823"/>
          </a:xfrm>
          <a:custGeom>
            <a:avLst/>
            <a:gdLst>
              <a:gd name="connsiteX0" fmla="*/ 860827 w 4515263"/>
              <a:gd name="connsiteY0" fmla="*/ 0 h 4280448"/>
              <a:gd name="connsiteX1" fmla="*/ 4515263 w 4515263"/>
              <a:gd name="connsiteY1" fmla="*/ 0 h 4280448"/>
              <a:gd name="connsiteX2" fmla="*/ 4515263 w 4515263"/>
              <a:gd name="connsiteY2" fmla="*/ 4052484 h 4280448"/>
              <a:gd name="connsiteX3" fmla="*/ 4492015 w 4515263"/>
              <a:gd name="connsiteY3" fmla="*/ 4078891 h 4280448"/>
              <a:gd name="connsiteX4" fmla="*/ 4003859 w 4515263"/>
              <a:gd name="connsiteY4" fmla="*/ 4280448 h 4280448"/>
              <a:gd name="connsiteX5" fmla="*/ 1795825 w 4515263"/>
              <a:gd name="connsiteY5" fmla="*/ 4280448 h 4280448"/>
              <a:gd name="connsiteX6" fmla="*/ 1196689 w 4515263"/>
              <a:gd name="connsiteY6" fmla="*/ 3934525 h 4280448"/>
              <a:gd name="connsiteX7" fmla="*/ 92672 w 4515263"/>
              <a:gd name="connsiteY7" fmla="*/ 2022323 h 4280448"/>
              <a:gd name="connsiteX8" fmla="*/ 92672 w 4515263"/>
              <a:gd name="connsiteY8" fmla="*/ 1330476 h 428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15263" h="4280448">
                <a:moveTo>
                  <a:pt x="860827" y="0"/>
                </a:moveTo>
                <a:lnTo>
                  <a:pt x="4515263" y="0"/>
                </a:lnTo>
                <a:lnTo>
                  <a:pt x="4515263" y="4052484"/>
                </a:lnTo>
                <a:lnTo>
                  <a:pt x="4492015" y="4078891"/>
                </a:lnTo>
                <a:cubicBezTo>
                  <a:pt x="4364071" y="4206287"/>
                  <a:pt x="4189262" y="4280448"/>
                  <a:pt x="4003859" y="4280448"/>
                </a:cubicBezTo>
                <a:lnTo>
                  <a:pt x="1795825" y="4280448"/>
                </a:lnTo>
                <a:cubicBezTo>
                  <a:pt x="1548701" y="4280448"/>
                  <a:pt x="1320250" y="4148607"/>
                  <a:pt x="1196689" y="3934525"/>
                </a:cubicBezTo>
                <a:lnTo>
                  <a:pt x="92672" y="2022323"/>
                </a:lnTo>
                <a:cubicBezTo>
                  <a:pt x="-30891" y="1808242"/>
                  <a:pt x="-30891" y="1544557"/>
                  <a:pt x="92672" y="133047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"/>
                </a:schemeClr>
              </a:gs>
              <a:gs pos="33000">
                <a:schemeClr val="accent1">
                  <a:alpha val="25000"/>
                </a:schemeClr>
              </a:gs>
              <a:gs pos="99000">
                <a:schemeClr val="accent1"/>
              </a:gs>
            </a:gsLst>
            <a:lin ang="81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lvl="0" algn="l">
              <a:buClrTx/>
              <a:buSzTx/>
              <a:buFontTx/>
            </a:pPr>
            <a:endParaRPr lang="en-US"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1101724" y="1716633"/>
            <a:ext cx="5335203" cy="1988890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54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8"/>
            </p:custDataLst>
          </p:nvPr>
        </p:nvSpPr>
        <p:spPr>
          <a:xfrm>
            <a:off x="1101724" y="3915752"/>
            <a:ext cx="2880000" cy="504000"/>
          </a:xfrm>
          <a:prstGeom prst="roundRect">
            <a:avLst/>
          </a:prstGeom>
          <a:gradFill>
            <a:gsLst>
              <a:gs pos="0">
                <a:schemeClr val="accent1"/>
              </a:gs>
              <a:gs pos="75000">
                <a:schemeClr val="accent1">
                  <a:lumMod val="75000"/>
                </a:schemeClr>
              </a:gs>
            </a:gsLst>
            <a:lin ang="0" scaled="1"/>
          </a:gra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pic>
        <p:nvPicPr>
          <p:cNvPr id="23" name="图片 22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8" t="24134" r="9591" b="14699"/>
          <a:stretch>
            <a:fillRect/>
          </a:stretch>
        </p:blipFill>
        <p:spPr>
          <a:xfrm>
            <a:off x="6869713" y="1599387"/>
            <a:ext cx="4889500" cy="380881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" contrast="2000"/>
                    </a14:imgEffect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139" y="1038097"/>
            <a:ext cx="722661" cy="74416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99" y="4084958"/>
            <a:ext cx="406321" cy="501129"/>
          </a:xfrm>
          <a:prstGeom prst="rect">
            <a:avLst/>
          </a:prstGeom>
        </p:spPr>
      </p:pic>
      <p:sp>
        <p:nvSpPr>
          <p:cNvPr id="7" name="椭圆 6"/>
          <p:cNvSpPr/>
          <p:nvPr userDrawn="1">
            <p:custDataLst>
              <p:tags r:id="rId12"/>
            </p:custDataLst>
          </p:nvPr>
        </p:nvSpPr>
        <p:spPr>
          <a:xfrm>
            <a:off x="1090348" y="1201756"/>
            <a:ext cx="88370" cy="8837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椭圆 7"/>
          <p:cNvSpPr/>
          <p:nvPr userDrawn="1">
            <p:custDataLst>
              <p:tags r:id="rId13"/>
            </p:custDataLst>
          </p:nvPr>
        </p:nvSpPr>
        <p:spPr>
          <a:xfrm>
            <a:off x="1229652" y="1201756"/>
            <a:ext cx="88370" cy="8837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椭圆 8"/>
          <p:cNvSpPr/>
          <p:nvPr userDrawn="1">
            <p:custDataLst>
              <p:tags r:id="rId14"/>
            </p:custDataLst>
          </p:nvPr>
        </p:nvSpPr>
        <p:spPr>
          <a:xfrm>
            <a:off x="1368955" y="1201756"/>
            <a:ext cx="88370" cy="8837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>
            <p:custDataLst>
              <p:tags r:id="rId1"/>
            </p:custDataLst>
          </p:nvPr>
        </p:nvSpPr>
        <p:spPr>
          <a:xfrm flipH="1" flipV="1">
            <a:off x="-1270" y="0"/>
            <a:ext cx="12191365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44000">
                <a:schemeClr val="accent2">
                  <a:lumMod val="60000"/>
                  <a:lumOff val="40000"/>
                </a:schemeClr>
              </a:gs>
              <a:gs pos="81000">
                <a:schemeClr val="bg1"/>
              </a:gs>
            </a:gsLst>
            <a:lin ang="1956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7775" y="5528120"/>
            <a:ext cx="2414225" cy="134733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5267" y="0"/>
            <a:ext cx="4956478" cy="4895512"/>
          </a:xfrm>
          <a:prstGeom prst="rect">
            <a:avLst/>
          </a:prstGeom>
        </p:spPr>
      </p:pic>
      <p:pic>
        <p:nvPicPr>
          <p:cNvPr id="9" name="@png2x_01_封面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0" y="18514"/>
            <a:ext cx="89789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5"/>
            </p:custDataLst>
          </p:nvPr>
        </p:nvSpPr>
        <p:spPr>
          <a:xfrm>
            <a:off x="1013460" y="2205355"/>
            <a:ext cx="10515600" cy="211518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5400">
                <a:solidFill>
                  <a:schemeClr val="tx1"/>
                </a:solidFill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</a:p>
        </p:txBody>
      </p:sp>
      <p:pic>
        <p:nvPicPr>
          <p:cNvPr id="14" name="图片 1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0551" y="5785011"/>
            <a:ext cx="2560542" cy="1072989"/>
          </a:xfrm>
          <a:prstGeom prst="rect">
            <a:avLst/>
          </a:prstGeom>
        </p:spPr>
      </p:pic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7"/>
            </p:custDataLst>
          </p:nvPr>
        </p:nvSpPr>
        <p:spPr>
          <a:xfrm>
            <a:off x="1019175" y="819150"/>
            <a:ext cx="10515600" cy="1371600"/>
          </a:xfrm>
        </p:spPr>
        <p:txBody>
          <a:bodyPr anchor="b">
            <a:normAutofit/>
          </a:bodyPr>
          <a:lstStyle>
            <a:lvl1pPr marL="0" indent="0" algn="just">
              <a:lnSpc>
                <a:spcPct val="100000"/>
              </a:lnSpc>
              <a:buNone/>
              <a:defRPr sz="2000">
                <a:latin typeface="+mj-lt"/>
                <a:sym typeface="Arial" panose="020B0604020202020204" pitchFamily="34" charset="0"/>
              </a:defRPr>
            </a:lvl1pPr>
            <a:lvl2pPr marL="457200" indent="0" algn="ctr">
              <a:buNone/>
              <a:defRPr sz="2000">
                <a:latin typeface="+mj-lt"/>
              </a:defRPr>
            </a:lvl2pPr>
            <a:lvl3pPr marL="914400" indent="0" algn="ctr">
              <a:buNone/>
              <a:defRPr sz="1800">
                <a:latin typeface="+mj-lt"/>
              </a:defRPr>
            </a:lvl3pPr>
            <a:lvl4pPr marL="1371600" indent="0" algn="ctr">
              <a:buNone/>
              <a:defRPr sz="1600">
                <a:latin typeface="+mj-lt"/>
              </a:defRPr>
            </a:lvl4pPr>
            <a:lvl5pPr marL="1828800" indent="0" algn="ctr">
              <a:buNone/>
              <a:defRPr sz="1600">
                <a:latin typeface="+mj-lt"/>
              </a:defRPr>
            </a:lvl5pPr>
            <a:lvl6pPr marL="2286000" indent="0" algn="ctr">
              <a:buNone/>
              <a:defRPr sz="1600">
                <a:latin typeface="+mj-lt"/>
              </a:defRPr>
            </a:lvl6pPr>
            <a:lvl7pPr marL="2743200" indent="0" algn="ctr">
              <a:buNone/>
              <a:defRPr sz="1600">
                <a:latin typeface="+mj-lt"/>
              </a:defRPr>
            </a:lvl7pPr>
            <a:lvl8pPr marL="3200400" indent="0" algn="ctr">
              <a:buNone/>
              <a:defRPr sz="1600">
                <a:latin typeface="+mj-lt"/>
              </a:defRPr>
            </a:lvl8pPr>
            <a:lvl9pPr marL="3657600" indent="0" algn="ctr">
              <a:buNone/>
              <a:defRPr sz="1600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subtitle</a:t>
            </a:r>
            <a:endParaRPr 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8"/>
            </p:custDataLst>
          </p:nvPr>
        </p:nvSpPr>
        <p:spPr>
          <a:xfrm>
            <a:off x="1015681" y="4327980"/>
            <a:ext cx="10525125" cy="1745274"/>
          </a:xfrm>
        </p:spPr>
        <p:txBody>
          <a:bodyPr anchor="t">
            <a:normAutofit/>
          </a:bodyPr>
          <a:lstStyle>
            <a:lvl1pPr marL="0" indent="0" algn="just">
              <a:lnSpc>
                <a:spcPct val="100000"/>
              </a:lnSpc>
              <a:buNone/>
              <a:defRPr sz="2000"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22" name="日期占位符 21"/>
          <p:cNvSpPr>
            <a:spLocks noGrp="1"/>
          </p:cNvSpPr>
          <p:nvPr>
            <p:ph type="dt" sz="half" idx="18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23" name="页脚占位符 22"/>
          <p:cNvSpPr>
            <a:spLocks noGrp="1"/>
          </p:cNvSpPr>
          <p:nvPr>
            <p:ph type="ftr" sz="quarter" idx="19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5" name="灯片编号占位符 24"/>
          <p:cNvSpPr>
            <a:spLocks noGrp="1"/>
          </p:cNvSpPr>
          <p:nvPr>
            <p:ph type="sldNum" sz="quarter" idx="2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anchor="t" anchorCtr="0"/>
          <a:lstStyle>
            <a:lvl1pPr algn="l">
              <a:defRPr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alo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>
            <p:custDataLst>
              <p:tags r:id="rId1"/>
            </p:custDataLst>
          </p:nvPr>
        </p:nvSpPr>
        <p:spPr>
          <a:xfrm>
            <a:off x="1270" y="0"/>
            <a:ext cx="3658870" cy="6858000"/>
          </a:xfrm>
          <a:prstGeom prst="rect">
            <a:avLst/>
          </a:prstGeom>
          <a:gradFill>
            <a:gsLst>
              <a:gs pos="38000">
                <a:schemeClr val="accent4">
                  <a:alpha val="100000"/>
                </a:schemeClr>
              </a:gs>
              <a:gs pos="0">
                <a:schemeClr val="accent2"/>
              </a:gs>
              <a:gs pos="84000">
                <a:schemeClr val="accent1">
                  <a:alpha val="100000"/>
                </a:scheme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@png2x_01_目录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2540" y="0"/>
            <a:ext cx="36576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-2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0" y="5784850"/>
            <a:ext cx="1292225" cy="10731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209550" y="1160145"/>
            <a:ext cx="3242310" cy="4537710"/>
          </a:xfrm>
        </p:spPr>
        <p:txBody>
          <a:bodyPr anchor="ctr">
            <a:normAutofit/>
          </a:bodyPr>
          <a:lstStyle>
            <a:lvl1pPr algn="ctr">
              <a:defRPr sz="4400"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>
            <p:custDataLst>
              <p:tags r:id="rId1"/>
            </p:custDataLst>
          </p:nvPr>
        </p:nvSpPr>
        <p:spPr>
          <a:xfrm>
            <a:off x="-1270" y="0"/>
            <a:ext cx="12191365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44000">
                <a:schemeClr val="accent2">
                  <a:lumMod val="60000"/>
                  <a:lumOff val="40000"/>
                </a:schemeClr>
              </a:gs>
              <a:gs pos="81000">
                <a:schemeClr val="bg1"/>
              </a:gs>
            </a:gsLst>
            <a:lin ang="1956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231" y="0"/>
            <a:ext cx="4956478" cy="4895512"/>
          </a:xfrm>
          <a:prstGeom prst="rect">
            <a:avLst/>
          </a:prstGeom>
        </p:spPr>
      </p:pic>
      <p:pic>
        <p:nvPicPr>
          <p:cNvPr id="10" name="@png2x_01_章节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3027997" y="0"/>
            <a:ext cx="916178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377180" y="3471545"/>
            <a:ext cx="6288405" cy="2688590"/>
          </a:xfrm>
        </p:spPr>
        <p:txBody>
          <a:bodyPr anchor="t">
            <a:normAutofit/>
          </a:bodyPr>
          <a:lstStyle>
            <a:lvl1pPr algn="just">
              <a:defRPr sz="4400">
                <a:solidFill>
                  <a:schemeClr val="tx1"/>
                </a:solidFill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510667"/>
            <a:ext cx="2231329" cy="1347333"/>
          </a:xfrm>
          <a:prstGeom prst="rect">
            <a:avLst/>
          </a:prstGeom>
        </p:spPr>
      </p:pic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5365432" y="464457"/>
            <a:ext cx="4817288" cy="2908699"/>
          </a:xfrm>
        </p:spPr>
        <p:txBody>
          <a:bodyPr wrap="none" anchor="b">
            <a:normAutofit/>
          </a:bodyPr>
          <a:lstStyle>
            <a:lvl1pPr marL="0" indent="0" algn="just">
              <a:buNone/>
              <a:defRPr sz="3600" b="1">
                <a:solidFill>
                  <a:schemeClr val="accent2"/>
                </a:solidFill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vert="horz" lIns="0" tIns="0" rIns="0" bIns="0" rtlCol="0" anchor="t" anchorCtr="0">
            <a:normAutofit/>
          </a:bodyPr>
          <a:lstStyle>
            <a:lvl1pPr algn="l">
              <a:defRPr lang="en-US" dirty="0">
                <a:latin typeface="+mj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838200" y="1364400"/>
            <a:ext cx="5181600" cy="4813200"/>
          </a:xfrm>
        </p:spPr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172200" y="1364400"/>
            <a:ext cx="5181600" cy="4813200"/>
          </a:xfrm>
        </p:spPr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4A50-2914-48F6-A2DD-26421651AE6A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3484-23D6-49D4-BE68-190573C2B5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839788" y="360000"/>
            <a:ext cx="10515600" cy="864000"/>
          </a:xfrm>
        </p:spPr>
        <p:txBody>
          <a:bodyPr vert="horz" lIns="0" tIns="0" rIns="0" bIns="0" rtlCol="0" anchor="t" anchorCtr="0">
            <a:normAutofit/>
          </a:bodyPr>
          <a:lstStyle>
            <a:lvl1pPr algn="l">
              <a:defRPr lang="en-US" dirty="0">
                <a:latin typeface="+mj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9788" y="1364400"/>
            <a:ext cx="5157787" cy="540000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  <a:sym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839788" y="2061275"/>
            <a:ext cx="5157787" cy="4128388"/>
          </a:xfrm>
        </p:spPr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64400"/>
            <a:ext cx="5183188" cy="540000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  <a:sym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5"/>
            </p:custDataLst>
          </p:nvPr>
        </p:nvSpPr>
        <p:spPr>
          <a:xfrm>
            <a:off x="6172200" y="2061275"/>
            <a:ext cx="5183188" cy="4128388"/>
          </a:xfrm>
        </p:spPr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anchor="t" anchorCtr="0"/>
          <a:lstStyle>
            <a:lvl1pPr algn="l">
              <a:defRPr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-635" y="-635"/>
            <a:ext cx="12190730" cy="3536950"/>
          </a:xfrm>
          <a:prstGeom prst="rect">
            <a:avLst/>
          </a:prstGeom>
          <a:gradFill>
            <a:gsLst>
              <a:gs pos="0">
                <a:schemeClr val="accent1"/>
              </a:gs>
              <a:gs pos="49000">
                <a:schemeClr val="accent4">
                  <a:lumMod val="67000"/>
                  <a:lumOff val="3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40847" y="-727"/>
            <a:ext cx="2121592" cy="1883827"/>
          </a:xfrm>
          <a:prstGeom prst="rect">
            <a:avLst/>
          </a:prstGeom>
        </p:spPr>
      </p:pic>
      <p:sp>
        <p:nvSpPr>
          <p:cNvPr id="7" name="任意多边形 9"/>
          <p:cNvSpPr/>
          <p:nvPr userDrawn="1">
            <p:custDataLst>
              <p:tags r:id="rId3"/>
            </p:custDataLst>
          </p:nvPr>
        </p:nvSpPr>
        <p:spPr>
          <a:xfrm>
            <a:off x="1270" y="371476"/>
            <a:ext cx="12190730" cy="6487160"/>
          </a:xfrm>
          <a:custGeom>
            <a:avLst/>
            <a:gdLst>
              <a:gd name="adj" fmla="val 8371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98" h="8977">
                <a:moveTo>
                  <a:pt x="861" y="0"/>
                </a:moveTo>
                <a:lnTo>
                  <a:pt x="18337" y="0"/>
                </a:lnTo>
                <a:cubicBezTo>
                  <a:pt x="18813" y="0"/>
                  <a:pt x="19198" y="385"/>
                  <a:pt x="19198" y="861"/>
                </a:cubicBezTo>
                <a:lnTo>
                  <a:pt x="19198" y="8977"/>
                </a:lnTo>
                <a:lnTo>
                  <a:pt x="0" y="8977"/>
                </a:lnTo>
                <a:lnTo>
                  <a:pt x="0" y="861"/>
                </a:lnTo>
                <a:cubicBezTo>
                  <a:pt x="0" y="385"/>
                  <a:pt x="385" y="0"/>
                  <a:pt x="86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1"/>
            </p:custDataLst>
          </p:nvPr>
        </p:nvSpPr>
        <p:spPr>
          <a:xfrm>
            <a:off x="-635" y="-635"/>
            <a:ext cx="12190730" cy="3536950"/>
          </a:xfrm>
          <a:prstGeom prst="rect">
            <a:avLst/>
          </a:prstGeom>
          <a:gradFill>
            <a:gsLst>
              <a:gs pos="0">
                <a:schemeClr val="accent1"/>
              </a:gs>
              <a:gs pos="49000">
                <a:schemeClr val="accent4">
                  <a:lumMod val="67000"/>
                  <a:lumOff val="3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40847" y="-727"/>
            <a:ext cx="2121592" cy="1883827"/>
          </a:xfrm>
          <a:prstGeom prst="rect">
            <a:avLst/>
          </a:prstGeom>
        </p:spPr>
      </p:pic>
      <p:sp>
        <p:nvSpPr>
          <p:cNvPr id="8" name="任意多边形 9"/>
          <p:cNvSpPr/>
          <p:nvPr userDrawn="1">
            <p:custDataLst>
              <p:tags r:id="rId3"/>
            </p:custDataLst>
          </p:nvPr>
        </p:nvSpPr>
        <p:spPr>
          <a:xfrm>
            <a:off x="1270" y="371476"/>
            <a:ext cx="12190730" cy="6487160"/>
          </a:xfrm>
          <a:custGeom>
            <a:avLst/>
            <a:gdLst>
              <a:gd name="adj" fmla="val 8371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98" h="8977">
                <a:moveTo>
                  <a:pt x="861" y="0"/>
                </a:moveTo>
                <a:lnTo>
                  <a:pt x="18337" y="0"/>
                </a:lnTo>
                <a:cubicBezTo>
                  <a:pt x="18813" y="0"/>
                  <a:pt x="19198" y="385"/>
                  <a:pt x="19198" y="861"/>
                </a:cubicBezTo>
                <a:lnTo>
                  <a:pt x="19198" y="8977"/>
                </a:lnTo>
                <a:lnTo>
                  <a:pt x="0" y="8977"/>
                </a:lnTo>
                <a:lnTo>
                  <a:pt x="0" y="861"/>
                </a:lnTo>
                <a:cubicBezTo>
                  <a:pt x="0" y="385"/>
                  <a:pt x="385" y="0"/>
                  <a:pt x="86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内容占位符 1"/>
          <p:cNvSpPr>
            <a:spLocks noGrp="1"/>
          </p:cNvSpPr>
          <p:nvPr>
            <p:ph idx="1" hasCustomPrompt="1"/>
            <p:custDataLst>
              <p:tags r:id="rId4"/>
            </p:custDataLst>
          </p:nvPr>
        </p:nvSpPr>
        <p:spPr>
          <a:xfrm>
            <a:off x="838200" y="870857"/>
            <a:ext cx="10515600" cy="5307058"/>
          </a:xfrm>
        </p:spPr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840105" y="360045"/>
            <a:ext cx="10515600" cy="763270"/>
          </a:xfrm>
        </p:spPr>
        <p:txBody>
          <a:bodyPr anchor="t" anchorCtr="0"/>
          <a:lstStyle>
            <a:lvl1pPr algn="l">
              <a:defRPr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8200" y="1296000"/>
            <a:ext cx="10514012" cy="576000"/>
          </a:xfrm>
        </p:spPr>
        <p:txBody>
          <a:bodyPr anchor="t"/>
          <a:lstStyle>
            <a:lvl1pPr marL="0" indent="0">
              <a:buNone/>
              <a:defRPr sz="2400" b="0">
                <a:latin typeface="+mj-lt"/>
                <a:sym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 flipH="1" flipV="1">
            <a:off x="-1270" y="0"/>
            <a:ext cx="12191365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44000">
                <a:schemeClr val="accent2">
                  <a:lumMod val="60000"/>
                  <a:lumOff val="40000"/>
                </a:schemeClr>
              </a:gs>
              <a:gs pos="81000">
                <a:schemeClr val="bg1"/>
              </a:gs>
            </a:gsLst>
            <a:lin ang="1956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5267" y="0"/>
            <a:ext cx="4956478" cy="4895512"/>
          </a:xfrm>
          <a:prstGeom prst="rect">
            <a:avLst/>
          </a:prstGeom>
        </p:spPr>
      </p:pic>
      <p:pic>
        <p:nvPicPr>
          <p:cNvPr id="9" name="@png2x_01_结束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4" r:link="rId15"/>
          <a:stretch>
            <a:fillRect/>
          </a:stretch>
        </p:blipFill>
        <p:spPr>
          <a:xfrm>
            <a:off x="1587" y="0"/>
            <a:ext cx="89789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1001486" y="1103086"/>
            <a:ext cx="7489371" cy="2453412"/>
          </a:xfrm>
        </p:spPr>
        <p:txBody>
          <a:bodyPr anchor="b"/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7775" y="5555279"/>
            <a:ext cx="2414225" cy="134733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1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0551" y="5785011"/>
            <a:ext cx="2560542" cy="1072989"/>
          </a:xfrm>
          <a:prstGeom prst="rect">
            <a:avLst/>
          </a:prstGeom>
        </p:spPr>
      </p:pic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0"/>
            </p:custDataLst>
          </p:nvPr>
        </p:nvSpPr>
        <p:spPr>
          <a:xfrm>
            <a:off x="1001485" y="3898612"/>
            <a:ext cx="7489371" cy="2125541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 Area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可爱装饰_画板 1 副本_画板 1 副本_画板 1 副本_画板 1 副本_画板 1 副本 4_画板 1 副本 4_画板 1 副本 4_画板 1 副本 6"/>
          <p:cNvPicPr/>
          <p:nvPr userDrawn="1">
            <p:custDataLst>
              <p:tags r:id="rId1"/>
            </p:custDataLst>
          </p:nvPr>
        </p:nvPicPr>
        <p:blipFill>
          <a:blip r:embed="rId9"/>
          <a:srcRect r="69768" b="83949"/>
          <a:stretch>
            <a:fillRect/>
          </a:stretch>
        </p:blipFill>
        <p:spPr>
          <a:xfrm>
            <a:off x="0" y="0"/>
            <a:ext cx="3796826" cy="1147130"/>
          </a:xfrm>
          <a:prstGeom prst="rect">
            <a:avLst/>
          </a:prstGeom>
        </p:spPr>
      </p:pic>
      <p:pic>
        <p:nvPicPr>
          <p:cNvPr id="13" name="图片 12" descr="可爱装饰_画板 1 副本_画板 1 副本_画板 1 副本_画板 1 副本_画板 1 副本 4_画板 1 副本 4_画板 1 副本 4_画板 1 副本 6"/>
          <p:cNvPicPr/>
          <p:nvPr userDrawn="1">
            <p:custDataLst>
              <p:tags r:id="rId2"/>
            </p:custDataLst>
          </p:nvPr>
        </p:nvPicPr>
        <p:blipFill>
          <a:blip r:embed="rId9"/>
          <a:srcRect l="5689" t="44528" r="3688"/>
          <a:stretch>
            <a:fillRect/>
          </a:stretch>
        </p:blipFill>
        <p:spPr>
          <a:xfrm>
            <a:off x="514835" y="3055810"/>
            <a:ext cx="11162330" cy="3801555"/>
          </a:xfrm>
          <a:prstGeom prst="rect">
            <a:avLst/>
          </a:prstGeom>
        </p:spPr>
      </p:pic>
      <p:pic>
        <p:nvPicPr>
          <p:cNvPr id="15" name="图片 14" descr="可爱装饰_画板 1 副本_画板 1 副本_画板 1 副本_画板 1 副本_画板 1 副本 4_画板 1 副本 4_画板 1 副本 4_画板 1 副本 6"/>
          <p:cNvPicPr/>
          <p:nvPr userDrawn="1">
            <p:custDataLst>
              <p:tags r:id="rId3"/>
            </p:custDataLst>
          </p:nvPr>
        </p:nvPicPr>
        <p:blipFill>
          <a:blip r:embed="rId9"/>
          <a:srcRect l="72758" b="77037"/>
          <a:stretch>
            <a:fillRect/>
          </a:stretch>
        </p:blipFill>
        <p:spPr>
          <a:xfrm>
            <a:off x="8838565" y="635"/>
            <a:ext cx="3353435" cy="159034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694800" y="1476000"/>
            <a:ext cx="10800000" cy="1447200"/>
          </a:xfrm>
          <a:noFill/>
          <a:ln>
            <a:noFill/>
          </a:ln>
        </p:spPr>
        <p:txBody>
          <a:bodyPr vert="horz" wrap="square" lIns="101600" tIns="38100" rIns="63500" bIns="38100"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kumimoji="0" lang="en-US" sz="5400" i="0" u="none" strike="noStrike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</a:defRPr>
            </a:lvl1pPr>
          </a:lstStyle>
          <a:p>
            <a:pPr marL="0" marR="0" lvl="0" algn="ctr" fontAlgn="auto">
              <a:buClrTx/>
              <a:buSzTx/>
              <a:buFontTx/>
            </a:pPr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标题 6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sz="4000" b="0" i="0" u="none" strike="noStrike" kern="1200" cap="none" spc="0" normalizeH="0" baseline="0" noProof="1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>
                <a:sym typeface="+mn-ea"/>
              </a:rPr>
              <a:t>Click to add title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alo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可爱1目录_画板 1 副本 7"/>
          <p:cNvPicPr/>
          <p:nvPr userDrawn="1">
            <p:custDataLst>
              <p:tags r:id="rId1"/>
            </p:custDataLst>
          </p:nvPr>
        </p:nvPicPr>
        <p:blipFill>
          <a:blip r:embed="rId11"/>
          <a:srcRect r="81248" b="55368"/>
          <a:stretch>
            <a:fillRect/>
          </a:stretch>
        </p:blipFill>
        <p:spPr>
          <a:xfrm>
            <a:off x="3810" y="0"/>
            <a:ext cx="2542222" cy="3355446"/>
          </a:xfrm>
          <a:prstGeom prst="rect">
            <a:avLst/>
          </a:prstGeom>
        </p:spPr>
      </p:pic>
      <p:pic>
        <p:nvPicPr>
          <p:cNvPr id="11" name="图片 10" descr="可爱1目录_画板 1 副本 8_画板 1 副本 8_画板 1 副本 8_画板 1 副本 8"/>
          <p:cNvPicPr/>
          <p:nvPr userDrawn="1">
            <p:custDataLst>
              <p:tags r:id="rId2"/>
            </p:custDataLst>
          </p:nvPr>
        </p:nvPicPr>
        <p:blipFill>
          <a:blip r:embed="rId12"/>
          <a:srcRect l="35891" t="12043" r="3893" b="1891"/>
          <a:stretch>
            <a:fillRect/>
          </a:stretch>
        </p:blipFill>
        <p:spPr>
          <a:xfrm>
            <a:off x="4676260" y="838553"/>
            <a:ext cx="7512552" cy="6019447"/>
          </a:xfrm>
          <a:prstGeom prst="rect">
            <a:avLst/>
          </a:prstGeom>
        </p:spPr>
      </p:pic>
      <p:pic>
        <p:nvPicPr>
          <p:cNvPr id="12" name="图片 11" descr="可爱1目录_画板 1 副本 8_画板 1 副本 8_画板 1 副本 7"/>
          <p:cNvPicPr/>
          <p:nvPr userDrawn="1">
            <p:custDataLst>
              <p:tags r:id="rId3"/>
            </p:custDataLst>
          </p:nvPr>
        </p:nvPicPr>
        <p:blipFill>
          <a:blip r:embed="rId13"/>
          <a:srcRect l="49158" t="9942" r="8624" b="6966"/>
          <a:stretch>
            <a:fillRect/>
          </a:stretch>
        </p:blipFill>
        <p:spPr>
          <a:xfrm>
            <a:off x="6453505" y="838200"/>
            <a:ext cx="4867910" cy="5414010"/>
          </a:xfrm>
          <a:prstGeom prst="rect">
            <a:avLst/>
          </a:prstGeom>
        </p:spPr>
      </p:pic>
      <p:cxnSp>
        <p:nvCxnSpPr>
          <p:cNvPr id="13" name="直接连接符 12"/>
          <p:cNvCxnSpPr/>
          <p:nvPr userDrawn="1">
            <p:custDataLst>
              <p:tags r:id="rId4"/>
            </p:custDataLst>
          </p:nvPr>
        </p:nvCxnSpPr>
        <p:spPr>
          <a:xfrm>
            <a:off x="935990" y="2516522"/>
            <a:ext cx="269811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>
            <p:custDataLst>
              <p:tags r:id="rId5"/>
            </p:custDataLst>
          </p:nvPr>
        </p:nvCxnSpPr>
        <p:spPr>
          <a:xfrm>
            <a:off x="933450" y="2516522"/>
            <a:ext cx="504825" cy="0"/>
          </a:xfrm>
          <a:prstGeom prst="line">
            <a:avLst/>
          </a:prstGeom>
          <a:ln w="889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933450" y="1575435"/>
            <a:ext cx="2503805" cy="807720"/>
          </a:xfrm>
        </p:spPr>
        <p:txBody>
          <a:bodyPr wrap="square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4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4A50-2914-48F6-A2DD-26421651AE6A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3484-23D6-49D4-BE68-190573C2B5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可爱1章节_画板 1 副本 9"/>
          <p:cNvPicPr/>
          <p:nvPr userDrawn="1">
            <p:custDataLst>
              <p:tags r:id="rId1"/>
            </p:custDataLst>
          </p:nvPr>
        </p:nvPicPr>
        <p:blipFill>
          <a:blip r:embed="rId10"/>
          <a:srcRect l="60137" b="46116"/>
          <a:stretch>
            <a:fillRect/>
          </a:stretch>
        </p:blipFill>
        <p:spPr>
          <a:xfrm>
            <a:off x="6661130" y="0"/>
            <a:ext cx="5530870" cy="4371718"/>
          </a:xfrm>
          <a:prstGeom prst="rect">
            <a:avLst/>
          </a:prstGeom>
        </p:spPr>
      </p:pic>
      <p:pic>
        <p:nvPicPr>
          <p:cNvPr id="11" name="图片 10" descr="可爱1章节_画板 1 副本 9"/>
          <p:cNvPicPr/>
          <p:nvPr userDrawn="1">
            <p:custDataLst>
              <p:tags r:id="rId2"/>
            </p:custDataLst>
          </p:nvPr>
        </p:nvPicPr>
        <p:blipFill>
          <a:blip r:embed="rId10"/>
          <a:srcRect t="33421" r="53433"/>
          <a:stretch>
            <a:fillRect/>
          </a:stretch>
        </p:blipFill>
        <p:spPr>
          <a:xfrm>
            <a:off x="795" y="2764437"/>
            <a:ext cx="4994470" cy="409355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617085" y="1848485"/>
            <a:ext cx="5527040" cy="2802255"/>
          </a:xfrm>
          <a:noFill/>
          <a:ln>
            <a:noFill/>
          </a:ln>
        </p:spPr>
        <p:txBody>
          <a:bodyPr vert="horz" wrap="square" lIns="101600" tIns="38100" rIns="76200" bIns="38100" rtlCol="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kumimoji="0" lang="en-US" sz="5400" i="0" u="none" strike="noStrike" cap="none" spc="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</a:defRPr>
            </a:lvl1pPr>
          </a:lstStyle>
          <a:p>
            <a:pPr marL="0" marR="0" lvl="0" fontAlgn="auto">
              <a:lnSpc>
                <a:spcPct val="120000"/>
              </a:lnSpc>
              <a:buClrTx/>
              <a:buSzTx/>
              <a:buFontTx/>
            </a:pPr>
            <a:r>
              <a:rPr>
                <a:sym typeface="+mn-ea"/>
              </a:rPr>
              <a:t>Click to add title</a:t>
            </a:r>
            <a:endParaRPr lang="en-US" dirty="0">
              <a:latin typeface="+mj-lt"/>
            </a:endParaRPr>
          </a:p>
        </p:txBody>
      </p:sp>
      <p:sp>
        <p:nvSpPr>
          <p:cNvPr id="8" name="节编号 3"/>
          <p:cNvSpPr txBox="1"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581150" y="2365375"/>
            <a:ext cx="2457450" cy="1769110"/>
          </a:xfrm>
          <a:noFill/>
        </p:spPr>
        <p:txBody>
          <a:bodyPr wrap="none" lIns="0" tIns="0" rIns="0" bIns="0" rtlCol="0" anchor="ctr" anchorCtr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sz="6000" b="1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lt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text</a:t>
            </a:r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直接连接符 11"/>
          <p:cNvCxnSpPr/>
          <p:nvPr userDrawn="1">
            <p:custDataLst>
              <p:tags r:id="rId8"/>
            </p:custDataLst>
          </p:nvPr>
        </p:nvCxnSpPr>
        <p:spPr>
          <a:xfrm>
            <a:off x="4352521" y="2918497"/>
            <a:ext cx="0" cy="720000"/>
          </a:xfrm>
          <a:prstGeom prst="line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1"/>
            </p:custDataLst>
          </p:nvPr>
        </p:nvSpPr>
        <p:spPr>
          <a:xfrm>
            <a:off x="694800" y="1233488"/>
            <a:ext cx="5181600" cy="4944112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2"/>
            </p:custDataLst>
          </p:nvPr>
        </p:nvSpPr>
        <p:spPr>
          <a:xfrm>
            <a:off x="6313200" y="1233488"/>
            <a:ext cx="5181600" cy="4944112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标题 8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Click to add title</a:t>
            </a:r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"/>
            </p:custDataLst>
          </p:nvPr>
        </p:nvSpPr>
        <p:spPr>
          <a:xfrm>
            <a:off x="694800" y="1233488"/>
            <a:ext cx="5157787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2"/>
            </p:custDataLst>
          </p:nvPr>
        </p:nvSpPr>
        <p:spPr>
          <a:xfrm>
            <a:off x="694800" y="1843272"/>
            <a:ext cx="5157787" cy="4128388"/>
          </a:xfrm>
        </p:spPr>
        <p:txBody>
          <a:bodyPr wrap="square">
            <a:normAutofit/>
          </a:bodyPr>
          <a:lstStyle>
            <a:lvl1pPr>
              <a:defRPr sz="2200"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3"/>
            </p:custDataLst>
          </p:nvPr>
        </p:nvSpPr>
        <p:spPr>
          <a:xfrm>
            <a:off x="6311612" y="1233488"/>
            <a:ext cx="5183188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4"/>
            </p:custDataLst>
          </p:nvPr>
        </p:nvSpPr>
        <p:spPr>
          <a:xfrm>
            <a:off x="6311612" y="1843272"/>
            <a:ext cx="5183188" cy="4128388"/>
          </a:xfrm>
        </p:spPr>
        <p:txBody>
          <a:bodyPr wrap="square">
            <a:normAutofit/>
          </a:bodyPr>
          <a:lstStyle>
            <a:lvl1pPr>
              <a:defRPr sz="2200"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标题 9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694800" y="360000"/>
            <a:ext cx="10800000" cy="720000"/>
          </a:xfrm>
        </p:spPr>
        <p:txBody>
          <a:bodyPr/>
          <a:lstStyle/>
          <a:p>
            <a:r>
              <a:rPr lang="en-US">
                <a:latin typeface="+mj-lt"/>
              </a:rPr>
              <a:t>Click to add title</a:t>
            </a:r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Click to add title</a:t>
            </a:r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696913" y="360000"/>
            <a:ext cx="10798174" cy="5817600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"/>
            </p:custDataLst>
          </p:nvPr>
        </p:nvSpPr>
        <p:spPr>
          <a:xfrm>
            <a:off x="696912" y="1233488"/>
            <a:ext cx="10809287" cy="576000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4" name="标题 3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可爱装饰_画板 1 副本_画板 1 副本_画板 1 副本_画板 1 副本_画板 1 副本 4_画板 1 副本 4_画板 1 副本 4_画板 1 副本 6"/>
          <p:cNvPicPr/>
          <p:nvPr userDrawn="1">
            <p:custDataLst>
              <p:tags r:id="rId1"/>
            </p:custDataLst>
          </p:nvPr>
        </p:nvPicPr>
        <p:blipFill>
          <a:blip r:embed="rId9"/>
          <a:srcRect r="69768" b="83949"/>
          <a:stretch>
            <a:fillRect/>
          </a:stretch>
        </p:blipFill>
        <p:spPr>
          <a:xfrm>
            <a:off x="0" y="0"/>
            <a:ext cx="3796826" cy="1147130"/>
          </a:xfrm>
          <a:prstGeom prst="rect">
            <a:avLst/>
          </a:prstGeom>
        </p:spPr>
      </p:pic>
      <p:pic>
        <p:nvPicPr>
          <p:cNvPr id="13" name="图片 12" descr="可爱装饰_画板 1 副本_画板 1 副本_画板 1 副本_画板 1 副本_画板 1 副本 4_画板 1 副本 4_画板 1 副本 4_画板 1 副本 6"/>
          <p:cNvPicPr/>
          <p:nvPr userDrawn="1">
            <p:custDataLst>
              <p:tags r:id="rId2"/>
            </p:custDataLst>
          </p:nvPr>
        </p:nvPicPr>
        <p:blipFill>
          <a:blip r:embed="rId9"/>
          <a:srcRect l="5689" t="44528" r="3688"/>
          <a:stretch>
            <a:fillRect/>
          </a:stretch>
        </p:blipFill>
        <p:spPr>
          <a:xfrm>
            <a:off x="514835" y="3055810"/>
            <a:ext cx="11162330" cy="3801555"/>
          </a:xfrm>
          <a:prstGeom prst="rect">
            <a:avLst/>
          </a:prstGeom>
        </p:spPr>
      </p:pic>
      <p:pic>
        <p:nvPicPr>
          <p:cNvPr id="15" name="图片 14" descr="可爱装饰_画板 1 副本_画板 1 副本_画板 1 副本_画板 1 副本_画板 1 副本 4_画板 1 副本 4_画板 1 副本 4_画板 1 副本 6"/>
          <p:cNvPicPr/>
          <p:nvPr userDrawn="1">
            <p:custDataLst>
              <p:tags r:id="rId3"/>
            </p:custDataLst>
          </p:nvPr>
        </p:nvPicPr>
        <p:blipFill>
          <a:blip r:embed="rId9"/>
          <a:srcRect l="72758" b="77037"/>
          <a:stretch>
            <a:fillRect/>
          </a:stretch>
        </p:blipFill>
        <p:spPr>
          <a:xfrm>
            <a:off x="8838565" y="635"/>
            <a:ext cx="3353435" cy="159034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694800" y="1474264"/>
            <a:ext cx="10800000" cy="1445655"/>
          </a:xfrm>
          <a:noFill/>
        </p:spPr>
        <p:txBody>
          <a:bodyPr vert="horz" wrap="square" lIns="101600" tIns="38100" rIns="76200" bIns="38100"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kumimoji="0" lang="en-US" sz="5000" i="0" u="none" strike="noStrike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</a:defRPr>
            </a:lvl1pPr>
          </a:lstStyle>
          <a:p>
            <a:pPr marL="0" marR="0" lvl="0" algn="ctr" fontAlgn="auto">
              <a:buClrTx/>
              <a:buSzTx/>
              <a:buFontTx/>
            </a:pPr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 Area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椭圆 8"/>
          <p:cNvSpPr/>
          <p:nvPr userDrawn="1">
            <p:custDataLst>
              <p:tags r:id="rId2"/>
            </p:custDataLst>
          </p:nvPr>
        </p:nvSpPr>
        <p:spPr>
          <a:xfrm>
            <a:off x="1372418" y="5112231"/>
            <a:ext cx="398124" cy="398124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形 79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6200000">
            <a:off x="1498053" y="5242711"/>
            <a:ext cx="159976" cy="135786"/>
          </a:xfrm>
          <a:prstGeom prst="rect">
            <a:avLst/>
          </a:prstGeom>
        </p:spPr>
      </p:pic>
      <p:sp>
        <p:nvSpPr>
          <p:cNvPr id="12" name="任意多边形: 形状 11"/>
          <p:cNvSpPr/>
          <p:nvPr userDrawn="1">
            <p:custDataLst>
              <p:tags r:id="rId4"/>
            </p:custDataLst>
          </p:nvPr>
        </p:nvSpPr>
        <p:spPr>
          <a:xfrm rot="5400000" flipV="1">
            <a:off x="11429928" y="726785"/>
            <a:ext cx="219788" cy="58431"/>
          </a:xfrm>
          <a:custGeom>
            <a:avLst/>
            <a:gdLst>
              <a:gd name="connsiteX0" fmla="*/ 437468 w 504535"/>
              <a:gd name="connsiteY0" fmla="*/ 0 h 134134"/>
              <a:gd name="connsiteX1" fmla="*/ 504535 w 504535"/>
              <a:gd name="connsiteY1" fmla="*/ 67067 h 134134"/>
              <a:gd name="connsiteX2" fmla="*/ 437468 w 504535"/>
              <a:gd name="connsiteY2" fmla="*/ 134134 h 134134"/>
              <a:gd name="connsiteX3" fmla="*/ 370401 w 504535"/>
              <a:gd name="connsiteY3" fmla="*/ 67067 h 134134"/>
              <a:gd name="connsiteX4" fmla="*/ 437468 w 504535"/>
              <a:gd name="connsiteY4" fmla="*/ 0 h 134134"/>
              <a:gd name="connsiteX5" fmla="*/ 252267 w 504535"/>
              <a:gd name="connsiteY5" fmla="*/ 0 h 134134"/>
              <a:gd name="connsiteX6" fmla="*/ 319334 w 504535"/>
              <a:gd name="connsiteY6" fmla="*/ 67067 h 134134"/>
              <a:gd name="connsiteX7" fmla="*/ 252267 w 504535"/>
              <a:gd name="connsiteY7" fmla="*/ 134134 h 134134"/>
              <a:gd name="connsiteX8" fmla="*/ 185200 w 504535"/>
              <a:gd name="connsiteY8" fmla="*/ 67067 h 134134"/>
              <a:gd name="connsiteX9" fmla="*/ 252267 w 504535"/>
              <a:gd name="connsiteY9" fmla="*/ 0 h 134134"/>
              <a:gd name="connsiteX10" fmla="*/ 67067 w 504535"/>
              <a:gd name="connsiteY10" fmla="*/ 0 h 134134"/>
              <a:gd name="connsiteX11" fmla="*/ 134134 w 504535"/>
              <a:gd name="connsiteY11" fmla="*/ 67067 h 134134"/>
              <a:gd name="connsiteX12" fmla="*/ 67067 w 504535"/>
              <a:gd name="connsiteY12" fmla="*/ 134134 h 134134"/>
              <a:gd name="connsiteX13" fmla="*/ 0 w 504535"/>
              <a:gd name="connsiteY13" fmla="*/ 67067 h 134134"/>
              <a:gd name="connsiteX14" fmla="*/ 67067 w 504535"/>
              <a:gd name="connsiteY14" fmla="*/ 0 h 13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4535" h="134134">
                <a:moveTo>
                  <a:pt x="437468" y="0"/>
                </a:moveTo>
                <a:cubicBezTo>
                  <a:pt x="474508" y="0"/>
                  <a:pt x="504535" y="30027"/>
                  <a:pt x="504535" y="67067"/>
                </a:cubicBezTo>
                <a:cubicBezTo>
                  <a:pt x="504535" y="104107"/>
                  <a:pt x="474508" y="134134"/>
                  <a:pt x="437468" y="134134"/>
                </a:cubicBezTo>
                <a:cubicBezTo>
                  <a:pt x="400428" y="134134"/>
                  <a:pt x="370401" y="104107"/>
                  <a:pt x="370401" y="67067"/>
                </a:cubicBezTo>
                <a:cubicBezTo>
                  <a:pt x="370401" y="30027"/>
                  <a:pt x="400428" y="0"/>
                  <a:pt x="437468" y="0"/>
                </a:cubicBezTo>
                <a:close/>
                <a:moveTo>
                  <a:pt x="252267" y="0"/>
                </a:moveTo>
                <a:cubicBezTo>
                  <a:pt x="289307" y="0"/>
                  <a:pt x="319334" y="30027"/>
                  <a:pt x="319334" y="67067"/>
                </a:cubicBezTo>
                <a:cubicBezTo>
                  <a:pt x="319334" y="104107"/>
                  <a:pt x="289307" y="134134"/>
                  <a:pt x="252267" y="134134"/>
                </a:cubicBezTo>
                <a:cubicBezTo>
                  <a:pt x="215227" y="134134"/>
                  <a:pt x="185200" y="104107"/>
                  <a:pt x="185200" y="67067"/>
                </a:cubicBezTo>
                <a:cubicBezTo>
                  <a:pt x="185200" y="30027"/>
                  <a:pt x="215227" y="0"/>
                  <a:pt x="252267" y="0"/>
                </a:cubicBezTo>
                <a:close/>
                <a:moveTo>
                  <a:pt x="67067" y="0"/>
                </a:moveTo>
                <a:cubicBezTo>
                  <a:pt x="104107" y="0"/>
                  <a:pt x="134134" y="30027"/>
                  <a:pt x="134134" y="67067"/>
                </a:cubicBezTo>
                <a:cubicBezTo>
                  <a:pt x="134134" y="104107"/>
                  <a:pt x="104107" y="134134"/>
                  <a:pt x="67067" y="134134"/>
                </a:cubicBezTo>
                <a:cubicBezTo>
                  <a:pt x="30027" y="134134"/>
                  <a:pt x="0" y="104107"/>
                  <a:pt x="0" y="67067"/>
                </a:cubicBezTo>
                <a:cubicBezTo>
                  <a:pt x="0" y="30027"/>
                  <a:pt x="30027" y="0"/>
                  <a:pt x="670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3" name="任意多边形: 形状 12"/>
          <p:cNvSpPr/>
          <p:nvPr userDrawn="1">
            <p:custDataLst>
              <p:tags r:id="rId5"/>
            </p:custDataLst>
          </p:nvPr>
        </p:nvSpPr>
        <p:spPr>
          <a:xfrm>
            <a:off x="7779158" y="1473343"/>
            <a:ext cx="4412842" cy="5384657"/>
          </a:xfrm>
          <a:custGeom>
            <a:avLst/>
            <a:gdLst>
              <a:gd name="connsiteX0" fmla="*/ 4412842 w 4412842"/>
              <a:gd name="connsiteY0" fmla="*/ 0 h 5384657"/>
              <a:gd name="connsiteX1" fmla="*/ 4412842 w 4412842"/>
              <a:gd name="connsiteY1" fmla="*/ 1850003 h 5384657"/>
              <a:gd name="connsiteX2" fmla="*/ 4412117 w 4412842"/>
              <a:gd name="connsiteY2" fmla="*/ 1850058 h 5384657"/>
              <a:gd name="connsiteX3" fmla="*/ 1845184 w 4412842"/>
              <a:gd name="connsiteY3" fmla="*/ 4694574 h 5384657"/>
              <a:gd name="connsiteX4" fmla="*/ 1903274 w 4412842"/>
              <a:gd name="connsiteY4" fmla="*/ 5270819 h 5384657"/>
              <a:gd name="connsiteX5" fmla="*/ 1932545 w 4412842"/>
              <a:gd name="connsiteY5" fmla="*/ 5384657 h 5384657"/>
              <a:gd name="connsiteX6" fmla="*/ 50857 w 4412842"/>
              <a:gd name="connsiteY6" fmla="*/ 5384657 h 5384657"/>
              <a:gd name="connsiteX7" fmla="*/ 24289 w 4412842"/>
              <a:gd name="connsiteY7" fmla="*/ 5175578 h 5384657"/>
              <a:gd name="connsiteX8" fmla="*/ 0 w 4412842"/>
              <a:gd name="connsiteY8" fmla="*/ 4694574 h 5384657"/>
              <a:gd name="connsiteX9" fmla="*/ 4223458 w 4412842"/>
              <a:gd name="connsiteY9" fmla="*/ 14401 h 5384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2842" h="5384657">
                <a:moveTo>
                  <a:pt x="4412842" y="0"/>
                </a:moveTo>
                <a:lnTo>
                  <a:pt x="4412842" y="1850003"/>
                </a:lnTo>
                <a:lnTo>
                  <a:pt x="4412117" y="1850058"/>
                </a:lnTo>
                <a:cubicBezTo>
                  <a:pt x="2970309" y="1996482"/>
                  <a:pt x="1845184" y="3214134"/>
                  <a:pt x="1845184" y="4694574"/>
                </a:cubicBezTo>
                <a:cubicBezTo>
                  <a:pt x="1845184" y="4891966"/>
                  <a:pt x="1865186" y="5084687"/>
                  <a:pt x="1903274" y="5270819"/>
                </a:cubicBezTo>
                <a:lnTo>
                  <a:pt x="1932545" y="5384657"/>
                </a:lnTo>
                <a:lnTo>
                  <a:pt x="50857" y="5384657"/>
                </a:lnTo>
                <a:lnTo>
                  <a:pt x="24289" y="5175578"/>
                </a:lnTo>
                <a:cubicBezTo>
                  <a:pt x="8228" y="5017428"/>
                  <a:pt x="0" y="4856962"/>
                  <a:pt x="0" y="4694574"/>
                </a:cubicBezTo>
                <a:cubicBezTo>
                  <a:pt x="0" y="2258759"/>
                  <a:pt x="1851204" y="255316"/>
                  <a:pt x="4223458" y="144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任意多边形: 形状 14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260916" cy="1258221"/>
          </a:xfrm>
          <a:custGeom>
            <a:avLst/>
            <a:gdLst>
              <a:gd name="connsiteX0" fmla="*/ 916162 w 1457748"/>
              <a:gd name="connsiteY0" fmla="*/ 0 h 1454632"/>
              <a:gd name="connsiteX1" fmla="*/ 1457748 w 1457748"/>
              <a:gd name="connsiteY1" fmla="*/ 0 h 1454632"/>
              <a:gd name="connsiteX2" fmla="*/ 1450387 w 1457748"/>
              <a:gd name="connsiteY2" fmla="*/ 145781 h 1454632"/>
              <a:gd name="connsiteX3" fmla="*/ 0 w 1457748"/>
              <a:gd name="connsiteY3" fmla="*/ 1454632 h 1454632"/>
              <a:gd name="connsiteX4" fmla="*/ 0 w 1457748"/>
              <a:gd name="connsiteY4" fmla="*/ 913046 h 1454632"/>
              <a:gd name="connsiteX5" fmla="*/ 911597 w 1457748"/>
              <a:gd name="connsiteY5" fmla="*/ 90407 h 145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7748" h="1454632">
                <a:moveTo>
                  <a:pt x="916162" y="0"/>
                </a:moveTo>
                <a:lnTo>
                  <a:pt x="1457748" y="0"/>
                </a:lnTo>
                <a:lnTo>
                  <a:pt x="1450387" y="145781"/>
                </a:lnTo>
                <a:cubicBezTo>
                  <a:pt x="1375727" y="880944"/>
                  <a:pt x="754860" y="1454632"/>
                  <a:pt x="0" y="1454632"/>
                </a:cubicBezTo>
                <a:lnTo>
                  <a:pt x="0" y="913046"/>
                </a:lnTo>
                <a:cubicBezTo>
                  <a:pt x="474444" y="913046"/>
                  <a:pt x="864672" y="552471"/>
                  <a:pt x="911597" y="9040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 rotWithShape="1">
          <a:blip r:embed="rId19"/>
          <a:srcRect l="15079" t="17171" r="45790" b="7436"/>
          <a:stretch>
            <a:fillRect/>
          </a:stretch>
        </p:blipFill>
        <p:spPr>
          <a:xfrm>
            <a:off x="7287854" y="1282190"/>
            <a:ext cx="3773318" cy="4545898"/>
          </a:xfrm>
          <a:prstGeom prst="rect">
            <a:avLst/>
          </a:prstGeom>
          <a:effectLst/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11"/>
            </p:custDataLst>
          </p:nvPr>
        </p:nvSpPr>
        <p:spPr>
          <a:xfrm>
            <a:off x="1239765" y="504000"/>
            <a:ext cx="2880000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>
                    <a:alpha val="7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18" name="年号占位符 8"/>
          <p:cNvSpPr>
            <a:spLocks noGrp="1"/>
          </p:cNvSpPr>
          <p:nvPr>
            <p:ph type="body" sz="quarter" idx="15" hasCustomPrompt="1"/>
            <p:custDataLst>
              <p:tags r:id="rId12"/>
            </p:custDataLst>
          </p:nvPr>
        </p:nvSpPr>
        <p:spPr>
          <a:xfrm>
            <a:off x="8473800" y="504000"/>
            <a:ext cx="2880000" cy="504000"/>
          </a:xfrm>
        </p:spPr>
        <p:txBody>
          <a:bodyPr wrap="square"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800">
                <a:solidFill>
                  <a:schemeClr val="tx1">
                    <a:alpha val="7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3"/>
            </p:custDataLst>
          </p:nvPr>
        </p:nvSpPr>
        <p:spPr>
          <a:xfrm>
            <a:off x="1239520" y="1056005"/>
            <a:ext cx="6090285" cy="292608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4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4"/>
            </p:custDataLst>
          </p:nvPr>
        </p:nvSpPr>
        <p:spPr>
          <a:xfrm>
            <a:off x="1239520" y="4154170"/>
            <a:ext cx="6000750" cy="694690"/>
          </a:xfrm>
        </p:spPr>
        <p:txBody>
          <a:bodyPr wrap="square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>
                <a:latin typeface="+mj-lt"/>
              </a:defRPr>
            </a:lvl2pPr>
            <a:lvl3pPr marL="914400" indent="0" algn="ctr">
              <a:buNone/>
              <a:defRPr sz="1800">
                <a:latin typeface="+mj-lt"/>
              </a:defRPr>
            </a:lvl3pPr>
            <a:lvl4pPr marL="1371600" indent="0" algn="ctr">
              <a:buNone/>
              <a:defRPr sz="1600">
                <a:latin typeface="+mj-lt"/>
              </a:defRPr>
            </a:lvl4pPr>
            <a:lvl5pPr marL="1828800" indent="0" algn="ctr">
              <a:buNone/>
              <a:defRPr sz="1600">
                <a:latin typeface="+mj-lt"/>
              </a:defRPr>
            </a:lvl5pPr>
            <a:lvl6pPr marL="2286000" indent="0" algn="ctr">
              <a:buNone/>
              <a:defRPr sz="1600">
                <a:latin typeface="+mj-lt"/>
              </a:defRPr>
            </a:lvl6pPr>
            <a:lvl7pPr marL="2743200" indent="0" algn="ctr">
              <a:buNone/>
              <a:defRPr sz="1600">
                <a:latin typeface="+mj-lt"/>
              </a:defRPr>
            </a:lvl7pPr>
            <a:lvl8pPr marL="3200400" indent="0" algn="ctr">
              <a:buNone/>
              <a:defRPr sz="1600">
                <a:latin typeface="+mj-lt"/>
              </a:defRPr>
            </a:lvl8pPr>
            <a:lvl9pPr marL="3657600" indent="0" algn="ctr">
              <a:buNone/>
              <a:defRPr sz="1600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subtitle</a:t>
            </a:r>
            <a:endParaRPr 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5"/>
            </p:custDataLst>
          </p:nvPr>
        </p:nvSpPr>
        <p:spPr>
          <a:xfrm>
            <a:off x="1878619" y="5058604"/>
            <a:ext cx="2880000" cy="504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76000">
                <a:schemeClr val="accent1"/>
              </a:gs>
            </a:gsLst>
            <a:lin ang="10800000" scaled="0"/>
          </a:gradFill>
        </p:spPr>
        <p:txBody>
          <a:bodyPr wrap="square" anchor="ctr">
            <a:normAutofit/>
          </a:bodyPr>
          <a:lstStyle>
            <a:lvl1pPr marL="360045" indent="0" algn="l" eaLnBrk="1" fontAlgn="auto" latinLnBrk="0" hangingPunct="1">
              <a:lnSpc>
                <a:spcPct val="100000"/>
              </a:lnSpc>
              <a:buNone/>
              <a:defRPr sz="1800">
                <a:solidFill>
                  <a:schemeClr val="lt1">
                    <a:lumMod val="10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4A50-2914-48F6-A2DD-26421651AE6A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3484-23D6-49D4-BE68-190573C2B5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j-lt"/>
                <a:cs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cs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alo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8000">
                <a:schemeClr val="bg1"/>
              </a:gs>
              <a:gs pos="98165">
                <a:schemeClr val="accent1">
                  <a:lumMod val="40000"/>
                  <a:lumOff val="60000"/>
                </a:schemeClr>
              </a:gs>
              <a:gs pos="55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3"/>
          <p:cNvSpPr/>
          <p:nvPr userDrawn="1">
            <p:custDataLst>
              <p:tags r:id="rId2"/>
            </p:custDataLst>
          </p:nvPr>
        </p:nvSpPr>
        <p:spPr>
          <a:xfrm flipH="1">
            <a:off x="0" y="6326116"/>
            <a:ext cx="12191999" cy="5318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任意多边形: 形状 5"/>
          <p:cNvSpPr/>
          <p:nvPr userDrawn="1">
            <p:custDataLst>
              <p:tags r:id="rId3"/>
            </p:custDataLst>
          </p:nvPr>
        </p:nvSpPr>
        <p:spPr>
          <a:xfrm flipV="1">
            <a:off x="831531" y="6561763"/>
            <a:ext cx="337088" cy="89616"/>
          </a:xfrm>
          <a:custGeom>
            <a:avLst/>
            <a:gdLst>
              <a:gd name="connsiteX0" fmla="*/ 437468 w 504535"/>
              <a:gd name="connsiteY0" fmla="*/ 0 h 134134"/>
              <a:gd name="connsiteX1" fmla="*/ 504535 w 504535"/>
              <a:gd name="connsiteY1" fmla="*/ 67067 h 134134"/>
              <a:gd name="connsiteX2" fmla="*/ 437468 w 504535"/>
              <a:gd name="connsiteY2" fmla="*/ 134134 h 134134"/>
              <a:gd name="connsiteX3" fmla="*/ 370401 w 504535"/>
              <a:gd name="connsiteY3" fmla="*/ 67067 h 134134"/>
              <a:gd name="connsiteX4" fmla="*/ 437468 w 504535"/>
              <a:gd name="connsiteY4" fmla="*/ 0 h 134134"/>
              <a:gd name="connsiteX5" fmla="*/ 252267 w 504535"/>
              <a:gd name="connsiteY5" fmla="*/ 0 h 134134"/>
              <a:gd name="connsiteX6" fmla="*/ 319334 w 504535"/>
              <a:gd name="connsiteY6" fmla="*/ 67067 h 134134"/>
              <a:gd name="connsiteX7" fmla="*/ 252267 w 504535"/>
              <a:gd name="connsiteY7" fmla="*/ 134134 h 134134"/>
              <a:gd name="connsiteX8" fmla="*/ 185200 w 504535"/>
              <a:gd name="connsiteY8" fmla="*/ 67067 h 134134"/>
              <a:gd name="connsiteX9" fmla="*/ 252267 w 504535"/>
              <a:gd name="connsiteY9" fmla="*/ 0 h 134134"/>
              <a:gd name="connsiteX10" fmla="*/ 67067 w 504535"/>
              <a:gd name="connsiteY10" fmla="*/ 0 h 134134"/>
              <a:gd name="connsiteX11" fmla="*/ 134134 w 504535"/>
              <a:gd name="connsiteY11" fmla="*/ 67067 h 134134"/>
              <a:gd name="connsiteX12" fmla="*/ 67067 w 504535"/>
              <a:gd name="connsiteY12" fmla="*/ 134134 h 134134"/>
              <a:gd name="connsiteX13" fmla="*/ 0 w 504535"/>
              <a:gd name="connsiteY13" fmla="*/ 67067 h 134134"/>
              <a:gd name="connsiteX14" fmla="*/ 67067 w 504535"/>
              <a:gd name="connsiteY14" fmla="*/ 0 h 13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4535" h="134134">
                <a:moveTo>
                  <a:pt x="437468" y="0"/>
                </a:moveTo>
                <a:cubicBezTo>
                  <a:pt x="474508" y="0"/>
                  <a:pt x="504535" y="30027"/>
                  <a:pt x="504535" y="67067"/>
                </a:cubicBezTo>
                <a:cubicBezTo>
                  <a:pt x="504535" y="104107"/>
                  <a:pt x="474508" y="134134"/>
                  <a:pt x="437468" y="134134"/>
                </a:cubicBezTo>
                <a:cubicBezTo>
                  <a:pt x="400428" y="134134"/>
                  <a:pt x="370401" y="104107"/>
                  <a:pt x="370401" y="67067"/>
                </a:cubicBezTo>
                <a:cubicBezTo>
                  <a:pt x="370401" y="30027"/>
                  <a:pt x="400428" y="0"/>
                  <a:pt x="437468" y="0"/>
                </a:cubicBezTo>
                <a:close/>
                <a:moveTo>
                  <a:pt x="252267" y="0"/>
                </a:moveTo>
                <a:cubicBezTo>
                  <a:pt x="289307" y="0"/>
                  <a:pt x="319334" y="30027"/>
                  <a:pt x="319334" y="67067"/>
                </a:cubicBezTo>
                <a:cubicBezTo>
                  <a:pt x="319334" y="104107"/>
                  <a:pt x="289307" y="134134"/>
                  <a:pt x="252267" y="134134"/>
                </a:cubicBezTo>
                <a:cubicBezTo>
                  <a:pt x="215227" y="134134"/>
                  <a:pt x="185200" y="104107"/>
                  <a:pt x="185200" y="67067"/>
                </a:cubicBezTo>
                <a:cubicBezTo>
                  <a:pt x="185200" y="30027"/>
                  <a:pt x="215227" y="0"/>
                  <a:pt x="252267" y="0"/>
                </a:cubicBezTo>
                <a:close/>
                <a:moveTo>
                  <a:pt x="67067" y="0"/>
                </a:moveTo>
                <a:cubicBezTo>
                  <a:pt x="104107" y="0"/>
                  <a:pt x="134134" y="30027"/>
                  <a:pt x="134134" y="67067"/>
                </a:cubicBezTo>
                <a:cubicBezTo>
                  <a:pt x="134134" y="104107"/>
                  <a:pt x="104107" y="134134"/>
                  <a:pt x="67067" y="134134"/>
                </a:cubicBezTo>
                <a:cubicBezTo>
                  <a:pt x="30027" y="134134"/>
                  <a:pt x="0" y="104107"/>
                  <a:pt x="0" y="67067"/>
                </a:cubicBezTo>
                <a:cubicBezTo>
                  <a:pt x="0" y="30027"/>
                  <a:pt x="30027" y="0"/>
                  <a:pt x="670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任意多边形: 形状 9"/>
          <p:cNvSpPr/>
          <p:nvPr userDrawn="1">
            <p:custDataLst>
              <p:tags r:id="rId4"/>
            </p:custDataLst>
          </p:nvPr>
        </p:nvSpPr>
        <p:spPr>
          <a:xfrm flipH="1">
            <a:off x="10572372" y="0"/>
            <a:ext cx="1619628" cy="1616166"/>
          </a:xfrm>
          <a:custGeom>
            <a:avLst/>
            <a:gdLst>
              <a:gd name="connsiteX0" fmla="*/ 916162 w 1457748"/>
              <a:gd name="connsiteY0" fmla="*/ 0 h 1454632"/>
              <a:gd name="connsiteX1" fmla="*/ 1457748 w 1457748"/>
              <a:gd name="connsiteY1" fmla="*/ 0 h 1454632"/>
              <a:gd name="connsiteX2" fmla="*/ 1450387 w 1457748"/>
              <a:gd name="connsiteY2" fmla="*/ 145781 h 1454632"/>
              <a:gd name="connsiteX3" fmla="*/ 0 w 1457748"/>
              <a:gd name="connsiteY3" fmla="*/ 1454632 h 1454632"/>
              <a:gd name="connsiteX4" fmla="*/ 0 w 1457748"/>
              <a:gd name="connsiteY4" fmla="*/ 913046 h 1454632"/>
              <a:gd name="connsiteX5" fmla="*/ 911597 w 1457748"/>
              <a:gd name="connsiteY5" fmla="*/ 90407 h 145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7748" h="1454632">
                <a:moveTo>
                  <a:pt x="916162" y="0"/>
                </a:moveTo>
                <a:lnTo>
                  <a:pt x="1457748" y="0"/>
                </a:lnTo>
                <a:lnTo>
                  <a:pt x="1450387" y="145781"/>
                </a:lnTo>
                <a:cubicBezTo>
                  <a:pt x="1375727" y="880944"/>
                  <a:pt x="754860" y="1454632"/>
                  <a:pt x="0" y="1454632"/>
                </a:cubicBezTo>
                <a:lnTo>
                  <a:pt x="0" y="913046"/>
                </a:lnTo>
                <a:cubicBezTo>
                  <a:pt x="474444" y="913046"/>
                  <a:pt x="864672" y="552471"/>
                  <a:pt x="911597" y="90407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0"/>
                  <a:lumMod val="50000"/>
                  <a:lumOff val="5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11"/>
          <a:srcRect l="9710" r="14517" b="15557"/>
          <a:stretch>
            <a:fillRect/>
          </a:stretch>
        </p:blipFill>
        <p:spPr>
          <a:xfrm>
            <a:off x="9437348" y="132972"/>
            <a:ext cx="2164821" cy="150853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840105" y="565150"/>
            <a:ext cx="6647815" cy="1081405"/>
          </a:xfrm>
        </p:spPr>
        <p:txBody>
          <a:bodyPr wrap="square" anchor="b">
            <a:normAutofit/>
          </a:bodyPr>
          <a:lstStyle>
            <a:lvl1pPr>
              <a:defRPr sz="6000"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任意多边形: 形状 9"/>
          <p:cNvSpPr/>
          <p:nvPr userDrawn="1">
            <p:custDataLst>
              <p:tags r:id="rId2"/>
            </p:custDataLst>
          </p:nvPr>
        </p:nvSpPr>
        <p:spPr>
          <a:xfrm flipH="1" flipV="1">
            <a:off x="0" y="0"/>
            <a:ext cx="4412842" cy="5384657"/>
          </a:xfrm>
          <a:custGeom>
            <a:avLst/>
            <a:gdLst>
              <a:gd name="connsiteX0" fmla="*/ 4412842 w 4412842"/>
              <a:gd name="connsiteY0" fmla="*/ 0 h 5384657"/>
              <a:gd name="connsiteX1" fmla="*/ 4412842 w 4412842"/>
              <a:gd name="connsiteY1" fmla="*/ 1850003 h 5384657"/>
              <a:gd name="connsiteX2" fmla="*/ 4412117 w 4412842"/>
              <a:gd name="connsiteY2" fmla="*/ 1850058 h 5384657"/>
              <a:gd name="connsiteX3" fmla="*/ 1845184 w 4412842"/>
              <a:gd name="connsiteY3" fmla="*/ 4694574 h 5384657"/>
              <a:gd name="connsiteX4" fmla="*/ 1903274 w 4412842"/>
              <a:gd name="connsiteY4" fmla="*/ 5270819 h 5384657"/>
              <a:gd name="connsiteX5" fmla="*/ 1932545 w 4412842"/>
              <a:gd name="connsiteY5" fmla="*/ 5384657 h 5384657"/>
              <a:gd name="connsiteX6" fmla="*/ 50857 w 4412842"/>
              <a:gd name="connsiteY6" fmla="*/ 5384657 h 5384657"/>
              <a:gd name="connsiteX7" fmla="*/ 24289 w 4412842"/>
              <a:gd name="connsiteY7" fmla="*/ 5175578 h 5384657"/>
              <a:gd name="connsiteX8" fmla="*/ 0 w 4412842"/>
              <a:gd name="connsiteY8" fmla="*/ 4694574 h 5384657"/>
              <a:gd name="connsiteX9" fmla="*/ 4223458 w 4412842"/>
              <a:gd name="connsiteY9" fmla="*/ 14401 h 5384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2842" h="5384657">
                <a:moveTo>
                  <a:pt x="4412842" y="0"/>
                </a:moveTo>
                <a:lnTo>
                  <a:pt x="4412842" y="1850003"/>
                </a:lnTo>
                <a:lnTo>
                  <a:pt x="4412117" y="1850058"/>
                </a:lnTo>
                <a:cubicBezTo>
                  <a:pt x="2970309" y="1996482"/>
                  <a:pt x="1845184" y="3214134"/>
                  <a:pt x="1845184" y="4694574"/>
                </a:cubicBezTo>
                <a:cubicBezTo>
                  <a:pt x="1845184" y="4891966"/>
                  <a:pt x="1865186" y="5084687"/>
                  <a:pt x="1903274" y="5270819"/>
                </a:cubicBezTo>
                <a:lnTo>
                  <a:pt x="1932545" y="5384657"/>
                </a:lnTo>
                <a:lnTo>
                  <a:pt x="50857" y="5384657"/>
                </a:lnTo>
                <a:lnTo>
                  <a:pt x="24289" y="5175578"/>
                </a:lnTo>
                <a:cubicBezTo>
                  <a:pt x="8228" y="5017428"/>
                  <a:pt x="0" y="4856962"/>
                  <a:pt x="0" y="4694574"/>
                </a:cubicBezTo>
                <a:cubicBezTo>
                  <a:pt x="0" y="2258759"/>
                  <a:pt x="1851204" y="255316"/>
                  <a:pt x="4223458" y="144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61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13"/>
          <a:srcRect l="21302" t="13702" r="16670"/>
          <a:stretch>
            <a:fillRect/>
          </a:stretch>
        </p:blipFill>
        <p:spPr>
          <a:xfrm>
            <a:off x="642578" y="1292489"/>
            <a:ext cx="5021039" cy="4367996"/>
          </a:xfrm>
          <a:prstGeom prst="rect">
            <a:avLst/>
          </a:prstGeom>
        </p:spPr>
      </p:pic>
      <p:sp>
        <p:nvSpPr>
          <p:cNvPr id="13" name="任意多边形: 形状 12"/>
          <p:cNvSpPr/>
          <p:nvPr userDrawn="1">
            <p:custDataLst>
              <p:tags r:id="rId4"/>
            </p:custDataLst>
          </p:nvPr>
        </p:nvSpPr>
        <p:spPr>
          <a:xfrm rot="5400000" flipH="1">
            <a:off x="10917826" y="5583826"/>
            <a:ext cx="1260916" cy="1258221"/>
          </a:xfrm>
          <a:custGeom>
            <a:avLst/>
            <a:gdLst>
              <a:gd name="connsiteX0" fmla="*/ 916162 w 1457748"/>
              <a:gd name="connsiteY0" fmla="*/ 0 h 1454632"/>
              <a:gd name="connsiteX1" fmla="*/ 1457748 w 1457748"/>
              <a:gd name="connsiteY1" fmla="*/ 0 h 1454632"/>
              <a:gd name="connsiteX2" fmla="*/ 1450387 w 1457748"/>
              <a:gd name="connsiteY2" fmla="*/ 145781 h 1454632"/>
              <a:gd name="connsiteX3" fmla="*/ 0 w 1457748"/>
              <a:gd name="connsiteY3" fmla="*/ 1454632 h 1454632"/>
              <a:gd name="connsiteX4" fmla="*/ 0 w 1457748"/>
              <a:gd name="connsiteY4" fmla="*/ 913046 h 1454632"/>
              <a:gd name="connsiteX5" fmla="*/ 911597 w 1457748"/>
              <a:gd name="connsiteY5" fmla="*/ 90407 h 145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7748" h="1454632">
                <a:moveTo>
                  <a:pt x="916162" y="0"/>
                </a:moveTo>
                <a:lnTo>
                  <a:pt x="1457748" y="0"/>
                </a:lnTo>
                <a:lnTo>
                  <a:pt x="1450387" y="145781"/>
                </a:lnTo>
                <a:cubicBezTo>
                  <a:pt x="1375727" y="880944"/>
                  <a:pt x="754860" y="1454632"/>
                  <a:pt x="0" y="1454632"/>
                </a:cubicBezTo>
                <a:lnTo>
                  <a:pt x="0" y="913046"/>
                </a:lnTo>
                <a:cubicBezTo>
                  <a:pt x="474444" y="913046"/>
                  <a:pt x="864672" y="552471"/>
                  <a:pt x="911597" y="90407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任意多边形: 形状 13"/>
          <p:cNvSpPr/>
          <p:nvPr userDrawn="1">
            <p:custDataLst>
              <p:tags r:id="rId5"/>
            </p:custDataLst>
          </p:nvPr>
        </p:nvSpPr>
        <p:spPr>
          <a:xfrm rot="10800000" flipV="1">
            <a:off x="10415489" y="903272"/>
            <a:ext cx="337088" cy="89616"/>
          </a:xfrm>
          <a:custGeom>
            <a:avLst/>
            <a:gdLst>
              <a:gd name="connsiteX0" fmla="*/ 437468 w 504535"/>
              <a:gd name="connsiteY0" fmla="*/ 0 h 134134"/>
              <a:gd name="connsiteX1" fmla="*/ 504535 w 504535"/>
              <a:gd name="connsiteY1" fmla="*/ 67067 h 134134"/>
              <a:gd name="connsiteX2" fmla="*/ 437468 w 504535"/>
              <a:gd name="connsiteY2" fmla="*/ 134134 h 134134"/>
              <a:gd name="connsiteX3" fmla="*/ 370401 w 504535"/>
              <a:gd name="connsiteY3" fmla="*/ 67067 h 134134"/>
              <a:gd name="connsiteX4" fmla="*/ 437468 w 504535"/>
              <a:gd name="connsiteY4" fmla="*/ 0 h 134134"/>
              <a:gd name="connsiteX5" fmla="*/ 252267 w 504535"/>
              <a:gd name="connsiteY5" fmla="*/ 0 h 134134"/>
              <a:gd name="connsiteX6" fmla="*/ 319334 w 504535"/>
              <a:gd name="connsiteY6" fmla="*/ 67067 h 134134"/>
              <a:gd name="connsiteX7" fmla="*/ 252267 w 504535"/>
              <a:gd name="connsiteY7" fmla="*/ 134134 h 134134"/>
              <a:gd name="connsiteX8" fmla="*/ 185200 w 504535"/>
              <a:gd name="connsiteY8" fmla="*/ 67067 h 134134"/>
              <a:gd name="connsiteX9" fmla="*/ 252267 w 504535"/>
              <a:gd name="connsiteY9" fmla="*/ 0 h 134134"/>
              <a:gd name="connsiteX10" fmla="*/ 67067 w 504535"/>
              <a:gd name="connsiteY10" fmla="*/ 0 h 134134"/>
              <a:gd name="connsiteX11" fmla="*/ 134134 w 504535"/>
              <a:gd name="connsiteY11" fmla="*/ 67067 h 134134"/>
              <a:gd name="connsiteX12" fmla="*/ 67067 w 504535"/>
              <a:gd name="connsiteY12" fmla="*/ 134134 h 134134"/>
              <a:gd name="connsiteX13" fmla="*/ 0 w 504535"/>
              <a:gd name="connsiteY13" fmla="*/ 67067 h 134134"/>
              <a:gd name="connsiteX14" fmla="*/ 67067 w 504535"/>
              <a:gd name="connsiteY14" fmla="*/ 0 h 13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4535" h="134134">
                <a:moveTo>
                  <a:pt x="437468" y="0"/>
                </a:moveTo>
                <a:cubicBezTo>
                  <a:pt x="474508" y="0"/>
                  <a:pt x="504535" y="30027"/>
                  <a:pt x="504535" y="67067"/>
                </a:cubicBezTo>
                <a:cubicBezTo>
                  <a:pt x="504535" y="104107"/>
                  <a:pt x="474508" y="134134"/>
                  <a:pt x="437468" y="134134"/>
                </a:cubicBezTo>
                <a:cubicBezTo>
                  <a:pt x="400428" y="134134"/>
                  <a:pt x="370401" y="104107"/>
                  <a:pt x="370401" y="67067"/>
                </a:cubicBezTo>
                <a:cubicBezTo>
                  <a:pt x="370401" y="30027"/>
                  <a:pt x="400428" y="0"/>
                  <a:pt x="437468" y="0"/>
                </a:cubicBezTo>
                <a:close/>
                <a:moveTo>
                  <a:pt x="252267" y="0"/>
                </a:moveTo>
                <a:cubicBezTo>
                  <a:pt x="289307" y="0"/>
                  <a:pt x="319334" y="30027"/>
                  <a:pt x="319334" y="67067"/>
                </a:cubicBezTo>
                <a:cubicBezTo>
                  <a:pt x="319334" y="104107"/>
                  <a:pt x="289307" y="134134"/>
                  <a:pt x="252267" y="134134"/>
                </a:cubicBezTo>
                <a:cubicBezTo>
                  <a:pt x="215227" y="134134"/>
                  <a:pt x="185200" y="104107"/>
                  <a:pt x="185200" y="67067"/>
                </a:cubicBezTo>
                <a:cubicBezTo>
                  <a:pt x="185200" y="30027"/>
                  <a:pt x="215227" y="0"/>
                  <a:pt x="252267" y="0"/>
                </a:cubicBezTo>
                <a:close/>
                <a:moveTo>
                  <a:pt x="67067" y="0"/>
                </a:moveTo>
                <a:cubicBezTo>
                  <a:pt x="104107" y="0"/>
                  <a:pt x="134134" y="30027"/>
                  <a:pt x="134134" y="67067"/>
                </a:cubicBezTo>
                <a:cubicBezTo>
                  <a:pt x="134134" y="104107"/>
                  <a:pt x="104107" y="134134"/>
                  <a:pt x="67067" y="134134"/>
                </a:cubicBezTo>
                <a:cubicBezTo>
                  <a:pt x="30027" y="134134"/>
                  <a:pt x="0" y="104107"/>
                  <a:pt x="0" y="67067"/>
                </a:cubicBezTo>
                <a:cubicBezTo>
                  <a:pt x="0" y="30027"/>
                  <a:pt x="30027" y="0"/>
                  <a:pt x="670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cxnSp>
        <p:nvCxnSpPr>
          <p:cNvPr id="9" name="直接连接符 8"/>
          <p:cNvCxnSpPr/>
          <p:nvPr userDrawn="1">
            <p:custDataLst>
              <p:tags r:id="rId6"/>
            </p:custDataLst>
          </p:nvPr>
        </p:nvCxnSpPr>
        <p:spPr>
          <a:xfrm>
            <a:off x="1320800" y="6331744"/>
            <a:ext cx="9563100" cy="0"/>
          </a:xfrm>
          <a:prstGeom prst="line">
            <a:avLst/>
          </a:prstGeom>
          <a:ln w="19050">
            <a:solidFill>
              <a:schemeClr val="bg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5116830" y="3383280"/>
            <a:ext cx="5653405" cy="2165350"/>
          </a:xfrm>
        </p:spPr>
        <p:txBody>
          <a:bodyPr wrap="square" anchor="t" anchorCtr="0">
            <a:normAutofit/>
          </a:bodyPr>
          <a:lstStyle>
            <a:lvl1pPr algn="r">
              <a:defRPr sz="4200"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8"/>
            </p:custDataLst>
          </p:nvPr>
        </p:nvSpPr>
        <p:spPr>
          <a:xfrm>
            <a:off x="5663618" y="1506212"/>
            <a:ext cx="5106563" cy="1740519"/>
          </a:xfrm>
          <a:noFill/>
        </p:spPr>
        <p:txBody>
          <a:bodyPr wrap="none" lIns="0" tIns="0" rIns="0" bIns="0" rtlCol="0" anchor="b" anchorCtr="0">
            <a:normAutofit/>
          </a:bodyPr>
          <a:lstStyle>
            <a:lvl1pPr marL="0" indent="0" algn="r">
              <a:buNone/>
              <a:defRPr lang="en-US" sz="8800" b="1" dirty="0">
                <a:gradFill flip="none" rotWithShape="1">
                  <a:gsLst>
                    <a:gs pos="28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n-lt"/>
              </a:defRPr>
            </a:lvl1pPr>
          </a:lstStyle>
          <a:p>
            <a:pPr marL="0" lvl="0" algn="r">
              <a:lnSpc>
                <a:spcPct val="100000"/>
              </a:lnSpc>
            </a:pPr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vert="horz" wrap="square" lIns="0" tIns="0" rIns="0" bIns="0" rtlCol="0" anchor="ctr">
            <a:normAutofit/>
          </a:bodyPr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6595" y="360045"/>
            <a:ext cx="10799445" cy="864235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6595" y="360045"/>
            <a:ext cx="10798175" cy="864235"/>
          </a:xfrm>
        </p:spPr>
        <p:txBody>
          <a:bodyPr wrap="square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任意多边形: 形状 7"/>
          <p:cNvSpPr/>
          <p:nvPr userDrawn="1">
            <p:custDataLst>
              <p:tags r:id="rId2"/>
            </p:custDataLst>
          </p:nvPr>
        </p:nvSpPr>
        <p:spPr>
          <a:xfrm>
            <a:off x="6511813" y="0"/>
            <a:ext cx="5680187" cy="6858000"/>
          </a:xfrm>
          <a:custGeom>
            <a:avLst/>
            <a:gdLst>
              <a:gd name="connsiteX0" fmla="*/ 4412842 w 4412842"/>
              <a:gd name="connsiteY0" fmla="*/ 0 h 5384657"/>
              <a:gd name="connsiteX1" fmla="*/ 4412842 w 4412842"/>
              <a:gd name="connsiteY1" fmla="*/ 1850003 h 5384657"/>
              <a:gd name="connsiteX2" fmla="*/ 4412117 w 4412842"/>
              <a:gd name="connsiteY2" fmla="*/ 1850058 h 5384657"/>
              <a:gd name="connsiteX3" fmla="*/ 1845184 w 4412842"/>
              <a:gd name="connsiteY3" fmla="*/ 4694574 h 5384657"/>
              <a:gd name="connsiteX4" fmla="*/ 1903274 w 4412842"/>
              <a:gd name="connsiteY4" fmla="*/ 5270819 h 5384657"/>
              <a:gd name="connsiteX5" fmla="*/ 1932545 w 4412842"/>
              <a:gd name="connsiteY5" fmla="*/ 5384657 h 5384657"/>
              <a:gd name="connsiteX6" fmla="*/ 50857 w 4412842"/>
              <a:gd name="connsiteY6" fmla="*/ 5384657 h 5384657"/>
              <a:gd name="connsiteX7" fmla="*/ 24289 w 4412842"/>
              <a:gd name="connsiteY7" fmla="*/ 5175578 h 5384657"/>
              <a:gd name="connsiteX8" fmla="*/ 0 w 4412842"/>
              <a:gd name="connsiteY8" fmla="*/ 4694574 h 5384657"/>
              <a:gd name="connsiteX9" fmla="*/ 4223458 w 4412842"/>
              <a:gd name="connsiteY9" fmla="*/ 14401 h 5384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2842" h="5384657">
                <a:moveTo>
                  <a:pt x="4412842" y="0"/>
                </a:moveTo>
                <a:lnTo>
                  <a:pt x="4412842" y="1850003"/>
                </a:lnTo>
                <a:lnTo>
                  <a:pt x="4412117" y="1850058"/>
                </a:lnTo>
                <a:cubicBezTo>
                  <a:pt x="2970309" y="1996482"/>
                  <a:pt x="1845184" y="3214134"/>
                  <a:pt x="1845184" y="4694574"/>
                </a:cubicBezTo>
                <a:cubicBezTo>
                  <a:pt x="1845184" y="4891966"/>
                  <a:pt x="1865186" y="5084687"/>
                  <a:pt x="1903274" y="5270819"/>
                </a:cubicBezTo>
                <a:lnTo>
                  <a:pt x="1932545" y="5384657"/>
                </a:lnTo>
                <a:lnTo>
                  <a:pt x="50857" y="5384657"/>
                </a:lnTo>
                <a:lnTo>
                  <a:pt x="24289" y="5175578"/>
                </a:lnTo>
                <a:cubicBezTo>
                  <a:pt x="8228" y="5017428"/>
                  <a:pt x="0" y="4856962"/>
                  <a:pt x="0" y="4694574"/>
                </a:cubicBezTo>
                <a:cubicBezTo>
                  <a:pt x="0" y="2258759"/>
                  <a:pt x="1851204" y="255316"/>
                  <a:pt x="4223458" y="14401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任意多边形: 形状 8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260916" cy="1258221"/>
          </a:xfrm>
          <a:custGeom>
            <a:avLst/>
            <a:gdLst>
              <a:gd name="connsiteX0" fmla="*/ 916162 w 1457748"/>
              <a:gd name="connsiteY0" fmla="*/ 0 h 1454632"/>
              <a:gd name="connsiteX1" fmla="*/ 1457748 w 1457748"/>
              <a:gd name="connsiteY1" fmla="*/ 0 h 1454632"/>
              <a:gd name="connsiteX2" fmla="*/ 1450387 w 1457748"/>
              <a:gd name="connsiteY2" fmla="*/ 145781 h 1454632"/>
              <a:gd name="connsiteX3" fmla="*/ 0 w 1457748"/>
              <a:gd name="connsiteY3" fmla="*/ 1454632 h 1454632"/>
              <a:gd name="connsiteX4" fmla="*/ 0 w 1457748"/>
              <a:gd name="connsiteY4" fmla="*/ 913046 h 1454632"/>
              <a:gd name="connsiteX5" fmla="*/ 911597 w 1457748"/>
              <a:gd name="connsiteY5" fmla="*/ 90407 h 145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7748" h="1454632">
                <a:moveTo>
                  <a:pt x="916162" y="0"/>
                </a:moveTo>
                <a:lnTo>
                  <a:pt x="1457748" y="0"/>
                </a:lnTo>
                <a:lnTo>
                  <a:pt x="1450387" y="145781"/>
                </a:lnTo>
                <a:cubicBezTo>
                  <a:pt x="1375727" y="880944"/>
                  <a:pt x="754860" y="1454632"/>
                  <a:pt x="0" y="1454632"/>
                </a:cubicBezTo>
                <a:lnTo>
                  <a:pt x="0" y="913046"/>
                </a:lnTo>
                <a:cubicBezTo>
                  <a:pt x="474444" y="913046"/>
                  <a:pt x="864672" y="552471"/>
                  <a:pt x="911597" y="9040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10"/>
          <a:srcRect l="23702" t="9514" r="16456" b="12361"/>
          <a:stretch>
            <a:fillRect/>
          </a:stretch>
        </p:blipFill>
        <p:spPr>
          <a:xfrm>
            <a:off x="6562500" y="1258221"/>
            <a:ext cx="4854023" cy="396256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5"/>
            </p:custDataLst>
          </p:nvPr>
        </p:nvSpPr>
        <p:spPr>
          <a:xfrm>
            <a:off x="1235074" y="1349011"/>
            <a:ext cx="5232511" cy="238931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4A50-2914-48F6-A2DD-26421651AE6A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3484-23D6-49D4-BE68-190573C2B5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 Area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22/02/2025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>
              <a:fillRect/>
            </a:stretch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4A50-2914-48F6-A2DD-26421651AE6A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3484-23D6-49D4-BE68-190573C2B5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4A50-2914-48F6-A2DD-26421651AE6A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3484-23D6-49D4-BE68-190573C2B5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5.xml"/><Relationship Id="rId18" Type="http://schemas.openxmlformats.org/officeDocument/2006/relationships/tags" Target="../tags/tag1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tags" Target="../tags/tag9.xml"/><Relationship Id="rId2" Type="http://schemas.openxmlformats.org/officeDocument/2006/relationships/slideLayout" Target="../slideLayouts/slideLayout14.xml"/><Relationship Id="rId16" Type="http://schemas.openxmlformats.org/officeDocument/2006/relationships/tags" Target="../tags/tag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ags" Target="../tags/tag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ags" Target="../tags/tag75.xml"/><Relationship Id="rId18" Type="http://schemas.openxmlformats.org/officeDocument/2006/relationships/tags" Target="../tags/tag80.xml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tags" Target="../tags/tag79.xml"/><Relationship Id="rId2" Type="http://schemas.openxmlformats.org/officeDocument/2006/relationships/slideLayout" Target="../slideLayouts/slideLayout25.xml"/><Relationship Id="rId16" Type="http://schemas.openxmlformats.org/officeDocument/2006/relationships/tags" Target="../tags/tag78.xml"/><Relationship Id="rId20" Type="http://schemas.openxmlformats.org/officeDocument/2006/relationships/tags" Target="../tags/tag8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ags" Target="../tags/tag77.xml"/><Relationship Id="rId10" Type="http://schemas.openxmlformats.org/officeDocument/2006/relationships/slideLayout" Target="../slideLayouts/slideLayout33.xml"/><Relationship Id="rId19" Type="http://schemas.openxmlformats.org/officeDocument/2006/relationships/tags" Target="../tags/tag81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ags" Target="../tags/tag7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18" Type="http://schemas.openxmlformats.org/officeDocument/2006/relationships/tags" Target="../tags/tag170.xml"/><Relationship Id="rId26" Type="http://schemas.openxmlformats.org/officeDocument/2006/relationships/image" Target="../media/image17.png"/><Relationship Id="rId3" Type="http://schemas.openxmlformats.org/officeDocument/2006/relationships/slideLayout" Target="../slideLayouts/slideLayout37.xml"/><Relationship Id="rId21" Type="http://schemas.openxmlformats.org/officeDocument/2006/relationships/tags" Target="../tags/tag173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ags" Target="../tags/tag169.xml"/><Relationship Id="rId25" Type="http://schemas.openxmlformats.org/officeDocument/2006/relationships/image" Target="NULL" TargetMode="External"/><Relationship Id="rId2" Type="http://schemas.openxmlformats.org/officeDocument/2006/relationships/slideLayout" Target="../slideLayouts/slideLayout36.xml"/><Relationship Id="rId16" Type="http://schemas.openxmlformats.org/officeDocument/2006/relationships/tags" Target="../tags/tag168.xml"/><Relationship Id="rId20" Type="http://schemas.openxmlformats.org/officeDocument/2006/relationships/tags" Target="../tags/tag172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image" Target="../media/image16.png"/><Relationship Id="rId5" Type="http://schemas.openxmlformats.org/officeDocument/2006/relationships/slideLayout" Target="../slideLayouts/slideLayout39.xml"/><Relationship Id="rId15" Type="http://schemas.openxmlformats.org/officeDocument/2006/relationships/tags" Target="../tags/tag167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44.xml"/><Relationship Id="rId19" Type="http://schemas.openxmlformats.org/officeDocument/2006/relationships/tags" Target="../tags/tag171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ags" Target="../tags/tag166.xml"/><Relationship Id="rId22" Type="http://schemas.openxmlformats.org/officeDocument/2006/relationships/tags" Target="../tags/tag17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18" Type="http://schemas.openxmlformats.org/officeDocument/2006/relationships/tags" Target="../tags/tag257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tags" Target="../tags/tag256.xml"/><Relationship Id="rId2" Type="http://schemas.openxmlformats.org/officeDocument/2006/relationships/slideLayout" Target="../slideLayouts/slideLayout48.xml"/><Relationship Id="rId16" Type="http://schemas.openxmlformats.org/officeDocument/2006/relationships/tags" Target="../tags/tag25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ags" Target="../tags/tag254.xml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ags" Target="../tags/tag2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tags" Target="../tags/tag327.xml"/><Relationship Id="rId3" Type="http://schemas.openxmlformats.org/officeDocument/2006/relationships/slideLayout" Target="../slideLayouts/slideLayout61.xml"/><Relationship Id="rId21" Type="http://schemas.openxmlformats.org/officeDocument/2006/relationships/tags" Target="../tags/tag330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tags" Target="../tags/tag326.xml"/><Relationship Id="rId2" Type="http://schemas.openxmlformats.org/officeDocument/2006/relationships/slideLayout" Target="../slideLayouts/slideLayout60.xml"/><Relationship Id="rId16" Type="http://schemas.openxmlformats.org/officeDocument/2006/relationships/tags" Target="../tags/tag325.xml"/><Relationship Id="rId20" Type="http://schemas.openxmlformats.org/officeDocument/2006/relationships/tags" Target="../tags/tag329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63.xml"/><Relationship Id="rId15" Type="http://schemas.openxmlformats.org/officeDocument/2006/relationships/tags" Target="../tags/tag324.xml"/><Relationship Id="rId23" Type="http://schemas.openxmlformats.org/officeDocument/2006/relationships/tags" Target="../tags/tag332.xml"/><Relationship Id="rId10" Type="http://schemas.openxmlformats.org/officeDocument/2006/relationships/slideLayout" Target="../slideLayouts/slideLayout68.xml"/><Relationship Id="rId19" Type="http://schemas.openxmlformats.org/officeDocument/2006/relationships/tags" Target="../tags/tag32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Relationship Id="rId22" Type="http://schemas.openxmlformats.org/officeDocument/2006/relationships/tags" Target="../tags/tag3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64A50-2914-48F6-A2DD-26421651AE6A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53484-23D6-49D4-BE68-190573C2B5E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背景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5" y="47"/>
            <a:ext cx="12191930" cy="6857905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9480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94799" y="1228725"/>
            <a:ext cx="10799999" cy="494887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94799" y="6356350"/>
            <a:ext cx="2743200" cy="36512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751598" y="6356350"/>
            <a:ext cx="2743200" cy="36512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lt1">
              <a:lumMod val="10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lt1">
              <a:lumMod val="10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lt1">
              <a:lumMod val="100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lt1">
              <a:lumMod val="100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lt1">
              <a:lumMod val="100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lt1">
              <a:lumMod val="10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0" name="任意多边形: 形状 19"/>
          <p:cNvSpPr/>
          <p:nvPr userDrawn="1">
            <p:custDataLst>
              <p:tags r:id="rId14"/>
            </p:custDataLst>
          </p:nvPr>
        </p:nvSpPr>
        <p:spPr>
          <a:xfrm flipV="1">
            <a:off x="11028880" y="5830383"/>
            <a:ext cx="1163120" cy="1027617"/>
          </a:xfrm>
          <a:custGeom>
            <a:avLst/>
            <a:gdLst>
              <a:gd name="connsiteX0" fmla="*/ 824843 w 1732916"/>
              <a:gd name="connsiteY0" fmla="*/ 1531031 h 1531031"/>
              <a:gd name="connsiteX1" fmla="*/ 1732916 w 1732916"/>
              <a:gd name="connsiteY1" fmla="*/ 1531031 h 1531031"/>
              <a:gd name="connsiteX2" fmla="*/ 1732916 w 1732916"/>
              <a:gd name="connsiteY2" fmla="*/ 0 h 1531031"/>
              <a:gd name="connsiteX3" fmla="*/ 144223 w 1732916"/>
              <a:gd name="connsiteY3" fmla="*/ 0 h 1531031"/>
              <a:gd name="connsiteX4" fmla="*/ 42565 w 1732916"/>
              <a:gd name="connsiteY4" fmla="*/ 176076 h 1531031"/>
              <a:gd name="connsiteX5" fmla="*/ 42565 w 1732916"/>
              <a:gd name="connsiteY5" fmla="*/ 493849 h 1531031"/>
              <a:gd name="connsiteX6" fmla="*/ 549653 w 1732916"/>
              <a:gd name="connsiteY6" fmla="*/ 1372145 h 1531031"/>
              <a:gd name="connsiteX7" fmla="*/ 824843 w 1732916"/>
              <a:gd name="connsiteY7" fmla="*/ 1531031 h 153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2916" h="1531031">
                <a:moveTo>
                  <a:pt x="824843" y="1531031"/>
                </a:moveTo>
                <a:lnTo>
                  <a:pt x="1732916" y="1531031"/>
                </a:lnTo>
                <a:lnTo>
                  <a:pt x="1732916" y="0"/>
                </a:lnTo>
                <a:lnTo>
                  <a:pt x="144223" y="0"/>
                </a:lnTo>
                <a:lnTo>
                  <a:pt x="42565" y="176076"/>
                </a:lnTo>
                <a:cubicBezTo>
                  <a:pt x="-14189" y="274406"/>
                  <a:pt x="-14189" y="395519"/>
                  <a:pt x="42565" y="493849"/>
                </a:cubicBezTo>
                <a:lnTo>
                  <a:pt x="549653" y="1372145"/>
                </a:lnTo>
                <a:cubicBezTo>
                  <a:pt x="606406" y="1470475"/>
                  <a:pt x="711336" y="1531031"/>
                  <a:pt x="824843" y="1531031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1">
                  <a:alpha val="0"/>
                </a:schemeClr>
              </a:gs>
              <a:gs pos="47000">
                <a:schemeClr val="accent1">
                  <a:alpha val="25000"/>
                </a:schemeClr>
              </a:gs>
            </a:gsLst>
            <a:lin ang="18900000" scaled="1"/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任意多边形: 形状 12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155779" cy="782190"/>
          </a:xfrm>
          <a:custGeom>
            <a:avLst/>
            <a:gdLst>
              <a:gd name="connsiteX0" fmla="*/ 0 w 1272801"/>
              <a:gd name="connsiteY0" fmla="*/ 0 h 861387"/>
              <a:gd name="connsiteX1" fmla="*/ 1263639 w 1272801"/>
              <a:gd name="connsiteY1" fmla="*/ 0 h 861387"/>
              <a:gd name="connsiteX2" fmla="*/ 1265668 w 1272801"/>
              <a:gd name="connsiteY2" fmla="*/ 4913 h 861387"/>
              <a:gd name="connsiteX3" fmla="*/ 1244268 w 1272801"/>
              <a:gd name="connsiteY3" fmla="*/ 166110 h 861387"/>
              <a:gd name="connsiteX4" fmla="*/ 904340 w 1272801"/>
              <a:gd name="connsiteY4" fmla="*/ 754877 h 861387"/>
              <a:gd name="connsiteX5" fmla="*/ 719866 w 1272801"/>
              <a:gd name="connsiteY5" fmla="*/ 861387 h 861387"/>
              <a:gd name="connsiteX6" fmla="*/ 40011 w 1272801"/>
              <a:gd name="connsiteY6" fmla="*/ 861387 h 861387"/>
              <a:gd name="connsiteX7" fmla="*/ 0 w 1272801"/>
              <a:gd name="connsiteY7" fmla="*/ 856079 h 861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2801" h="861387">
                <a:moveTo>
                  <a:pt x="0" y="0"/>
                </a:moveTo>
                <a:lnTo>
                  <a:pt x="1263639" y="0"/>
                </a:lnTo>
                <a:lnTo>
                  <a:pt x="1265668" y="4913"/>
                </a:lnTo>
                <a:cubicBezTo>
                  <a:pt x="1279935" y="58645"/>
                  <a:pt x="1272801" y="116673"/>
                  <a:pt x="1244268" y="166110"/>
                </a:cubicBezTo>
                <a:lnTo>
                  <a:pt x="904340" y="754877"/>
                </a:lnTo>
                <a:cubicBezTo>
                  <a:pt x="866296" y="820793"/>
                  <a:pt x="795981" y="861387"/>
                  <a:pt x="719866" y="861387"/>
                </a:cubicBezTo>
                <a:lnTo>
                  <a:pt x="40011" y="861387"/>
                </a:lnTo>
                <a:lnTo>
                  <a:pt x="0" y="85607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63000">
                <a:schemeClr val="accent1">
                  <a:alpha val="25000"/>
                </a:schemeClr>
              </a:gs>
            </a:gsLst>
            <a:lin ang="15000000" scaled="1"/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2"/>
          </a:solidFill>
          <a:latin typeface="Arial" panose="020B0604020202020204" pitchFamily="34" charset="0"/>
          <a:ea typeface="+mj-ea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@png2x_01_正文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24" r:link="rId25"/>
          <a:stretch>
            <a:fillRect/>
          </a:stretch>
        </p:blipFill>
        <p:spPr>
          <a:xfrm>
            <a:off x="5140007" y="317"/>
            <a:ext cx="4434840" cy="4425315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15"/>
            </p:custDataLst>
          </p:nvPr>
        </p:nvSpPr>
        <p:spPr>
          <a:xfrm>
            <a:off x="-635" y="-635"/>
            <a:ext cx="12190730" cy="3536950"/>
          </a:xfrm>
          <a:prstGeom prst="rect">
            <a:avLst/>
          </a:prstGeom>
          <a:gradFill>
            <a:gsLst>
              <a:gs pos="0">
                <a:schemeClr val="accent1"/>
              </a:gs>
              <a:gs pos="49000">
                <a:schemeClr val="accent4">
                  <a:lumMod val="67000"/>
                  <a:lumOff val="3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2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40847" y="-727"/>
            <a:ext cx="2121592" cy="1883827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857250" y="509270"/>
            <a:ext cx="10515600" cy="61404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0" name="任意多边形 9"/>
          <p:cNvSpPr/>
          <p:nvPr userDrawn="1">
            <p:custDataLst>
              <p:tags r:id="rId18"/>
            </p:custDataLst>
          </p:nvPr>
        </p:nvSpPr>
        <p:spPr>
          <a:xfrm>
            <a:off x="1270" y="1122680"/>
            <a:ext cx="12190730" cy="5735955"/>
          </a:xfrm>
          <a:custGeom>
            <a:avLst/>
            <a:gdLst>
              <a:gd name="adj" fmla="val 8371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98" h="8977">
                <a:moveTo>
                  <a:pt x="861" y="0"/>
                </a:moveTo>
                <a:lnTo>
                  <a:pt x="18337" y="0"/>
                </a:lnTo>
                <a:cubicBezTo>
                  <a:pt x="18813" y="0"/>
                  <a:pt x="19198" y="385"/>
                  <a:pt x="19198" y="861"/>
                </a:cubicBezTo>
                <a:lnTo>
                  <a:pt x="19198" y="8977"/>
                </a:lnTo>
                <a:lnTo>
                  <a:pt x="0" y="8977"/>
                </a:lnTo>
                <a:lnTo>
                  <a:pt x="0" y="861"/>
                </a:lnTo>
                <a:cubicBezTo>
                  <a:pt x="0" y="385"/>
                  <a:pt x="385" y="0"/>
                  <a:pt x="86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9"/>
            </p:custDataLst>
          </p:nvPr>
        </p:nvSpPr>
        <p:spPr>
          <a:xfrm>
            <a:off x="838200" y="1406525"/>
            <a:ext cx="10515600" cy="47713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0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1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2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sym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sym typeface="Arial" panose="020B0604020202020204" pitchFamily="34" charset="0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9480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94799" y="1233488"/>
            <a:ext cx="10811401" cy="4944112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94800" y="6356350"/>
            <a:ext cx="2743200" cy="365125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763000" y="6356350"/>
            <a:ext cx="2743200" cy="365125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" name="任意多边形: 形状 8"/>
          <p:cNvSpPr/>
          <p:nvPr userDrawn="1">
            <p:custDataLst>
              <p:tags r:id="rId16"/>
            </p:custDataLst>
          </p:nvPr>
        </p:nvSpPr>
        <p:spPr>
          <a:xfrm flipH="1">
            <a:off x="10931084" y="0"/>
            <a:ext cx="1260916" cy="1258221"/>
          </a:xfrm>
          <a:custGeom>
            <a:avLst/>
            <a:gdLst>
              <a:gd name="connsiteX0" fmla="*/ 916162 w 1457748"/>
              <a:gd name="connsiteY0" fmla="*/ 0 h 1454632"/>
              <a:gd name="connsiteX1" fmla="*/ 1457748 w 1457748"/>
              <a:gd name="connsiteY1" fmla="*/ 0 h 1454632"/>
              <a:gd name="connsiteX2" fmla="*/ 1450387 w 1457748"/>
              <a:gd name="connsiteY2" fmla="*/ 145781 h 1454632"/>
              <a:gd name="connsiteX3" fmla="*/ 0 w 1457748"/>
              <a:gd name="connsiteY3" fmla="*/ 1454632 h 1454632"/>
              <a:gd name="connsiteX4" fmla="*/ 0 w 1457748"/>
              <a:gd name="connsiteY4" fmla="*/ 913046 h 1454632"/>
              <a:gd name="connsiteX5" fmla="*/ 911597 w 1457748"/>
              <a:gd name="connsiteY5" fmla="*/ 90407 h 145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7748" h="1454632">
                <a:moveTo>
                  <a:pt x="916162" y="0"/>
                </a:moveTo>
                <a:lnTo>
                  <a:pt x="1457748" y="0"/>
                </a:lnTo>
                <a:lnTo>
                  <a:pt x="1450387" y="145781"/>
                </a:lnTo>
                <a:cubicBezTo>
                  <a:pt x="1375727" y="880944"/>
                  <a:pt x="754860" y="1454632"/>
                  <a:pt x="0" y="1454632"/>
                </a:cubicBezTo>
                <a:lnTo>
                  <a:pt x="0" y="913046"/>
                </a:lnTo>
                <a:cubicBezTo>
                  <a:pt x="474444" y="913046"/>
                  <a:pt x="864672" y="552471"/>
                  <a:pt x="911597" y="9040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" name="任意多边形: 形状 9"/>
          <p:cNvSpPr/>
          <p:nvPr userDrawn="1">
            <p:custDataLst>
              <p:tags r:id="rId17"/>
            </p:custDataLst>
          </p:nvPr>
        </p:nvSpPr>
        <p:spPr>
          <a:xfrm rot="10800000" flipV="1">
            <a:off x="11016712" y="892385"/>
            <a:ext cx="337088" cy="89616"/>
          </a:xfrm>
          <a:custGeom>
            <a:avLst/>
            <a:gdLst>
              <a:gd name="connsiteX0" fmla="*/ 437468 w 504535"/>
              <a:gd name="connsiteY0" fmla="*/ 0 h 134134"/>
              <a:gd name="connsiteX1" fmla="*/ 504535 w 504535"/>
              <a:gd name="connsiteY1" fmla="*/ 67067 h 134134"/>
              <a:gd name="connsiteX2" fmla="*/ 437468 w 504535"/>
              <a:gd name="connsiteY2" fmla="*/ 134134 h 134134"/>
              <a:gd name="connsiteX3" fmla="*/ 370401 w 504535"/>
              <a:gd name="connsiteY3" fmla="*/ 67067 h 134134"/>
              <a:gd name="connsiteX4" fmla="*/ 437468 w 504535"/>
              <a:gd name="connsiteY4" fmla="*/ 0 h 134134"/>
              <a:gd name="connsiteX5" fmla="*/ 252267 w 504535"/>
              <a:gd name="connsiteY5" fmla="*/ 0 h 134134"/>
              <a:gd name="connsiteX6" fmla="*/ 319334 w 504535"/>
              <a:gd name="connsiteY6" fmla="*/ 67067 h 134134"/>
              <a:gd name="connsiteX7" fmla="*/ 252267 w 504535"/>
              <a:gd name="connsiteY7" fmla="*/ 134134 h 134134"/>
              <a:gd name="connsiteX8" fmla="*/ 185200 w 504535"/>
              <a:gd name="connsiteY8" fmla="*/ 67067 h 134134"/>
              <a:gd name="connsiteX9" fmla="*/ 252267 w 504535"/>
              <a:gd name="connsiteY9" fmla="*/ 0 h 134134"/>
              <a:gd name="connsiteX10" fmla="*/ 67067 w 504535"/>
              <a:gd name="connsiteY10" fmla="*/ 0 h 134134"/>
              <a:gd name="connsiteX11" fmla="*/ 134134 w 504535"/>
              <a:gd name="connsiteY11" fmla="*/ 67067 h 134134"/>
              <a:gd name="connsiteX12" fmla="*/ 67067 w 504535"/>
              <a:gd name="connsiteY12" fmla="*/ 134134 h 134134"/>
              <a:gd name="connsiteX13" fmla="*/ 0 w 504535"/>
              <a:gd name="connsiteY13" fmla="*/ 67067 h 134134"/>
              <a:gd name="connsiteX14" fmla="*/ 67067 w 504535"/>
              <a:gd name="connsiteY14" fmla="*/ 0 h 13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4535" h="134134">
                <a:moveTo>
                  <a:pt x="437468" y="0"/>
                </a:moveTo>
                <a:cubicBezTo>
                  <a:pt x="474508" y="0"/>
                  <a:pt x="504535" y="30027"/>
                  <a:pt x="504535" y="67067"/>
                </a:cubicBezTo>
                <a:cubicBezTo>
                  <a:pt x="504535" y="104107"/>
                  <a:pt x="474508" y="134134"/>
                  <a:pt x="437468" y="134134"/>
                </a:cubicBezTo>
                <a:cubicBezTo>
                  <a:pt x="400428" y="134134"/>
                  <a:pt x="370401" y="104107"/>
                  <a:pt x="370401" y="67067"/>
                </a:cubicBezTo>
                <a:cubicBezTo>
                  <a:pt x="370401" y="30027"/>
                  <a:pt x="400428" y="0"/>
                  <a:pt x="437468" y="0"/>
                </a:cubicBezTo>
                <a:close/>
                <a:moveTo>
                  <a:pt x="252267" y="0"/>
                </a:moveTo>
                <a:cubicBezTo>
                  <a:pt x="289307" y="0"/>
                  <a:pt x="319334" y="30027"/>
                  <a:pt x="319334" y="67067"/>
                </a:cubicBezTo>
                <a:cubicBezTo>
                  <a:pt x="319334" y="104107"/>
                  <a:pt x="289307" y="134134"/>
                  <a:pt x="252267" y="134134"/>
                </a:cubicBezTo>
                <a:cubicBezTo>
                  <a:pt x="215227" y="134134"/>
                  <a:pt x="185200" y="104107"/>
                  <a:pt x="185200" y="67067"/>
                </a:cubicBezTo>
                <a:cubicBezTo>
                  <a:pt x="185200" y="30027"/>
                  <a:pt x="215227" y="0"/>
                  <a:pt x="252267" y="0"/>
                </a:cubicBezTo>
                <a:close/>
                <a:moveTo>
                  <a:pt x="67067" y="0"/>
                </a:moveTo>
                <a:cubicBezTo>
                  <a:pt x="104107" y="0"/>
                  <a:pt x="134134" y="30027"/>
                  <a:pt x="134134" y="67067"/>
                </a:cubicBezTo>
                <a:cubicBezTo>
                  <a:pt x="134134" y="104107"/>
                  <a:pt x="104107" y="134134"/>
                  <a:pt x="67067" y="134134"/>
                </a:cubicBezTo>
                <a:cubicBezTo>
                  <a:pt x="30027" y="134134"/>
                  <a:pt x="0" y="104107"/>
                  <a:pt x="0" y="67067"/>
                </a:cubicBezTo>
                <a:cubicBezTo>
                  <a:pt x="0" y="30027"/>
                  <a:pt x="30027" y="0"/>
                  <a:pt x="670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9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0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1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2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KSO_TEMPLATE" hidden="1"/>
          <p:cNvSpPr/>
          <p:nvPr userDrawn="1">
            <p:custDataLst>
              <p:tags r:id="rId2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2"/>
          </a:solidFill>
          <a:latin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tags" Target="../tags/tag41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tags" Target="../tags/tag421.xml"/><Relationship Id="rId1" Type="http://schemas.openxmlformats.org/officeDocument/2006/relationships/tags" Target="../tags/tag4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0.xml"/><Relationship Id="rId1" Type="http://schemas.openxmlformats.org/officeDocument/2006/relationships/tags" Target="../tags/tag4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0.xml"/><Relationship Id="rId5" Type="http://schemas.openxmlformats.org/officeDocument/2006/relationships/customXml" Target="../ink/ink3.xml"/><Relationship Id="rId4" Type="http://schemas.openxmlformats.org/officeDocument/2006/relationships/customXml" Target="../ink/ink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23.xml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7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425.xml"/><Relationship Id="rId1" Type="http://schemas.openxmlformats.org/officeDocument/2006/relationships/tags" Target="../tags/tag424.xml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60.xml"/><Relationship Id="rId4" Type="http://schemas.openxmlformats.org/officeDocument/2006/relationships/video" Target="../media/media1.mp4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427.xml"/><Relationship Id="rId1" Type="http://schemas.openxmlformats.org/officeDocument/2006/relationships/tags" Target="../tags/tag426.xml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70.xml"/><Relationship Id="rId4" Type="http://schemas.openxmlformats.org/officeDocument/2006/relationships/video" Target="../media/media1.mp4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28.xml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7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29.xml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7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43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0.xml"/><Relationship Id="rId1" Type="http://schemas.openxmlformats.org/officeDocument/2006/relationships/tags" Target="../tags/tag43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0.xml"/><Relationship Id="rId1" Type="http://schemas.openxmlformats.org/officeDocument/2006/relationships/tags" Target="../tags/tag4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tags" Target="../tags/tag412.xml"/><Relationship Id="rId1" Type="http://schemas.openxmlformats.org/officeDocument/2006/relationships/tags" Target="../tags/tag4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0.xml"/><Relationship Id="rId1" Type="http://schemas.openxmlformats.org/officeDocument/2006/relationships/tags" Target="../tags/tag43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0.xml"/><Relationship Id="rId1" Type="http://schemas.openxmlformats.org/officeDocument/2006/relationships/tags" Target="../tags/tag4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tags" Target="../tags/tag415.xml"/><Relationship Id="rId1" Type="http://schemas.openxmlformats.org/officeDocument/2006/relationships/tags" Target="../tags/tag4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4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0.xml"/><Relationship Id="rId1" Type="http://schemas.openxmlformats.org/officeDocument/2006/relationships/tags" Target="../tags/tag4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0.xml"/><Relationship Id="rId1" Type="http://schemas.openxmlformats.org/officeDocument/2006/relationships/tags" Target="../tags/tag4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28A6B2-1ACF-4DFD-9168-AF57691FA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817" y="1260926"/>
            <a:ext cx="7722366" cy="433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730" y="1274889"/>
            <a:ext cx="11939270" cy="720090"/>
          </a:xfrm>
        </p:spPr>
        <p:txBody>
          <a:bodyPr>
            <a:noAutofit/>
          </a:bodyPr>
          <a:lstStyle/>
          <a:p>
            <a: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en-US" altLang="en-US" sz="3000" b="0" dirty="0" err="1"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0" dirty="0" err="1"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0" dirty="0" err="1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</a:rPr>
              <a:t> 2 </a:t>
            </a:r>
            <a:r>
              <a:rPr lang="en-US" altLang="en-US" sz="3000" b="0" dirty="0" err="1">
                <a:latin typeface="Times New Roman" panose="02020603050405020304" charset="0"/>
                <a:cs typeface="Times New Roman" panose="02020603050405020304" charset="0"/>
              </a:rPr>
              <a:t>âm</a:t>
            </a:r>
            <a: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0" dirty="0" err="1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0" dirty="0" err="1">
                <a:latin typeface="Times New Roman" panose="02020603050405020304" charset="0"/>
                <a:cs typeface="Times New Roman" panose="02020603050405020304" charset="0"/>
              </a:rPr>
              <a:t>nhưng</a:t>
            </a:r>
            <a: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0" dirty="0" err="1">
                <a:latin typeface="Times New Roman" panose="02020603050405020304" charset="0"/>
                <a:cs typeface="Times New Roman" panose="02020603050405020304" charset="0"/>
              </a:rPr>
              <a:t>kết</a:t>
            </a:r>
            <a: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0" dirty="0" err="1">
                <a:latin typeface="Times New Roman" panose="02020603050405020304" charset="0"/>
                <a:cs typeface="Times New Roman" panose="02020603050405020304" charset="0"/>
              </a:rPr>
              <a:t>thúc</a:t>
            </a:r>
            <a: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0" dirty="0" err="1">
                <a:latin typeface="Times New Roman" panose="02020603050405020304" charset="0"/>
                <a:cs typeface="Times New Roman" panose="02020603050405020304" charset="0"/>
              </a:rPr>
              <a:t>bằng</a:t>
            </a:r>
            <a: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</a:rPr>
              <a:t> “y, ow, et, er, le” ta </a:t>
            </a:r>
            <a:r>
              <a:rPr lang="en-US" altLang="en-US" sz="3000" b="0" dirty="0" err="1">
                <a:latin typeface="Times New Roman" panose="02020603050405020304" charset="0"/>
                <a:cs typeface="Times New Roman" panose="02020603050405020304" charset="0"/>
              </a:rPr>
              <a:t>vẫn</a:t>
            </a:r>
            <a: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</a:rPr>
              <a:t> chia </a:t>
            </a:r>
            <a:r>
              <a:rPr lang="en-US" altLang="en-US" sz="3000" b="0" dirty="0" err="1">
                <a:latin typeface="Times New Roman" panose="02020603050405020304" charset="0"/>
                <a:cs typeface="Times New Roman" panose="02020603050405020304" charset="0"/>
              </a:rPr>
              <a:t>theo</a:t>
            </a:r>
            <a: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0" dirty="0" err="1">
                <a:latin typeface="Times New Roman" panose="02020603050405020304" charset="0"/>
                <a:cs typeface="Times New Roman" panose="02020603050405020304" charset="0"/>
              </a:rPr>
              <a:t>công</a:t>
            </a:r>
            <a: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0" dirty="0" err="1"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</a:rPr>
              <a:t> so </a:t>
            </a:r>
            <a:r>
              <a:rPr lang="en-US" altLang="en-US" sz="3000" b="0" dirty="0" err="1">
                <a:latin typeface="Times New Roman" panose="02020603050405020304" charset="0"/>
                <a:cs typeface="Times New Roman" panose="02020603050405020304" charset="0"/>
              </a:rPr>
              <a:t>sánh</a:t>
            </a:r>
            <a: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0" dirty="0" err="1">
                <a:latin typeface="Times New Roman" panose="02020603050405020304" charset="0"/>
                <a:cs typeface="Times New Roman" panose="02020603050405020304" charset="0"/>
              </a:rPr>
              <a:t>hơn</a:t>
            </a:r>
            <a: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</a:rPr>
              <a:t>/ </a:t>
            </a:r>
            <a:r>
              <a:rPr lang="en-US" altLang="en-US" sz="3000" b="0" dirty="0" err="1">
                <a:latin typeface="Times New Roman" panose="02020603050405020304" charset="0"/>
                <a:cs typeface="Times New Roman" panose="02020603050405020304" charset="0"/>
              </a:rPr>
              <a:t>hơn</a:t>
            </a:r>
            <a: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0" dirty="0" err="1">
                <a:latin typeface="Times New Roman" panose="02020603050405020304" charset="0"/>
                <a:cs typeface="Times New Roman" panose="02020603050405020304" charset="0"/>
              </a:rPr>
              <a:t>nhất</a:t>
            </a:r>
            <a: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0" dirty="0" err="1"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0" dirty="0" err="1">
                <a:latin typeface="Times New Roman" panose="02020603050405020304" charset="0"/>
                <a:cs typeface="Times New Roman" panose="02020603050405020304" charset="0"/>
              </a:rPr>
              <a:t>đối</a:t>
            </a:r>
            <a: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0" dirty="0" err="1"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0" dirty="0" err="1"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0" dirty="0" err="1"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0" dirty="0" err="1">
                <a:latin typeface="Times New Roman" panose="02020603050405020304" charset="0"/>
                <a:cs typeface="Times New Roman" panose="02020603050405020304" charset="0"/>
              </a:rPr>
              <a:t>ngắn</a:t>
            </a:r>
            <a: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altLang="en-US" sz="3000" b="0" dirty="0" err="1">
                <a:latin typeface="Times New Roman" panose="02020603050405020304" charset="0"/>
                <a:cs typeface="Times New Roman" panose="02020603050405020304" charset="0"/>
              </a:rPr>
              <a:t>adj+er</a:t>
            </a:r>
            <a: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</a:rPr>
              <a:t>/ </a:t>
            </a:r>
            <a:r>
              <a:rPr lang="en-US" altLang="en-US" sz="3000" b="0" dirty="0" err="1">
                <a:latin typeface="Times New Roman" panose="02020603050405020304" charset="0"/>
                <a:cs typeface="Times New Roman" panose="02020603050405020304" charset="0"/>
              </a:rPr>
              <a:t>adj+est</a:t>
            </a:r>
            <a: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</a:rPr>
              <a:t>)</a:t>
            </a:r>
            <a:b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 </a:t>
            </a:r>
            <a:r>
              <a:rPr lang="en-US" altLang="en-US" sz="3000" b="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Một</a:t>
            </a:r>
            <a: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000" b="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số</a:t>
            </a:r>
            <a: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000" b="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trường</a:t>
            </a:r>
            <a: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000" b="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hợp</a:t>
            </a:r>
            <a: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000" b="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đặc</a:t>
            </a:r>
            <a: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000" b="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biệt</a:t>
            </a:r>
            <a:r>
              <a:rPr lang="en-US" altLang="en-US" sz="3000" b="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br>
              <a:rPr lang="en-US" altLang="en-US" sz="3000" kern="100" dirty="0"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en-US" altLang="en-US" sz="3000" b="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6245216A-AE75-4805-AE8D-4DECF866A562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6597196"/>
              </p:ext>
            </p:extLst>
          </p:nvPr>
        </p:nvGraphicFramePr>
        <p:xfrm>
          <a:off x="-3657601" y="1719994"/>
          <a:ext cx="19266196" cy="4993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r:id="rId4" imgW="15100300" imgH="2984500" progId="Word.Document.8">
                  <p:embed/>
                </p:oleObj>
              </mc:Choice>
              <mc:Fallback>
                <p:oleObj r:id="rId4" imgW="15100300" imgH="2984500" progId="Word.Document.8">
                  <p:embed/>
                  <p:pic>
                    <p:nvPicPr>
                      <p:cNvPr id="4" name="Content Placeholder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3657601" y="1719994"/>
                        <a:ext cx="19266196" cy="4993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9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66750" y="1210945"/>
            <a:ext cx="10515600" cy="1325563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en-US" sz="4000" b="1" i="0" u="none" strike="noStrike" kern="1200" cap="none" spc="0" normalizeH="0" baseline="0" noProof="1">
                <a:solidFill>
                  <a:srgbClr val="00000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n-ea"/>
                <a:cs typeface="Arial Black" panose="020B0A04020102020204" charset="0"/>
              </a:rPr>
              <a:t>REPORTED SPEECH</a:t>
            </a: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539750" y="586911"/>
            <a:ext cx="11652250" cy="639445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266700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latin typeface="Times New Roman" panose="02020603050405020304" charset="0"/>
                <a:ea typeface="等线"/>
                <a:cs typeface="Times New Roman" panose="02020603050405020304" charset="0"/>
              </a:rPr>
              <a:t>- </a:t>
            </a:r>
            <a:r>
              <a:rPr lang="en-US" sz="3000" dirty="0" err="1">
                <a:latin typeface="Times New Roman" panose="02020603050405020304" charset="0"/>
                <a:ea typeface="等线"/>
                <a:cs typeface="Times New Roman" panose="02020603050405020304" charset="0"/>
              </a:rPr>
              <a:t>Vế</a:t>
            </a:r>
            <a:r>
              <a:rPr lang="en-US" sz="3000" dirty="0">
                <a:latin typeface="Times New Roman" panose="02020603050405020304" charset="0"/>
                <a:ea typeface="等线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ea typeface="等线"/>
                <a:cs typeface="Times New Roman" panose="02020603050405020304" charset="0"/>
              </a:rPr>
              <a:t>tường</a:t>
            </a:r>
            <a:r>
              <a:rPr lang="en-US" sz="3000" dirty="0">
                <a:latin typeface="Times New Roman" panose="02020603050405020304" charset="0"/>
                <a:ea typeface="等线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ea typeface="等线"/>
                <a:cs typeface="Times New Roman" panose="02020603050405020304" charset="0"/>
              </a:rPr>
              <a:t>thuật</a:t>
            </a:r>
            <a:r>
              <a:rPr lang="en-US" sz="3000" dirty="0">
                <a:latin typeface="Times New Roman" panose="02020603050405020304" charset="0"/>
                <a:ea typeface="等线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ea typeface="等线"/>
                <a:cs typeface="Times New Roman" panose="02020603050405020304" charset="0"/>
              </a:rPr>
              <a:t>lại</a:t>
            </a:r>
            <a:r>
              <a:rPr lang="en-US" sz="3000" dirty="0">
                <a:latin typeface="Times New Roman" panose="02020603050405020304" charset="0"/>
                <a:ea typeface="等线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ea typeface="等线"/>
                <a:cs typeface="Times New Roman" panose="02020603050405020304" charset="0"/>
              </a:rPr>
              <a:t>có</a:t>
            </a:r>
            <a:r>
              <a:rPr lang="en-US" sz="3000" dirty="0">
                <a:latin typeface="Times New Roman" panose="02020603050405020304" charset="0"/>
                <a:ea typeface="等线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ea typeface="等线"/>
                <a:cs typeface="Times New Roman" panose="02020603050405020304" charset="0"/>
              </a:rPr>
              <a:t>thể</a:t>
            </a:r>
            <a:r>
              <a:rPr lang="en-US" sz="3000" dirty="0">
                <a:latin typeface="Times New Roman" panose="02020603050405020304" charset="0"/>
                <a:ea typeface="等线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ea typeface="等线"/>
                <a:cs typeface="Times New Roman" panose="02020603050405020304" charset="0"/>
              </a:rPr>
              <a:t>được</a:t>
            </a:r>
            <a:r>
              <a:rPr lang="en-US" sz="3000" dirty="0">
                <a:latin typeface="Times New Roman" panose="02020603050405020304" charset="0"/>
                <a:ea typeface="等线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ea typeface="等线"/>
                <a:cs typeface="Times New Roman" panose="02020603050405020304" charset="0"/>
              </a:rPr>
              <a:t>rút</a:t>
            </a:r>
            <a:r>
              <a:rPr lang="en-US" sz="3000" dirty="0">
                <a:latin typeface="Times New Roman" panose="02020603050405020304" charset="0"/>
                <a:ea typeface="等线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ea typeface="等线"/>
                <a:cs typeface="Times New Roman" panose="02020603050405020304" charset="0"/>
              </a:rPr>
              <a:t>gọn</a:t>
            </a:r>
            <a:r>
              <a:rPr lang="en-US" sz="3000" dirty="0">
                <a:latin typeface="Times New Roman" panose="02020603050405020304" charset="0"/>
                <a:ea typeface="等线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ea typeface="等线"/>
                <a:cs typeface="Times New Roman" panose="02020603050405020304" charset="0"/>
              </a:rPr>
              <a:t>thành</a:t>
            </a:r>
            <a:r>
              <a:rPr lang="en-US" sz="3000" dirty="0">
                <a:latin typeface="Times New Roman" panose="02020603050405020304" charset="0"/>
                <a:ea typeface="等线"/>
                <a:cs typeface="Times New Roman" panose="02020603050405020304" charset="0"/>
              </a:rPr>
              <a:t> “question word + to-infinitive” </a:t>
            </a:r>
            <a:r>
              <a:rPr lang="en-US" sz="3000" dirty="0" err="1">
                <a:latin typeface="Times New Roman" panose="02020603050405020304" charset="0"/>
                <a:ea typeface="等线"/>
                <a:cs typeface="Times New Roman" panose="02020603050405020304" charset="0"/>
              </a:rPr>
              <a:t>khi</a:t>
            </a:r>
            <a:r>
              <a:rPr lang="en-US" sz="3000" dirty="0">
                <a:latin typeface="Times New Roman" panose="02020603050405020304" charset="0"/>
                <a:ea typeface="等线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ea typeface="等线"/>
                <a:cs typeface="Times New Roman" panose="02020603050405020304" charset="0"/>
              </a:rPr>
              <a:t>câu</a:t>
            </a:r>
            <a:r>
              <a:rPr lang="en-US" sz="3000" dirty="0">
                <a:latin typeface="Times New Roman" panose="02020603050405020304" charset="0"/>
                <a:ea typeface="等线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ea typeface="等线"/>
                <a:cs typeface="Times New Roman" panose="02020603050405020304" charset="0"/>
              </a:rPr>
              <a:t>trực</a:t>
            </a:r>
            <a:r>
              <a:rPr lang="en-US" sz="3000" dirty="0">
                <a:latin typeface="Times New Roman" panose="02020603050405020304" charset="0"/>
                <a:ea typeface="等线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ea typeface="等线"/>
                <a:cs typeface="Times New Roman" panose="02020603050405020304" charset="0"/>
              </a:rPr>
              <a:t>tiếp</a:t>
            </a:r>
            <a:r>
              <a:rPr lang="en-US" sz="3000" dirty="0">
                <a:latin typeface="Times New Roman" panose="02020603050405020304" charset="0"/>
                <a:ea typeface="等线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ea typeface="等线"/>
                <a:cs typeface="Times New Roman" panose="02020603050405020304" charset="0"/>
              </a:rPr>
              <a:t>là</a:t>
            </a:r>
            <a:r>
              <a:rPr lang="en-US" sz="3000" dirty="0">
                <a:latin typeface="Times New Roman" panose="02020603050405020304" charset="0"/>
                <a:ea typeface="等线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ea typeface="等线"/>
                <a:cs typeface="Times New Roman" panose="02020603050405020304" charset="0"/>
              </a:rPr>
              <a:t>lời</a:t>
            </a:r>
            <a:r>
              <a:rPr lang="en-US" sz="3000" dirty="0">
                <a:latin typeface="Times New Roman" panose="02020603050405020304" charset="0"/>
                <a:ea typeface="等线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ea typeface="等线"/>
                <a:cs typeface="Times New Roman" panose="02020603050405020304" charset="0"/>
              </a:rPr>
              <a:t>khuyên</a:t>
            </a:r>
            <a:r>
              <a:rPr lang="en-US" sz="3000" dirty="0">
                <a:latin typeface="Times New Roman" panose="02020603050405020304" charset="0"/>
                <a:ea typeface="等线"/>
                <a:cs typeface="Times New Roman" panose="02020603050405020304" charset="0"/>
              </a:rPr>
              <a:t>.</a:t>
            </a:r>
          </a:p>
          <a:p>
            <a:pPr>
              <a:spcAft>
                <a:spcPts val="100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Eg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: “What should I give to my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neighbour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at his house-warming party?” Minh asked me.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Minh asked me 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to give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her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neighbour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at his house-warming party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2667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sz="3000" dirty="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3556000" y="4925219"/>
            <a:ext cx="203517" cy="20351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节编号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752090" y="1448435"/>
            <a:ext cx="6861175" cy="174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vert="horz" wrap="none" lIns="0" tIns="0" rIns="0" bIns="0" rtlCol="0" anchor="b" anchorCtr="0">
            <a:noAutofit/>
          </a:bodyPr>
          <a:lstStyle>
            <a:lvl1pPr marL="0" indent="0" algn="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8800" b="1" kern="1200" dirty="0">
                <a:gradFill flip="none" rotWithShape="1">
                  <a:gsLst>
                    <a:gs pos="28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n-lt"/>
              </a:defRPr>
            </a:lvl1pPr>
            <a:lvl2pPr marL="538480" indent="-2063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798830" indent="-1619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030605" indent="-1492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1235075" indent="-127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</a:defRPr>
            </a:lvl9pPr>
          </a:lstStyle>
          <a:p>
            <a:pPr lvl="0" algn="ctr">
              <a:lnSpc>
                <a:spcPct val="100000"/>
              </a:lnSpc>
              <a:buClrTx/>
              <a:buSzTx/>
            </a:pPr>
            <a:r>
              <a:rPr sz="50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n-ea"/>
                <a:cs typeface="Arial Black" panose="020B0A04020102020204" charset="0"/>
                <a:sym typeface="+mn-ea"/>
              </a:rPr>
              <a:t>ADVERBIAL CLAUSES </a:t>
            </a:r>
          </a:p>
          <a:p>
            <a:pPr lvl="0" algn="ctr">
              <a:lnSpc>
                <a:spcPct val="100000"/>
              </a:lnSpc>
              <a:buClrTx/>
              <a:buSzTx/>
            </a:pPr>
            <a:r>
              <a:rPr sz="50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n-ea"/>
                <a:cs typeface="Arial Black" panose="020B0A04020102020204" charset="0"/>
                <a:sym typeface="+mn-ea"/>
              </a:rPr>
              <a:t>(OF CONCESSION/ REASON)</a:t>
            </a:r>
            <a:endParaRPr sz="5000" dirty="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187772" y="318656"/>
            <a:ext cx="11661775" cy="8479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3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sz="3000" b="1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 </a:t>
            </a:r>
            <a:r>
              <a:rPr lang="en-US" sz="3000" b="1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1. </a:t>
            </a:r>
            <a:r>
              <a:rPr sz="3000" b="1" dirty="0">
                <a:latin typeface="Times New Roman" panose="02020603050405020304"/>
                <a:ea typeface="Times New Roman" panose="02020603050405020304"/>
                <a:sym typeface="+mn-ea"/>
              </a:rPr>
              <a:t>Though</a:t>
            </a:r>
            <a:r>
              <a:rPr lang="en-US" sz="3000" b="1" dirty="0">
                <a:latin typeface="Times New Roman" panose="02020603050405020304"/>
                <a:ea typeface="Times New Roman" panose="02020603050405020304"/>
                <a:sym typeface="+mn-ea"/>
              </a:rPr>
              <a:t>/ </a:t>
            </a:r>
            <a:r>
              <a:rPr sz="3000" b="1" dirty="0">
                <a:latin typeface="Times New Roman" panose="02020603050405020304"/>
                <a:ea typeface="Times New Roman" panose="02020603050405020304"/>
                <a:sym typeface="+mn-ea"/>
              </a:rPr>
              <a:t>Although</a:t>
            </a:r>
            <a:r>
              <a:rPr lang="en-US" sz="3000" b="1" dirty="0">
                <a:latin typeface="Times New Roman" panose="02020603050405020304"/>
                <a:ea typeface="Times New Roman" panose="02020603050405020304"/>
                <a:sym typeface="+mn-ea"/>
              </a:rPr>
              <a:t>/</a:t>
            </a:r>
            <a:r>
              <a:rPr sz="3000" b="1" dirty="0">
                <a:latin typeface="Times New Roman" panose="02020603050405020304"/>
                <a:ea typeface="Times New Roman" panose="02020603050405020304"/>
                <a:sym typeface="+mn-ea"/>
              </a:rPr>
              <a:t> Even though</a:t>
            </a:r>
            <a:r>
              <a:rPr lang="en-US" sz="3000" b="1" dirty="0">
                <a:latin typeface="Times New Roman" panose="02020603050405020304"/>
                <a:ea typeface="Times New Roman" panose="02020603050405020304"/>
                <a:sym typeface="+mn-ea"/>
              </a:rPr>
              <a:t> +</a:t>
            </a:r>
            <a:r>
              <a:rPr sz="3000" b="1" dirty="0">
                <a:latin typeface="Times New Roman" panose="02020603050405020304"/>
                <a:ea typeface="Times New Roman" panose="02020603050405020304"/>
                <a:sym typeface="+mn-ea"/>
              </a:rPr>
              <a:t> S</a:t>
            </a:r>
            <a:r>
              <a:rPr sz="3000" b="1" baseline="-25000" dirty="0">
                <a:latin typeface="Times New Roman" panose="02020603050405020304"/>
                <a:ea typeface="Times New Roman" panose="02020603050405020304"/>
                <a:sym typeface="+mn-ea"/>
              </a:rPr>
              <a:t>1</a:t>
            </a:r>
            <a:r>
              <a:rPr sz="3000" b="1" dirty="0">
                <a:latin typeface="Times New Roman" panose="02020603050405020304"/>
                <a:ea typeface="Times New Roman" panose="02020603050405020304"/>
                <a:sym typeface="+mn-ea"/>
              </a:rPr>
              <a:t> + V</a:t>
            </a:r>
            <a:r>
              <a:rPr sz="3000" b="1" baseline="-25000" dirty="0">
                <a:latin typeface="Times New Roman" panose="02020603050405020304"/>
                <a:ea typeface="Times New Roman" panose="02020603050405020304"/>
                <a:sym typeface="+mn-ea"/>
              </a:rPr>
              <a:t>1</a:t>
            </a:r>
            <a:r>
              <a:rPr sz="3000" b="1" dirty="0">
                <a:latin typeface="Times New Roman" panose="02020603050405020304"/>
                <a:ea typeface="Times New Roman" panose="02020603050405020304"/>
                <a:sym typeface="+mn-ea"/>
              </a:rPr>
              <a:t>, S</a:t>
            </a:r>
            <a:r>
              <a:rPr sz="3000" b="1" baseline="-25000" dirty="0">
                <a:latin typeface="Times New Roman" panose="02020603050405020304"/>
                <a:ea typeface="Times New Roman" panose="02020603050405020304"/>
                <a:sym typeface="+mn-ea"/>
              </a:rPr>
              <a:t>2</a:t>
            </a:r>
            <a:r>
              <a:rPr sz="3000" b="1" dirty="0">
                <a:latin typeface="Times New Roman" panose="02020603050405020304"/>
                <a:ea typeface="Times New Roman" panose="02020603050405020304"/>
                <a:sym typeface="+mn-ea"/>
              </a:rPr>
              <a:t> +V</a:t>
            </a:r>
            <a:r>
              <a:rPr sz="3000" b="1" baseline="-25000" dirty="0">
                <a:latin typeface="Times New Roman" panose="02020603050405020304"/>
                <a:ea typeface="Times New Roman" panose="02020603050405020304"/>
                <a:sym typeface="+mn-ea"/>
              </a:rPr>
              <a:t>2 </a:t>
            </a:r>
          </a:p>
          <a:p>
            <a:pPr marL="17463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tabLst>
                <a:tab pos="461963" algn="l"/>
              </a:tabLst>
            </a:pPr>
            <a:r>
              <a:rPr lang="en-US" sz="3000" b="1" dirty="0">
                <a:latin typeface="Times New Roman" panose="02020603050405020304"/>
                <a:ea typeface="Times New Roman" panose="02020603050405020304"/>
                <a:sym typeface="+mn-ea"/>
              </a:rPr>
              <a:t>	</a:t>
            </a:r>
            <a:r>
              <a:rPr sz="3000" b="1" dirty="0">
                <a:latin typeface="Times New Roman" panose="02020603050405020304"/>
                <a:ea typeface="Times New Roman" panose="02020603050405020304"/>
                <a:sym typeface="+mn-ea"/>
              </a:rPr>
              <a:t>= S</a:t>
            </a:r>
            <a:r>
              <a:rPr sz="3000" b="1" baseline="-25000" dirty="0">
                <a:latin typeface="Times New Roman" panose="02020603050405020304"/>
                <a:ea typeface="Times New Roman" panose="02020603050405020304"/>
                <a:sym typeface="+mn-ea"/>
              </a:rPr>
              <a:t>1</a:t>
            </a:r>
            <a:r>
              <a:rPr sz="3000" b="1" dirty="0">
                <a:latin typeface="Times New Roman" panose="02020603050405020304"/>
                <a:ea typeface="Times New Roman" panose="02020603050405020304"/>
                <a:sym typeface="+mn-ea"/>
              </a:rPr>
              <a:t> + V</a:t>
            </a:r>
            <a:r>
              <a:rPr sz="3000" b="1" baseline="-25000" dirty="0">
                <a:latin typeface="Times New Roman" panose="02020603050405020304"/>
                <a:ea typeface="Times New Roman" panose="02020603050405020304"/>
                <a:sym typeface="+mn-ea"/>
              </a:rPr>
              <a:t>1</a:t>
            </a:r>
            <a:r>
              <a:rPr sz="3000" b="1" dirty="0">
                <a:latin typeface="Times New Roman" panose="02020603050405020304"/>
                <a:ea typeface="Times New Roman" panose="02020603050405020304"/>
                <a:sym typeface="+mn-ea"/>
              </a:rPr>
              <a:t>, but S</a:t>
            </a:r>
            <a:r>
              <a:rPr sz="3000" b="1" baseline="-25000" dirty="0">
                <a:latin typeface="Times New Roman" panose="02020603050405020304"/>
                <a:ea typeface="Times New Roman" panose="02020603050405020304"/>
                <a:sym typeface="+mn-ea"/>
              </a:rPr>
              <a:t>2</a:t>
            </a:r>
            <a:r>
              <a:rPr sz="3000" b="1" dirty="0">
                <a:latin typeface="Times New Roman" panose="02020603050405020304"/>
                <a:ea typeface="Times New Roman" panose="02020603050405020304"/>
                <a:sym typeface="+mn-ea"/>
              </a:rPr>
              <a:t> +V</a:t>
            </a:r>
            <a:r>
              <a:rPr sz="3000" b="1" baseline="-25000" dirty="0">
                <a:latin typeface="Times New Roman" panose="02020603050405020304"/>
                <a:ea typeface="Times New Roman" panose="02020603050405020304"/>
                <a:sym typeface="+mn-ea"/>
              </a:rPr>
              <a:t>2 </a:t>
            </a:r>
          </a:p>
          <a:p>
            <a:pPr marL="17463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tabLst>
                <a:tab pos="461963" algn="l"/>
              </a:tabLst>
            </a:pPr>
            <a:r>
              <a:rPr lang="en-US" sz="3000" b="1" dirty="0">
                <a:latin typeface="Times New Roman" panose="02020603050405020304"/>
                <a:ea typeface="Times New Roman" panose="02020603050405020304"/>
                <a:sym typeface="+mn-ea"/>
              </a:rPr>
              <a:t>	=</a:t>
            </a:r>
            <a:r>
              <a:rPr sz="3000" b="1" dirty="0">
                <a:latin typeface="Times New Roman" panose="02020603050405020304"/>
                <a:ea typeface="Times New Roman" panose="02020603050405020304"/>
                <a:sym typeface="+mn-ea"/>
              </a:rPr>
              <a:t> S</a:t>
            </a:r>
            <a:r>
              <a:rPr sz="3000" b="1" baseline="-25000" dirty="0">
                <a:latin typeface="Times New Roman" panose="02020603050405020304"/>
                <a:ea typeface="Times New Roman" panose="02020603050405020304"/>
                <a:sym typeface="+mn-ea"/>
              </a:rPr>
              <a:t>1</a:t>
            </a:r>
            <a:r>
              <a:rPr sz="3000" b="1" dirty="0">
                <a:latin typeface="Times New Roman" panose="02020603050405020304"/>
                <a:ea typeface="Times New Roman" panose="02020603050405020304"/>
                <a:sym typeface="+mn-ea"/>
              </a:rPr>
              <a:t> + V</a:t>
            </a:r>
            <a:r>
              <a:rPr sz="3000" b="1" baseline="-25000" dirty="0">
                <a:latin typeface="Times New Roman" panose="02020603050405020304"/>
                <a:ea typeface="Times New Roman" panose="02020603050405020304"/>
                <a:sym typeface="+mn-ea"/>
              </a:rPr>
              <a:t>1</a:t>
            </a:r>
            <a:r>
              <a:rPr sz="3000" b="1" dirty="0">
                <a:latin typeface="Times New Roman" panose="02020603050405020304"/>
                <a:ea typeface="Times New Roman" panose="02020603050405020304"/>
                <a:sym typeface="+mn-ea"/>
              </a:rPr>
              <a:t>. However, S</a:t>
            </a:r>
            <a:r>
              <a:rPr sz="3000" b="1" baseline="-25000" dirty="0">
                <a:latin typeface="Times New Roman" panose="02020603050405020304"/>
                <a:ea typeface="Times New Roman" panose="02020603050405020304"/>
                <a:sym typeface="+mn-ea"/>
              </a:rPr>
              <a:t>2</a:t>
            </a:r>
            <a:r>
              <a:rPr sz="3000" b="1" dirty="0">
                <a:latin typeface="Times New Roman" panose="02020603050405020304"/>
                <a:ea typeface="Times New Roman" panose="02020603050405020304"/>
                <a:sym typeface="+mn-ea"/>
              </a:rPr>
              <a:t> +V</a:t>
            </a:r>
            <a:r>
              <a:rPr sz="3000" b="1" baseline="-25000" dirty="0">
                <a:latin typeface="Times New Roman" panose="02020603050405020304"/>
                <a:ea typeface="Times New Roman" panose="02020603050405020304"/>
                <a:sym typeface="+mn-ea"/>
              </a:rPr>
              <a:t>2 </a:t>
            </a:r>
            <a:r>
              <a:rPr sz="3000" b="1" dirty="0"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endParaRPr sz="3000" b="1" dirty="0">
              <a:latin typeface="Times New Roman" panose="02020603050405020304"/>
              <a:ea typeface="Times New Roman" panose="02020603050405020304"/>
            </a:endParaRPr>
          </a:p>
          <a:p>
            <a:pPr marL="17463" defTabSz="266700">
              <a:lnSpc>
                <a:spcPct val="125000"/>
              </a:lnSpc>
              <a:spcAft>
                <a:spcPct val="0"/>
              </a:spcAft>
            </a:pPr>
            <a:r>
              <a:rPr lang="en-US" sz="3000" b="1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2. Because/ Since/ </a:t>
            </a:r>
            <a:r>
              <a:rPr lang="en-US" sz="3000" b="1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As + </a:t>
            </a:r>
            <a:r>
              <a:rPr lang="en-US" sz="3000" b="1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 S</a:t>
            </a:r>
            <a:r>
              <a:rPr lang="en-US" sz="3000" b="1" baseline="-25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1</a:t>
            </a:r>
            <a:r>
              <a:rPr lang="en-US" sz="3000" b="1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 + V</a:t>
            </a:r>
            <a:r>
              <a:rPr lang="en-US" sz="3000" b="1" baseline="-25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1</a:t>
            </a:r>
            <a:r>
              <a:rPr lang="en-US" sz="3000" b="1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, S</a:t>
            </a:r>
            <a:r>
              <a:rPr lang="en-US" sz="3000" b="1" baseline="-25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2</a:t>
            </a:r>
            <a:r>
              <a:rPr lang="en-US" sz="3000" b="1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 +V</a:t>
            </a:r>
            <a:r>
              <a:rPr lang="en-US" sz="3000" b="1" baseline="-25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2 </a:t>
            </a:r>
          </a:p>
          <a:p>
            <a:pPr marL="17463" defTabSz="266700">
              <a:lnSpc>
                <a:spcPct val="125000"/>
              </a:lnSpc>
              <a:spcAft>
                <a:spcPct val="0"/>
              </a:spcAft>
              <a:tabLst>
                <a:tab pos="339725" algn="l"/>
              </a:tabLst>
            </a:pPr>
            <a:r>
              <a:rPr lang="en-US" sz="3000" b="1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	= S</a:t>
            </a:r>
            <a:r>
              <a:rPr lang="en-US" sz="3000" b="1" baseline="-25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1</a:t>
            </a:r>
            <a:r>
              <a:rPr lang="en-US" sz="3000" b="1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 + V</a:t>
            </a:r>
            <a:r>
              <a:rPr lang="en-US" sz="3000" b="1" baseline="-25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1</a:t>
            </a:r>
            <a:r>
              <a:rPr lang="en-US" sz="3000" b="1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, </a:t>
            </a:r>
            <a:r>
              <a:rPr lang="en-US" sz="3000" b="1" u="sng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so</a:t>
            </a:r>
            <a:r>
              <a:rPr lang="en-US" sz="3000" b="1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 S</a:t>
            </a:r>
            <a:r>
              <a:rPr lang="en-US" sz="3000" b="1" baseline="-25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2</a:t>
            </a:r>
            <a:r>
              <a:rPr lang="en-US" sz="3000" b="1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 +V</a:t>
            </a:r>
            <a:r>
              <a:rPr lang="en-US" sz="3000" b="1" baseline="-25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2   </a:t>
            </a:r>
          </a:p>
          <a:p>
            <a:pPr marL="17463" defTabSz="266700">
              <a:lnSpc>
                <a:spcPct val="125000"/>
              </a:lnSpc>
              <a:spcAft>
                <a:spcPct val="0"/>
              </a:spcAft>
              <a:tabLst>
                <a:tab pos="339725" algn="l"/>
              </a:tabLst>
            </a:pPr>
            <a:r>
              <a:rPr lang="en-US" sz="3000" b="1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	=</a:t>
            </a:r>
            <a:r>
              <a:rPr lang="en-US" sz="3000" b="1" baseline="-25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 </a:t>
            </a:r>
            <a:r>
              <a:rPr lang="en-US" sz="3000" b="1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S</a:t>
            </a:r>
            <a:r>
              <a:rPr lang="en-US" sz="3000" b="1" baseline="-25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1</a:t>
            </a:r>
            <a:r>
              <a:rPr lang="en-US" sz="3000" b="1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 + V</a:t>
            </a:r>
            <a:r>
              <a:rPr lang="en-US" sz="3000" b="1" baseline="-25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1</a:t>
            </a:r>
            <a:r>
              <a:rPr lang="en-US" sz="3000" b="1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; t</a:t>
            </a:r>
            <a:r>
              <a:rPr lang="en-US" sz="3000" b="1" u="sng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herefore</a:t>
            </a:r>
            <a:r>
              <a:rPr lang="en-US" sz="3000" b="1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, S</a:t>
            </a:r>
            <a:r>
              <a:rPr lang="en-US" sz="3000" b="1" baseline="-25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2</a:t>
            </a:r>
            <a:r>
              <a:rPr lang="en-US" sz="3000" b="1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 +V</a:t>
            </a:r>
            <a:r>
              <a:rPr lang="en-US" sz="3000" b="1" baseline="-25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2   </a:t>
            </a:r>
          </a:p>
          <a:p>
            <a:pPr marL="17463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en-US" sz="3000" b="1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3</a:t>
            </a:r>
            <a:r>
              <a:rPr lang="en-US" sz="3000" b="1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.  Though/ Although/ Even though + S + V </a:t>
            </a:r>
          </a:p>
          <a:p>
            <a:pPr marL="17463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tabLst>
                <a:tab pos="339725" algn="l"/>
              </a:tabLst>
            </a:pPr>
            <a:r>
              <a:rPr lang="en-US" sz="3000" b="1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	</a:t>
            </a:r>
            <a:r>
              <a:rPr sz="3000" b="1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= Despite the fact that/ </a:t>
            </a:r>
            <a:r>
              <a:rPr sz="3000" b="1" dirty="0" err="1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Inspite</a:t>
            </a:r>
            <a:r>
              <a:rPr sz="3000" b="1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 of the fact that</a:t>
            </a:r>
            <a:r>
              <a:rPr lang="en-US" sz="3000" b="1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 + S +V</a:t>
            </a:r>
            <a:endParaRPr sz="3000" b="1" dirty="0">
              <a:latin typeface="Times New Roman" panose="02020603050405020304" charset="0"/>
              <a:ea typeface="Calibri" panose="020F0502020204030204"/>
              <a:cs typeface="Times New Roman" panose="02020603050405020304" charset="0"/>
            </a:endParaRPr>
          </a:p>
          <a:p>
            <a:pPr marL="17463" defTabSz="266700">
              <a:lnSpc>
                <a:spcPct val="125000"/>
              </a:lnSpc>
              <a:spcAft>
                <a:spcPct val="0"/>
              </a:spcAft>
            </a:pPr>
            <a:r>
              <a:rPr sz="3000" b="1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 </a:t>
            </a:r>
            <a:r>
              <a:rPr lang="en-US" sz="3000" b="1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4. Because/ Since/As + S + V</a:t>
            </a:r>
          </a:p>
          <a:p>
            <a:pPr marL="17463" defTabSz="266700">
              <a:lnSpc>
                <a:spcPct val="125000"/>
              </a:lnSpc>
              <a:spcAft>
                <a:spcPct val="0"/>
              </a:spcAft>
            </a:pPr>
            <a:r>
              <a:rPr lang="en-US" sz="3000" b="1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	= Because of the fact that/ Due to the fact that + S +V</a:t>
            </a:r>
          </a:p>
          <a:p>
            <a:pPr marL="17780" indent="0" defTabSz="266700">
              <a:spcAft>
                <a:spcPct val="0"/>
              </a:spcAft>
            </a:pPr>
            <a:r>
              <a:rPr lang="en-US" sz="3000" b="1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 </a:t>
            </a:r>
          </a:p>
          <a:p>
            <a:pPr marL="17780" indent="0" defTabSz="266700">
              <a:spcAft>
                <a:spcPts val="800"/>
              </a:spcAft>
            </a:pPr>
            <a:endParaRPr sz="3000" b="1" dirty="0">
              <a:latin typeface="Times New Roman" panose="02020603050405020304" charset="0"/>
              <a:ea typeface="Calibri" panose="020F0502020204030204"/>
              <a:cs typeface="Times New Roman" panose="02020603050405020304" charset="0"/>
            </a:endParaRPr>
          </a:p>
          <a:p>
            <a:pPr marL="17780" indent="0" defTabSz="266700">
              <a:spcAft>
                <a:spcPts val="800"/>
              </a:spcAft>
            </a:pPr>
            <a:r>
              <a:rPr sz="3000" b="1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 </a:t>
            </a:r>
          </a:p>
          <a:p>
            <a:pPr marL="17780" indent="0" defTabSz="266700">
              <a:spcAft>
                <a:spcPts val="800"/>
              </a:spcAft>
            </a:pPr>
            <a:r>
              <a:rPr sz="3000" b="1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 </a:t>
            </a:r>
          </a:p>
          <a:p>
            <a:pPr marL="17780" indent="0" defTabSz="266700">
              <a:spcAft>
                <a:spcPts val="800"/>
              </a:spcAft>
            </a:pPr>
            <a:endParaRPr sz="3000" b="1" dirty="0">
              <a:latin typeface="Times New Roman" panose="02020603050405020304" charset="0"/>
              <a:ea typeface="Calibri" panose="020F0502020204030204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8BA77E-6D82-4FDC-B35D-6BDAA9E388CB}"/>
              </a:ext>
            </a:extLst>
          </p:cNvPr>
          <p:cNvSpPr txBox="1"/>
          <p:nvPr/>
        </p:nvSpPr>
        <p:spPr>
          <a:xfrm>
            <a:off x="1263721" y="1003232"/>
            <a:ext cx="105412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Mark letter A, B, C or D to indicate 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the sentence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that is 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closest in meaning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to the original one.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FAA918F-2D8A-4248-AC2B-368529A5B969}"/>
              </a:ext>
            </a:extLst>
          </p:cNvPr>
          <p:cNvCxnSpPr>
            <a:cxnSpLocks/>
          </p:cNvCxnSpPr>
          <p:nvPr/>
        </p:nvCxnSpPr>
        <p:spPr>
          <a:xfrm>
            <a:off x="7664521" y="1510301"/>
            <a:ext cx="20034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28D2CAB-E7A8-4AC2-93FF-FC56370639AA}"/>
              </a:ext>
            </a:extLst>
          </p:cNvPr>
          <p:cNvCxnSpPr>
            <a:cxnSpLocks/>
          </p:cNvCxnSpPr>
          <p:nvPr/>
        </p:nvCxnSpPr>
        <p:spPr>
          <a:xfrm>
            <a:off x="1368824" y="2004287"/>
            <a:ext cx="29719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4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637033" y="554405"/>
            <a:ext cx="10711815" cy="518884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457200" indent="-228600" algn="l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3200" b="1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bước</a:t>
            </a:r>
            <a:r>
              <a:rPr lang="en-US" sz="3200" b="1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làm</a:t>
            </a:r>
            <a:r>
              <a:rPr lang="en-US" sz="3200" b="1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dạng</a:t>
            </a:r>
            <a:r>
              <a:rPr lang="en-US" sz="3200" b="1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bài</a:t>
            </a:r>
            <a:r>
              <a:rPr lang="en-US" sz="3200" b="1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trắc</a:t>
            </a:r>
            <a:r>
              <a:rPr lang="en-US" sz="3200" b="1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nghiệm</a:t>
            </a:r>
            <a:r>
              <a:rPr lang="en-US" sz="3200" b="1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trong</a:t>
            </a:r>
            <a:r>
              <a:rPr lang="en-US" sz="3200" b="1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phần</a:t>
            </a:r>
            <a:r>
              <a:rPr lang="en-US" sz="3200" b="1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9 </a:t>
            </a:r>
            <a:r>
              <a:rPr lang="en-US" sz="3200" b="1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theo</a:t>
            </a:r>
            <a:r>
              <a:rPr lang="en-US" sz="3200" b="1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cấu</a:t>
            </a:r>
            <a:r>
              <a:rPr lang="en-US" sz="3200" b="1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trúc</a:t>
            </a:r>
            <a:r>
              <a:rPr lang="en-US" sz="3200" b="1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đề</a:t>
            </a:r>
            <a:r>
              <a:rPr lang="en-US" sz="3200" b="1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thi</a:t>
            </a:r>
            <a:r>
              <a:rPr lang="en-US" sz="3200" b="1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vào</a:t>
            </a:r>
            <a:r>
              <a:rPr lang="en-US" sz="3200" b="1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lớp</a:t>
            </a:r>
            <a:r>
              <a:rPr lang="en-US" sz="3200" b="1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10:</a:t>
            </a:r>
            <a:endParaRPr sz="3200" dirty="0">
              <a:solidFill>
                <a:srgbClr val="242B2D"/>
              </a:solidFill>
              <a:latin typeface="Times New Roman" panose="02020603050405020304"/>
              <a:ea typeface="Times New Roman" panose="02020603050405020304"/>
            </a:endParaRPr>
          </a:p>
          <a:p>
            <a:pPr marL="457200" indent="-2286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1. 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Nhận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diện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kiến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thức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của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từng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câu</a:t>
            </a:r>
            <a:r>
              <a:rPr lang="en-US"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sz="3200" dirty="0">
              <a:solidFill>
                <a:srgbClr val="242B2D"/>
              </a:solidFill>
              <a:latin typeface="Times New Roman" panose="02020603050405020304"/>
              <a:ea typeface="Times New Roman" panose="02020603050405020304"/>
            </a:endParaRPr>
          </a:p>
          <a:p>
            <a:pPr marL="457200" indent="-2286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2. 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Loại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bỏ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đáp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án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không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phù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hợp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với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kiến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thức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của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câu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gợi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ý. </a:t>
            </a:r>
          </a:p>
          <a:p>
            <a:pPr marL="457200" indent="-2286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3. 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Phân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tích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từng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đáp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án</a:t>
            </a:r>
            <a:r>
              <a:rPr lang="en-US"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loại</a:t>
            </a:r>
            <a:r>
              <a:rPr lang="en-US"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đáp</a:t>
            </a:r>
            <a:r>
              <a:rPr lang="en-US"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án</a:t>
            </a:r>
            <a:r>
              <a:rPr lang="en-US"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sai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: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có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thể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sai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ngữ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pháp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,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sai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cấu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trúc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,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sai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văn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phong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,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sai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nghĩa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,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sai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vị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trí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từ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hoặc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vế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câu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,…</a:t>
            </a:r>
          </a:p>
          <a:p>
            <a:pPr marL="457200" indent="-2286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4. 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Chốt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và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chọn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đáp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án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3200" dirty="0" err="1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đúng</a:t>
            </a:r>
            <a:r>
              <a:rPr sz="3200" dirty="0">
                <a:solidFill>
                  <a:srgbClr val="242B2D"/>
                </a:solidFill>
                <a:latin typeface="Times New Roman" panose="02020603050405020304"/>
                <a:ea typeface="Times New Roman" panose="02020603050405020304"/>
              </a:rPr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666115" y="690245"/>
            <a:ext cx="11111865" cy="32873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266700">
              <a:lnSpc>
                <a:spcPct val="150000"/>
              </a:lnSpc>
              <a:spcAft>
                <a:spcPct val="0"/>
              </a:spcAft>
            </a:pPr>
            <a:r>
              <a:rPr lang="en-US" sz="3000" b="1" dirty="0">
                <a:latin typeface="Times New Roman" panose="02020603050405020304"/>
                <a:ea typeface="等线"/>
              </a:rPr>
              <a:t>1. </a:t>
            </a:r>
            <a:r>
              <a:rPr sz="3000" b="1" dirty="0">
                <a:latin typeface="Times New Roman" panose="02020603050405020304"/>
                <a:ea typeface="等线"/>
              </a:rPr>
              <a:t>"Are you interested in this Language Center?" Asked Chi.</a:t>
            </a:r>
          </a:p>
          <a:p>
            <a:pPr defTabSz="266700">
              <a:lnSpc>
                <a:spcPct val="150000"/>
              </a:lnSpc>
              <a:spcAft>
                <a:spcPct val="0"/>
              </a:spcAft>
            </a:pPr>
            <a:r>
              <a:rPr sz="3000" dirty="0">
                <a:latin typeface="Times New Roman" panose="02020603050405020304"/>
                <a:ea typeface="等线"/>
              </a:rPr>
              <a:t>A. Chi asked me whether I was interested in this Language Center.</a:t>
            </a:r>
          </a:p>
          <a:p>
            <a:pPr defTabSz="266700">
              <a:lnSpc>
                <a:spcPct val="150000"/>
              </a:lnSpc>
              <a:spcAft>
                <a:spcPct val="0"/>
              </a:spcAft>
            </a:pPr>
            <a:r>
              <a:rPr sz="3000" dirty="0">
                <a:latin typeface="Times New Roman" panose="02020603050405020304"/>
                <a:ea typeface="等线"/>
              </a:rPr>
              <a:t>B. Chi asked me whether I am interested in that Language Center.</a:t>
            </a:r>
          </a:p>
          <a:p>
            <a:pPr defTabSz="266700">
              <a:lnSpc>
                <a:spcPct val="150000"/>
              </a:lnSpc>
              <a:spcAft>
                <a:spcPct val="0"/>
              </a:spcAft>
            </a:pPr>
            <a:r>
              <a:rPr sz="3000" dirty="0">
                <a:latin typeface="Times New Roman" panose="02020603050405020304"/>
                <a:ea typeface="等线"/>
              </a:rPr>
              <a:t>C. Chi asked </a:t>
            </a:r>
            <a:r>
              <a:rPr lang="en-US" sz="3000" dirty="0">
                <a:latin typeface="Times New Roman" panose="02020603050405020304"/>
                <a:ea typeface="等线"/>
              </a:rPr>
              <a:t>me</a:t>
            </a:r>
            <a:r>
              <a:rPr sz="3000" dirty="0">
                <a:latin typeface="Times New Roman" panose="02020603050405020304"/>
                <a:ea typeface="等线"/>
              </a:rPr>
              <a:t> whether you were interested in that Language Center.</a:t>
            </a:r>
          </a:p>
          <a:p>
            <a:pPr defTabSz="266700">
              <a:lnSpc>
                <a:spcPct val="150000"/>
              </a:lnSpc>
              <a:spcAft>
                <a:spcPct val="0"/>
              </a:spcAft>
            </a:pPr>
            <a:r>
              <a:rPr sz="3000" dirty="0">
                <a:latin typeface="Times New Roman" panose="02020603050405020304"/>
                <a:ea typeface="等线"/>
              </a:rPr>
              <a:t>D. Chi asked me whether I was interested in that Language Center.</a:t>
            </a:r>
          </a:p>
        </p:txBody>
      </p:sp>
      <p:sp>
        <p:nvSpPr>
          <p:cNvPr id="4" name="Flowchart: Connector 3"/>
          <p:cNvSpPr/>
          <p:nvPr/>
        </p:nvSpPr>
        <p:spPr>
          <a:xfrm>
            <a:off x="586740" y="3556000"/>
            <a:ext cx="628015" cy="675640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3804285" y="96520"/>
            <a:ext cx="4064000" cy="914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>
              <a:lnSpc>
                <a:spcPct val="140000"/>
              </a:lnSpc>
            </a:pPr>
            <a:r>
              <a:rPr lang="en-US" sz="3000" b="1" kern="100" dirty="0">
                <a:solidFill>
                  <a:schemeClr val="accent3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+mn-ea"/>
                <a:cs typeface="江城圆体 400W" panose="020B0500000000000000" pitchFamily="34" charset="-122"/>
              </a:rPr>
              <a:t>Reported speech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/>
      <p:bldP spid="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70535" y="812165"/>
            <a:ext cx="11489690" cy="4246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latin typeface="Times New Roman" panose="02020603050405020304"/>
                <a:ea typeface="Calibri" panose="020F0502020204030204"/>
              </a:rPr>
              <a:t>2. </a:t>
            </a:r>
            <a:r>
              <a:rPr sz="3000" b="1" dirty="0">
                <a:latin typeface="Times New Roman" panose="02020603050405020304"/>
                <a:ea typeface="Calibri" panose="020F0502020204030204"/>
              </a:rPr>
              <a:t>The exam is difficult. The students become hard-working.</a:t>
            </a:r>
          </a:p>
          <a:p>
            <a:pPr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3000" dirty="0">
                <a:latin typeface="Times New Roman" panose="02020603050405020304"/>
                <a:ea typeface="Calibri" panose="020F0502020204030204"/>
              </a:rPr>
              <a:t>A. The difficult the exam is, the more hard-working the students become.</a:t>
            </a:r>
          </a:p>
          <a:p>
            <a:pPr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3000" dirty="0">
                <a:latin typeface="Times New Roman" panose="02020603050405020304"/>
                <a:ea typeface="Calibri" panose="020F0502020204030204"/>
              </a:rPr>
              <a:t>B. The more difficult the exam is, the hard-working the students become.</a:t>
            </a:r>
          </a:p>
          <a:p>
            <a:pPr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3000" dirty="0">
                <a:latin typeface="Times New Roman" panose="02020603050405020304"/>
                <a:ea typeface="Calibri" panose="020F0502020204030204"/>
              </a:rPr>
              <a:t>C. More difficult the exam is, more hard-working the students become.</a:t>
            </a:r>
          </a:p>
          <a:p>
            <a:pPr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3000" dirty="0">
                <a:latin typeface="Times New Roman" panose="02020603050405020304"/>
                <a:ea typeface="Calibri" panose="020F0502020204030204"/>
              </a:rPr>
              <a:t>D. The more difficult the exam is, the more hard-working the students become.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679190" y="160020"/>
            <a:ext cx="4064000" cy="914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lvl="0" algn="ctr">
              <a:lnSpc>
                <a:spcPct val="140000"/>
              </a:lnSpc>
              <a:buClrTx/>
              <a:buSzTx/>
              <a:buFontTx/>
            </a:pPr>
            <a:r>
              <a:rPr lang="en-US" sz="3000" b="1" kern="100" dirty="0">
                <a:solidFill>
                  <a:schemeClr val="accent3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+mn-ea"/>
                <a:cs typeface="江城圆体 400W" panose="020B0500000000000000" pitchFamily="34" charset="-122"/>
                <a:sym typeface="+mn-ea"/>
              </a:rPr>
              <a:t>Double comparison</a:t>
            </a:r>
          </a:p>
        </p:txBody>
      </p:sp>
      <p:sp>
        <p:nvSpPr>
          <p:cNvPr id="4" name="Flowchart: Connector 3"/>
          <p:cNvSpPr/>
          <p:nvPr/>
        </p:nvSpPr>
        <p:spPr>
          <a:xfrm>
            <a:off x="405765" y="3681730"/>
            <a:ext cx="628015" cy="675640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bldLvl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77165" y="851192"/>
            <a:ext cx="12053056" cy="47974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latin typeface="Times New Roman" panose="02020603050405020304"/>
                <a:ea typeface="Calibri" panose="020F0502020204030204"/>
              </a:rPr>
              <a:t>3. </a:t>
            </a:r>
            <a:r>
              <a:rPr sz="3000" b="1" dirty="0">
                <a:latin typeface="Times New Roman" panose="02020603050405020304"/>
                <a:ea typeface="Calibri" panose="020F0502020204030204"/>
              </a:rPr>
              <a:t>Keep our environment clean or we won’t enjoy a healthy life. </a:t>
            </a:r>
          </a:p>
          <a:p>
            <a:pPr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3000" dirty="0">
                <a:latin typeface="Times New Roman" panose="02020603050405020304"/>
                <a:ea typeface="Calibri" panose="020F0502020204030204"/>
              </a:rPr>
              <a:t>A. If we don’t keep our environment clean, we won’t enjoy a healthy life.</a:t>
            </a:r>
          </a:p>
          <a:p>
            <a:pPr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3000" dirty="0">
                <a:latin typeface="Times New Roman" panose="02020603050405020304"/>
                <a:ea typeface="Calibri" panose="020F0502020204030204"/>
              </a:rPr>
              <a:t>B. If we didn’t keep our environment clean, we wouldn’t enjoy a healthy life. </a:t>
            </a:r>
          </a:p>
          <a:p>
            <a:pPr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3000" dirty="0">
                <a:latin typeface="Times New Roman" panose="02020603050405020304"/>
                <a:ea typeface="Calibri" panose="020F0502020204030204"/>
              </a:rPr>
              <a:t>C. If we keep our environment clean, or we won’t enjoy a healthy life.</a:t>
            </a:r>
          </a:p>
          <a:p>
            <a:pPr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3000" dirty="0">
                <a:latin typeface="Times New Roman" panose="02020603050405020304"/>
                <a:ea typeface="Calibri" panose="020F0502020204030204"/>
              </a:rPr>
              <a:t>D. We don’t keep our environment clean, we don’t enjoy a healthy life.  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541395" y="160020"/>
            <a:ext cx="5354320" cy="914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lnSpc>
                <a:spcPct val="140000"/>
              </a:lnSpc>
              <a:buClrTx/>
              <a:buSzTx/>
              <a:buFontTx/>
            </a:pPr>
            <a:r>
              <a:rPr lang="en-US" sz="2900" b="1" kern="100" dirty="0">
                <a:solidFill>
                  <a:schemeClr val="accent3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+mn-ea"/>
                <a:cs typeface="江城圆体 400W" panose="020B0500000000000000" pitchFamily="34" charset="-122"/>
                <a:sym typeface="+mn-ea"/>
              </a:rPr>
              <a:t>Conditional sentence - type 1</a:t>
            </a:r>
          </a:p>
        </p:txBody>
      </p:sp>
      <p:sp>
        <p:nvSpPr>
          <p:cNvPr id="4" name="Flowchart: Connector 3"/>
          <p:cNvSpPr/>
          <p:nvPr/>
        </p:nvSpPr>
        <p:spPr>
          <a:xfrm>
            <a:off x="156618" y="1721029"/>
            <a:ext cx="521478" cy="55983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bldLvl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3AB69F-BD13-4349-B17A-9C074253CB30}"/>
              </a:ext>
            </a:extLst>
          </p:cNvPr>
          <p:cNvSpPr txBox="1"/>
          <p:nvPr/>
        </p:nvSpPr>
        <p:spPr>
          <a:xfrm>
            <a:off x="301375" y="1212351"/>
            <a:ext cx="11589250" cy="337528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.VnVogueH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PRACTICE SKILLS FOR DOING THE EXERCISES </a:t>
            </a:r>
          </a:p>
          <a:p>
            <a:pPr algn="ctr">
              <a:spcAft>
                <a:spcPts val="1000"/>
              </a:spcAft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.VnVogueH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FINDING THE CLOSEST MEANING SENTENCES </a:t>
            </a:r>
          </a:p>
          <a:p>
            <a:pPr algn="ctr">
              <a:spcAft>
                <a:spcPts val="1000"/>
              </a:spcAft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.VnVogueH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THE ORIGINAL ONES 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.VnVogueH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  <a:cs typeface="Times New Roman" panose="02020603050405020304" pitchFamily="18" charset="0"/>
              </a:rPr>
              <a:t>(part 9 - according to the structure of the 10</a:t>
            </a:r>
            <a:r>
              <a:rPr lang="en-US" sz="3600" b="1" baseline="30000" dirty="0">
                <a:solidFill>
                  <a:schemeClr val="accent4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  <a:cs typeface="Times New Roman" panose="02020603050405020304" pitchFamily="18" charset="0"/>
              </a:rPr>
              <a:t>th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  <a:cs typeface="Times New Roman" panose="02020603050405020304" pitchFamily="18" charset="0"/>
              </a:rPr>
              <a:t> grade </a:t>
            </a:r>
          </a:p>
          <a:p>
            <a:pPr algn="ctr">
              <a:spcAft>
                <a:spcPts val="1000"/>
              </a:spcAft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PMingLiU-ExtB" panose="02020500000000000000" pitchFamily="18" charset="-120"/>
                <a:ea typeface="PMingLiU-ExtB" panose="02020500000000000000" pitchFamily="18" charset="-120"/>
                <a:cs typeface="Times New Roman" panose="02020603050405020304" pitchFamily="18" charset="0"/>
              </a:rPr>
              <a:t>entrance exam)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PMingLiU-ExtB" panose="02020500000000000000" pitchFamily="18" charset="-120"/>
              <a:ea typeface="PMingLiU-ExtB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537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56235" y="998855"/>
            <a:ext cx="11480165" cy="38303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266700">
              <a:lnSpc>
                <a:spcPct val="150000"/>
              </a:lnSpc>
              <a:spcAft>
                <a:spcPct val="0"/>
              </a:spcAft>
            </a:pPr>
            <a:r>
              <a:rPr lang="en-US" sz="2900" b="1" dirty="0">
                <a:latin typeface="Times New Roman" panose="02020603050405020304"/>
                <a:ea typeface="等线"/>
              </a:rPr>
              <a:t>4. </a:t>
            </a:r>
            <a:r>
              <a:rPr sz="2900" b="1" dirty="0">
                <a:latin typeface="Times New Roman" panose="02020603050405020304"/>
                <a:ea typeface="等线"/>
              </a:rPr>
              <a:t>Although the traffic was bad yesterday, I arrived at the meeting on time. </a:t>
            </a:r>
          </a:p>
          <a:p>
            <a:pPr defTabSz="266700">
              <a:lnSpc>
                <a:spcPct val="150000"/>
              </a:lnSpc>
              <a:spcAft>
                <a:spcPct val="0"/>
              </a:spcAft>
            </a:pPr>
            <a:r>
              <a:rPr sz="2900" dirty="0">
                <a:latin typeface="Times New Roman" panose="02020603050405020304"/>
                <a:ea typeface="等线"/>
              </a:rPr>
              <a:t>A.  Because the traffic was bad yesterday, I arrived at the meeting on time.</a:t>
            </a:r>
          </a:p>
          <a:p>
            <a:pPr defTabSz="266700">
              <a:lnSpc>
                <a:spcPct val="150000"/>
              </a:lnSpc>
              <a:spcAft>
                <a:spcPct val="0"/>
              </a:spcAft>
            </a:pPr>
            <a:r>
              <a:rPr sz="2900" dirty="0">
                <a:latin typeface="Times New Roman" panose="02020603050405020304"/>
                <a:ea typeface="等线"/>
              </a:rPr>
              <a:t>B. The traffic was bad yesterday, so I arrived at the meeting on time.</a:t>
            </a:r>
          </a:p>
          <a:p>
            <a:pPr defTabSz="266700">
              <a:lnSpc>
                <a:spcPct val="150000"/>
              </a:lnSpc>
              <a:spcAft>
                <a:spcPct val="0"/>
              </a:spcAft>
            </a:pPr>
            <a:r>
              <a:rPr sz="2900" dirty="0">
                <a:latin typeface="Times New Roman" panose="02020603050405020304"/>
                <a:ea typeface="等线"/>
              </a:rPr>
              <a:t>C. Despite the bad traffic yesterday, I arrived at the meeting on time.</a:t>
            </a:r>
          </a:p>
          <a:p>
            <a:pPr defTabSz="266700">
              <a:lnSpc>
                <a:spcPct val="150000"/>
              </a:lnSpc>
              <a:spcAft>
                <a:spcPct val="0"/>
              </a:spcAft>
            </a:pPr>
            <a:r>
              <a:rPr sz="2900" dirty="0">
                <a:latin typeface="Times New Roman" panose="02020603050405020304"/>
                <a:ea typeface="等线"/>
              </a:rPr>
              <a:t>D. Unless the traffic was bad yesterday, I arrived at the meeting on time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418840" y="320040"/>
            <a:ext cx="5354320" cy="914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lnSpc>
                <a:spcPct val="140000"/>
              </a:lnSpc>
              <a:buClrTx/>
              <a:buSzTx/>
              <a:buFontTx/>
            </a:pPr>
            <a:r>
              <a:rPr lang="en-US" sz="2900" b="1" kern="100" dirty="0">
                <a:solidFill>
                  <a:schemeClr val="accent3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+mn-ea"/>
                <a:cs typeface="江城圆体 400W" panose="020B0500000000000000" pitchFamily="34" charset="-122"/>
                <a:sym typeface="+mn-ea"/>
              </a:rPr>
              <a:t>Adverbial clause of concession</a:t>
            </a:r>
          </a:p>
        </p:txBody>
      </p:sp>
      <p:sp>
        <p:nvSpPr>
          <p:cNvPr id="4" name="Flowchart: Connector 3"/>
          <p:cNvSpPr/>
          <p:nvPr/>
        </p:nvSpPr>
        <p:spPr>
          <a:xfrm>
            <a:off x="259080" y="3766820"/>
            <a:ext cx="628015" cy="675640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1384300" y="5721350"/>
              <a:ext cx="12700" cy="360"/>
            </p14:xfrm>
          </p:contentPart>
        </mc:Choice>
        <mc:Fallback xmlns="">
          <p:pic>
            <p:nvPicPr>
              <p:cNvPr id="5" name="Ink 4"/>
            </p:nvPicPr>
            <p:blipFill>
              <a:blip r:embed="rId3"/>
            </p:blipFill>
            <p:spPr>
              <a:xfrm>
                <a:off x="1384300" y="5721350"/>
                <a:ext cx="1270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3136900" y="5911850"/>
              <a:ext cx="12700" cy="360"/>
            </p14:xfrm>
          </p:contentPart>
        </mc:Choice>
        <mc:Fallback xmlns="">
          <p:pic>
            <p:nvPicPr>
              <p:cNvPr id="6" name="Ink 5"/>
            </p:nvPicPr>
            <p:blipFill>
              <a:blip r:embed="rId3"/>
            </p:blipFill>
            <p:spPr>
              <a:xfrm>
                <a:off x="3136900" y="5911850"/>
                <a:ext cx="1270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/>
              <p14:cNvContentPartPr/>
              <p14:nvPr/>
            </p14:nvContentPartPr>
            <p14:xfrm>
              <a:off x="2438400" y="5873750"/>
              <a:ext cx="12700" cy="360"/>
            </p14:xfrm>
          </p:contentPart>
        </mc:Choice>
        <mc:Fallback xmlns="">
          <p:pic>
            <p:nvPicPr>
              <p:cNvPr id="7" name="Ink 6"/>
            </p:nvPicPr>
            <p:blipFill>
              <a:blip r:embed="rId3"/>
            </p:blipFill>
            <p:spPr>
              <a:xfrm>
                <a:off x="2438400" y="5873750"/>
                <a:ext cx="12700" cy="360"/>
              </a:xfrm>
              <a:prstGeom prst="rect"/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bldLvl="0" animBg="1"/>
      <p:bldP spid="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434465" y="1054735"/>
            <a:ext cx="10757535" cy="3553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latin typeface="Times New Roman" panose="02020603050405020304"/>
                <a:ea typeface="Times New Roman" panose="02020603050405020304"/>
              </a:rPr>
              <a:t>5. </a:t>
            </a:r>
            <a:r>
              <a:rPr sz="3000" b="1" dirty="0">
                <a:latin typeface="Times New Roman" panose="02020603050405020304"/>
                <a:ea typeface="Times New Roman" panose="02020603050405020304"/>
              </a:rPr>
              <a:t>He didn't go to the party because he was tired.</a:t>
            </a:r>
          </a:p>
          <a:p>
            <a:pPr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3000" dirty="0">
                <a:latin typeface="Times New Roman" panose="02020603050405020304"/>
                <a:ea typeface="Times New Roman" panose="02020603050405020304"/>
              </a:rPr>
              <a:t>A. </a:t>
            </a:r>
            <a:r>
              <a:rPr lang="en-US" altLang="en-US" sz="3000" dirty="0">
                <a:latin typeface="Times New Roman" panose="02020603050405020304"/>
                <a:ea typeface="Times New Roman" panose="02020603050405020304"/>
              </a:rPr>
              <a:t>He didn't go to the party because of his tiredness.</a:t>
            </a:r>
          </a:p>
          <a:p>
            <a:pPr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3000" dirty="0">
                <a:latin typeface="Times New Roman" panose="02020603050405020304"/>
                <a:ea typeface="Times New Roman" panose="02020603050405020304"/>
              </a:rPr>
              <a:t>B. He went to the party, but he was tired.</a:t>
            </a:r>
          </a:p>
          <a:p>
            <a:pPr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3000" dirty="0">
                <a:latin typeface="Times New Roman" panose="02020603050405020304"/>
                <a:ea typeface="Times New Roman" panose="02020603050405020304"/>
              </a:rPr>
              <a:t>C. He went to the party even though he was tired.</a:t>
            </a:r>
          </a:p>
          <a:p>
            <a:pPr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3000" dirty="0">
                <a:latin typeface="Times New Roman" panose="02020603050405020304"/>
                <a:ea typeface="Times New Roman" panose="02020603050405020304"/>
              </a:rPr>
              <a:t>D. He didn't go to the party if he was tired.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418840" y="251460"/>
            <a:ext cx="5354320" cy="914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lnSpc>
                <a:spcPct val="140000"/>
              </a:lnSpc>
              <a:buClrTx/>
              <a:buSzTx/>
              <a:buFontTx/>
            </a:pPr>
            <a:r>
              <a:rPr lang="en-US" sz="2900" b="1" kern="100" dirty="0">
                <a:solidFill>
                  <a:schemeClr val="accent3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+mn-ea"/>
                <a:cs typeface="江城圆体 400W" panose="020B0500000000000000" pitchFamily="34" charset="-122"/>
                <a:sym typeface="+mn-ea"/>
              </a:rPr>
              <a:t>Adverbial clause of reason</a:t>
            </a:r>
          </a:p>
        </p:txBody>
      </p:sp>
      <p:sp>
        <p:nvSpPr>
          <p:cNvPr id="4" name="Flowchart: Connector 3"/>
          <p:cNvSpPr/>
          <p:nvPr/>
        </p:nvSpPr>
        <p:spPr>
          <a:xfrm>
            <a:off x="1344930" y="1914525"/>
            <a:ext cx="628015" cy="675640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bldLvl="0" animBg="1"/>
      <p:bldP spid="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/>
          <p:nvPr/>
        </p:nvSpPr>
        <p:spPr>
          <a:xfrm>
            <a:off x="3358568" y="552442"/>
            <a:ext cx="5106563" cy="174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vert="horz" wrap="none" lIns="0" tIns="0" rIns="0" bIns="0" rtlCol="0" anchor="b" anchorCtr="0">
            <a:noAutofit/>
          </a:bodyPr>
          <a:lstStyle>
            <a:lvl1pPr marL="0" indent="0" algn="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8800" b="1" kern="1200" dirty="0">
                <a:gradFill flip="none" rotWithShape="1">
                  <a:gsLst>
                    <a:gs pos="28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n-lt"/>
              </a:defRPr>
            </a:lvl1pPr>
            <a:lvl2pPr marL="538480" indent="-2063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798830" indent="-1619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030605" indent="-1492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1235075" indent="-127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endParaRPr sz="5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algn="ctr"/>
            <a:r>
              <a:rPr sz="5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COMPARISONS</a:t>
            </a:r>
            <a:endParaRPr lang="en-US" sz="5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9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704194" y="1800794"/>
            <a:ext cx="11225048" cy="1144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66700">
              <a:lnSpc>
                <a:spcPct val="107000"/>
              </a:lnSpc>
              <a:spcAft>
                <a:spcPct val="0"/>
              </a:spcAft>
              <a:tabLst>
                <a:tab pos="284163" algn="l"/>
              </a:tabLst>
            </a:pPr>
            <a:r>
              <a:rPr lang="en-US" sz="3200" b="1" u="sng" dirty="0">
                <a:latin typeface="Times New Roman" panose="02020603050405020304"/>
                <a:ea typeface="Calibri" panose="020F0502020204030204"/>
              </a:rPr>
              <a:t>Exercise 1</a:t>
            </a:r>
            <a:r>
              <a:rPr lang="en-US" sz="3200" b="1" dirty="0">
                <a:latin typeface="Times New Roman" panose="02020603050405020304"/>
                <a:ea typeface="Calibri" panose="020F0502020204030204"/>
              </a:rPr>
              <a:t>. Circle</a:t>
            </a:r>
            <a:r>
              <a:rPr sz="3200" b="1" dirty="0">
                <a:latin typeface="Times New Roman" panose="02020603050405020304"/>
                <a:ea typeface="Calibri" panose="020F0502020204030204"/>
              </a:rPr>
              <a:t> letter A, B, C or D to indicate the sentence</a:t>
            </a:r>
            <a:r>
              <a:rPr lang="en-US" sz="3200" b="1" dirty="0">
                <a:latin typeface="Times New Roman" panose="02020603050405020304"/>
                <a:ea typeface="Calibri" panose="020F0502020204030204"/>
              </a:rPr>
              <a:t> 					</a:t>
            </a:r>
            <a:r>
              <a:rPr sz="3200" b="1" dirty="0">
                <a:latin typeface="Times New Roman" panose="02020603050405020304"/>
                <a:ea typeface="Calibri" panose="020F0502020204030204"/>
              </a:rPr>
              <a:t>that is closest in meaning to the original one.</a:t>
            </a:r>
          </a:p>
        </p:txBody>
      </p:sp>
      <p:pic>
        <p:nvPicPr>
          <p:cNvPr id="4" name="Đồng hồ đếm ngược 3 phút gây sốc 3 Minutes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2662" y="3103179"/>
            <a:ext cx="1776510" cy="13426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850933" y="618705"/>
            <a:ext cx="11158855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>
              <a:spcAft>
                <a:spcPct val="0"/>
              </a:spcAft>
            </a:pPr>
            <a:r>
              <a:rPr lang="en-US" sz="2900" b="1" dirty="0">
                <a:latin typeface="Times New Roman" panose="02020603050405020304"/>
                <a:ea typeface="等线"/>
              </a:rPr>
              <a:t>1. </a:t>
            </a:r>
            <a:r>
              <a:rPr sz="2900" b="1" dirty="0">
                <a:latin typeface="Times New Roman" panose="02020603050405020304"/>
                <a:ea typeface="等线"/>
              </a:rPr>
              <a:t>The school is near, so it is very convenient for the students.</a:t>
            </a:r>
          </a:p>
          <a:p>
            <a:pPr defTabSz="266700">
              <a:spcAft>
                <a:spcPct val="0"/>
              </a:spcAft>
            </a:pPr>
            <a:r>
              <a:rPr sz="2900" dirty="0">
                <a:latin typeface="Times New Roman" panose="02020603050405020304"/>
                <a:ea typeface="等线"/>
              </a:rPr>
              <a:t>A. The nearer the school is, the more convenient it is for the students.</a:t>
            </a:r>
          </a:p>
          <a:p>
            <a:pPr defTabSz="266700">
              <a:spcAft>
                <a:spcPct val="0"/>
              </a:spcAft>
            </a:pPr>
            <a:r>
              <a:rPr sz="2900" dirty="0">
                <a:latin typeface="Times New Roman" panose="02020603050405020304"/>
                <a:ea typeface="等线"/>
              </a:rPr>
              <a:t>B. The nearer the school is, the more </a:t>
            </a:r>
            <a:r>
              <a:rPr sz="2900" dirty="0" err="1">
                <a:latin typeface="Times New Roman" panose="02020603050405020304"/>
                <a:ea typeface="等线"/>
              </a:rPr>
              <a:t>convenienter</a:t>
            </a:r>
            <a:r>
              <a:rPr sz="2900" dirty="0">
                <a:latin typeface="Times New Roman" panose="02020603050405020304"/>
                <a:ea typeface="等线"/>
              </a:rPr>
              <a:t> it is for the students.</a:t>
            </a:r>
          </a:p>
          <a:p>
            <a:pPr defTabSz="266700">
              <a:spcAft>
                <a:spcPct val="0"/>
              </a:spcAft>
            </a:pPr>
            <a:r>
              <a:rPr sz="2900" dirty="0">
                <a:latin typeface="Times New Roman" panose="02020603050405020304"/>
                <a:ea typeface="等线"/>
              </a:rPr>
              <a:t>C. The nearest the school is, the more convenient it is for the students.</a:t>
            </a:r>
          </a:p>
          <a:p>
            <a:pPr defTabSz="266700">
              <a:spcAft>
                <a:spcPct val="0"/>
              </a:spcAft>
            </a:pPr>
            <a:r>
              <a:rPr sz="2900" dirty="0">
                <a:latin typeface="Times New Roman" panose="02020603050405020304"/>
                <a:ea typeface="等线"/>
              </a:rPr>
              <a:t>D. The nearer the school is, the more convenient  is it for the students.</a:t>
            </a:r>
          </a:p>
          <a:p>
            <a:pPr defTabSz="266700">
              <a:spcAft>
                <a:spcPct val="0"/>
              </a:spcAft>
            </a:pPr>
            <a:r>
              <a:rPr lang="en-US" altLang="en-US" sz="2900" b="1" dirty="0">
                <a:latin typeface="Times New Roman" panose="02020603050405020304"/>
                <a:ea typeface="等线"/>
              </a:rPr>
              <a:t>2. The restaurant is expensive; its service is good. </a:t>
            </a:r>
          </a:p>
          <a:p>
            <a:pPr defTabSz="266700">
              <a:spcAft>
                <a:spcPct val="0"/>
              </a:spcAft>
            </a:pPr>
            <a:r>
              <a:rPr lang="en-US" altLang="en-US" sz="2900" dirty="0">
                <a:latin typeface="Times New Roman" panose="02020603050405020304"/>
                <a:ea typeface="等线"/>
              </a:rPr>
              <a:t>A. The more expensive the restaurant is, the better its service are.</a:t>
            </a:r>
          </a:p>
          <a:p>
            <a:pPr defTabSz="266700">
              <a:spcAft>
                <a:spcPct val="0"/>
              </a:spcAft>
            </a:pPr>
            <a:r>
              <a:rPr lang="en-US" altLang="en-US" sz="2900" dirty="0">
                <a:latin typeface="Times New Roman" panose="02020603050405020304"/>
                <a:ea typeface="等线"/>
              </a:rPr>
              <a:t>B. The more expensive the restaurant is, the better its service is.</a:t>
            </a:r>
          </a:p>
          <a:p>
            <a:pPr defTabSz="266700">
              <a:spcAft>
                <a:spcPct val="0"/>
              </a:spcAft>
            </a:pPr>
            <a:r>
              <a:rPr lang="en-US" altLang="en-US" sz="2900" dirty="0">
                <a:latin typeface="Times New Roman" panose="02020603050405020304"/>
                <a:ea typeface="等线"/>
              </a:rPr>
              <a:t>C. The more expensive the restaurant is, the more better its service. </a:t>
            </a:r>
          </a:p>
          <a:p>
            <a:pPr defTabSz="266700">
              <a:spcAft>
                <a:spcPct val="0"/>
              </a:spcAft>
            </a:pPr>
            <a:r>
              <a:rPr lang="en-US" altLang="en-US" sz="2900" dirty="0">
                <a:latin typeface="Times New Roman" panose="02020603050405020304"/>
                <a:ea typeface="等线"/>
              </a:rPr>
              <a:t>D. The expensive the restaurant is, the good its service is. </a:t>
            </a:r>
          </a:p>
        </p:txBody>
      </p:sp>
      <p:sp>
        <p:nvSpPr>
          <p:cNvPr id="5" name="Flowchart: Connector 4"/>
          <p:cNvSpPr/>
          <p:nvPr/>
        </p:nvSpPr>
        <p:spPr>
          <a:xfrm>
            <a:off x="830613" y="3747985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830613" y="1107655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9" grpId="0" bldLvl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749957" y="666994"/>
            <a:ext cx="11729720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266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/>
                <a:ea typeface="等线"/>
                <a:cs typeface="+mn-cs"/>
              </a:rPr>
              <a:t>3. Life in the countryside is more peaceful than life in the city</a:t>
            </a:r>
          </a:p>
          <a:p>
            <a:pPr marL="0" marR="0" lvl="0" indent="0" algn="l" defTabSz="266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/>
                <a:ea typeface="等线"/>
                <a:cs typeface="+mn-cs"/>
              </a:rPr>
              <a:t>A. Life in the city is not the most peaceful as life in the countryside.</a:t>
            </a:r>
          </a:p>
          <a:p>
            <a:pPr marL="0" marR="0" lvl="0" indent="0" algn="l" defTabSz="266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/>
                <a:ea typeface="等线"/>
                <a:cs typeface="+mn-cs"/>
              </a:rPr>
              <a:t>B. Life in the city is not more peaceful as life in the countryside.</a:t>
            </a:r>
          </a:p>
          <a:p>
            <a:pPr marL="0" marR="0" lvl="0" indent="0" algn="l" defTabSz="266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/>
                <a:ea typeface="等线"/>
                <a:cs typeface="+mn-cs"/>
              </a:rPr>
              <a:t>C. Life in the city is not as peaceful as life in the countryside.</a:t>
            </a:r>
          </a:p>
          <a:p>
            <a:pPr marL="0" marR="0" lvl="0" indent="0" algn="l" defTabSz="266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/>
                <a:ea typeface="等线"/>
                <a:cs typeface="+mn-cs"/>
              </a:rPr>
              <a:t>D. Life in the city not so peaceful as life in the countryside.</a:t>
            </a:r>
          </a:p>
          <a:p>
            <a:pPr defTabSz="266700">
              <a:spcAft>
                <a:spcPct val="0"/>
              </a:spcAft>
            </a:pPr>
            <a:r>
              <a:rPr lang="en-US" sz="3000" b="1" dirty="0">
                <a:latin typeface="Times New Roman" panose="02020603050405020304"/>
                <a:ea typeface="Times New Roman" panose="02020603050405020304"/>
                <a:sym typeface="+mn-ea"/>
              </a:rPr>
              <a:t>4. </a:t>
            </a:r>
            <a:r>
              <a:rPr sz="3000" b="1" dirty="0">
                <a:latin typeface="Times New Roman" panose="02020603050405020304"/>
                <a:ea typeface="Times New Roman" panose="02020603050405020304"/>
                <a:sym typeface="+mn-ea"/>
              </a:rPr>
              <a:t>Mr. Thompson is by far the richest man I have known.</a:t>
            </a:r>
          </a:p>
          <a:p>
            <a:pPr defTabSz="266700">
              <a:spcAft>
                <a:spcPct val="0"/>
              </a:spcAft>
            </a:pPr>
            <a:r>
              <a:rPr lang="en-US" altLang="en-US" sz="3000" dirty="0">
                <a:latin typeface="Times New Roman" panose="02020603050405020304"/>
              </a:rPr>
              <a:t>A. </a:t>
            </a:r>
            <a:r>
              <a:rPr lang="en-US" altLang="en-US" sz="3000" dirty="0">
                <a:latin typeface="Times New Roman" panose="02020603050405020304"/>
                <a:ea typeface="Times New Roman" panose="02020603050405020304"/>
              </a:rPr>
              <a:t>Mr. Thompson is much richer than any man I have ever known.</a:t>
            </a:r>
          </a:p>
          <a:p>
            <a:pPr defTabSz="266700">
              <a:spcAft>
                <a:spcPct val="0"/>
              </a:spcAft>
            </a:pPr>
            <a:r>
              <a:rPr sz="3000" dirty="0">
                <a:latin typeface="Times New Roman" panose="02020603050405020304"/>
              </a:rPr>
              <a:t>B. </a:t>
            </a:r>
            <a:r>
              <a:rPr sz="3000" dirty="0">
                <a:latin typeface="Times New Roman" panose="02020603050405020304"/>
                <a:ea typeface="Times New Roman" panose="02020603050405020304"/>
              </a:rPr>
              <a:t>Mr. Thompson is the richest man in my heart.</a:t>
            </a:r>
          </a:p>
          <a:p>
            <a:pPr defTabSz="266700">
              <a:spcAft>
                <a:spcPct val="0"/>
              </a:spcAft>
            </a:pPr>
            <a:r>
              <a:rPr sz="3000" dirty="0">
                <a:latin typeface="Times New Roman" panose="02020603050405020304"/>
              </a:rPr>
              <a:t>C. </a:t>
            </a:r>
            <a:r>
              <a:rPr sz="3000" dirty="0">
                <a:latin typeface="Times New Roman" panose="02020603050405020304"/>
                <a:ea typeface="Times New Roman" panose="02020603050405020304"/>
              </a:rPr>
              <a:t>Mr. Thompson is richer than all his friends.</a:t>
            </a:r>
          </a:p>
          <a:p>
            <a:pPr defTabSz="266700">
              <a:spcAft>
                <a:spcPct val="0"/>
              </a:spcAft>
            </a:pPr>
            <a:r>
              <a:rPr sz="3000" dirty="0">
                <a:latin typeface="Times New Roman" panose="02020603050405020304"/>
                <a:ea typeface="Times New Roman" panose="02020603050405020304"/>
              </a:rPr>
              <a:t>D. </a:t>
            </a:r>
            <a:r>
              <a:rPr lang="en-US" altLang="en-US" sz="3000" dirty="0">
                <a:latin typeface="Times New Roman" panose="02020603050405020304"/>
                <a:ea typeface="Times New Roman" panose="02020603050405020304"/>
              </a:rPr>
              <a:t>Mr. Thompson is as rich as other men I have known.</a:t>
            </a:r>
          </a:p>
          <a:p>
            <a:pPr defTabSz="266700">
              <a:spcAft>
                <a:spcPct val="0"/>
              </a:spcAft>
            </a:pPr>
            <a:endParaRPr lang="en-US" altLang="en-US" sz="3000" b="1" dirty="0"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749957" y="3378722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137C387A-EA16-4A0D-AA99-F14A09805842}"/>
              </a:ext>
            </a:extLst>
          </p:cNvPr>
          <p:cNvSpPr/>
          <p:nvPr/>
        </p:nvSpPr>
        <p:spPr>
          <a:xfrm>
            <a:off x="749956" y="2032080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5" grpId="0" bldLvl="0" animBg="1"/>
      <p:bldP spid="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2787103" y="635394"/>
            <a:ext cx="6861175" cy="174053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vert="horz" wrap="none" lIns="0" tIns="0" rIns="0" bIns="0" rtlCol="0" anchor="b" anchorCtr="0">
            <a:noAutofit/>
          </a:bodyPr>
          <a:lstStyle>
            <a:lvl1pPr marL="0" indent="0" algn="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8800" b="1" kern="1200" dirty="0">
                <a:gradFill flip="none" rotWithShape="1">
                  <a:gsLst>
                    <a:gs pos="28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n-lt"/>
              </a:defRPr>
            </a:lvl1pPr>
            <a:lvl2pPr marL="538480" indent="-2063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798830" indent="-1619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030605" indent="-1492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1235075" indent="-127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</a:defRPr>
            </a:lvl9pPr>
          </a:lstStyle>
          <a:p>
            <a:pPr lvl="0" algn="ctr">
              <a:lnSpc>
                <a:spcPct val="100000"/>
              </a:lnSpc>
              <a:buClrTx/>
              <a:buSzTx/>
            </a:pPr>
            <a:r>
              <a:rPr sz="50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n-ea"/>
                <a:cs typeface="Arial Black" panose="020B0A04020102020204" charset="0"/>
                <a:sym typeface="+mn-ea"/>
              </a:rPr>
              <a:t>CONDITONAL SENTENCE</a:t>
            </a:r>
            <a:endParaRPr sz="5000" dirty="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  <a:sym typeface="+mn-ea"/>
            </a:endParaRPr>
          </a:p>
          <a:p>
            <a:pPr lvl="0" algn="ctr">
              <a:lnSpc>
                <a:spcPct val="100000"/>
              </a:lnSpc>
              <a:buClrTx/>
              <a:buSzTx/>
            </a:pPr>
            <a:r>
              <a:rPr sz="50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  <a:sym typeface="+mn-ea"/>
              </a:rPr>
              <a:t>(</a:t>
            </a:r>
            <a:r>
              <a:rPr sz="50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n-ea"/>
                <a:cs typeface="Arial Black" panose="020B0A04020102020204" charset="0"/>
                <a:sym typeface="+mn-ea"/>
              </a:rPr>
              <a:t>TYPE 1</a:t>
            </a:r>
            <a:r>
              <a:rPr sz="50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  <a:sym typeface="+mn-ea"/>
              </a:rPr>
              <a:t>)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799552" y="2514600"/>
            <a:ext cx="11203261" cy="1144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>
              <a:lnSpc>
                <a:spcPct val="107000"/>
              </a:lnSpc>
              <a:spcAft>
                <a:spcPct val="0"/>
              </a:spcAft>
            </a:pPr>
            <a:r>
              <a:rPr lang="en-US" sz="3200" b="1" u="sng" dirty="0">
                <a:latin typeface="Times New Roman" panose="02020603050405020304"/>
                <a:ea typeface="Calibri" panose="020F0502020204030204"/>
              </a:rPr>
              <a:t>Exercise 2</a:t>
            </a:r>
            <a:r>
              <a:rPr lang="en-US" sz="3200" b="1" dirty="0">
                <a:latin typeface="Times New Roman" panose="02020603050405020304"/>
                <a:ea typeface="Calibri" panose="020F0502020204030204"/>
              </a:rPr>
              <a:t>. Circle</a:t>
            </a:r>
            <a:r>
              <a:rPr sz="3200" b="1" dirty="0">
                <a:latin typeface="Times New Roman" panose="02020603050405020304"/>
                <a:ea typeface="Calibri" panose="020F0502020204030204"/>
              </a:rPr>
              <a:t> letter A, B, C or D to indicate the sentence </a:t>
            </a:r>
            <a:r>
              <a:rPr lang="en-US" sz="3200" b="1" dirty="0">
                <a:latin typeface="Times New Roman" panose="02020603050405020304"/>
                <a:ea typeface="Calibri" panose="020F0502020204030204"/>
              </a:rPr>
              <a:t>    								 </a:t>
            </a:r>
            <a:r>
              <a:rPr sz="3200" b="1" dirty="0">
                <a:latin typeface="Times New Roman" panose="02020603050405020304"/>
                <a:ea typeface="Calibri" panose="020F0502020204030204"/>
              </a:rPr>
              <a:t>that is closest in meaning to the original one.</a:t>
            </a:r>
          </a:p>
        </p:txBody>
      </p:sp>
      <p:pic>
        <p:nvPicPr>
          <p:cNvPr id="3" name="Đồng hồ đếm ngược 3 phút gây sốc 3 Minutes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68655" y="3797541"/>
            <a:ext cx="1910517" cy="137354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1"/>
          <p:cNvSpPr txBox="1"/>
          <p:nvPr/>
        </p:nvSpPr>
        <p:spPr>
          <a:xfrm>
            <a:off x="1324961" y="744068"/>
            <a:ext cx="1025652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>
              <a:spcAft>
                <a:spcPct val="0"/>
              </a:spcAft>
            </a:pPr>
            <a:r>
              <a:rPr lang="en-US" sz="2900" b="1" dirty="0">
                <a:latin typeface="Times New Roman" panose="02020603050405020304"/>
                <a:ea typeface="等线"/>
              </a:rPr>
              <a:t>1. </a:t>
            </a:r>
            <a:r>
              <a:rPr sz="2900" b="1" dirty="0">
                <a:latin typeface="Times New Roman" panose="02020603050405020304"/>
                <a:ea typeface="等线"/>
              </a:rPr>
              <a:t>You can't visit the United States unless you get a visa.</a:t>
            </a:r>
          </a:p>
          <a:p>
            <a:pPr defTabSz="266700">
              <a:spcAft>
                <a:spcPct val="0"/>
              </a:spcAft>
            </a:pPr>
            <a:r>
              <a:rPr sz="2900" dirty="0">
                <a:latin typeface="Times New Roman" panose="02020603050405020304"/>
                <a:ea typeface="等线"/>
              </a:rPr>
              <a:t>A. </a:t>
            </a:r>
            <a:r>
              <a:rPr sz="2900" dirty="0">
                <a:latin typeface="Times New Roman" panose="02020603050405020304"/>
                <a:ea typeface="等线"/>
                <a:sym typeface="+mn-ea"/>
              </a:rPr>
              <a:t>Although you get a visa, you can't visit the United States.</a:t>
            </a:r>
          </a:p>
          <a:p>
            <a:pPr defTabSz="266700">
              <a:spcAft>
                <a:spcPct val="0"/>
              </a:spcAft>
            </a:pPr>
            <a:r>
              <a:rPr sz="2900" dirty="0">
                <a:latin typeface="Times New Roman" panose="02020603050405020304"/>
                <a:ea typeface="等线"/>
              </a:rPr>
              <a:t>B. You can't visit the United States since you don't get a visa.</a:t>
            </a:r>
          </a:p>
          <a:p>
            <a:pPr defTabSz="266700">
              <a:spcAft>
                <a:spcPct val="0"/>
              </a:spcAft>
            </a:pPr>
            <a:r>
              <a:rPr sz="2900" dirty="0">
                <a:latin typeface="Times New Roman" panose="02020603050405020304"/>
                <a:ea typeface="等线"/>
              </a:rPr>
              <a:t>C. </a:t>
            </a:r>
            <a:r>
              <a:rPr sz="2900" dirty="0">
                <a:latin typeface="Times New Roman" panose="02020603050405020304"/>
                <a:ea typeface="等线"/>
                <a:sym typeface="+mn-ea"/>
              </a:rPr>
              <a:t>If you don't get a visa, you cannot visit the United States.</a:t>
            </a:r>
            <a:endParaRPr sz="2900" dirty="0">
              <a:latin typeface="Times New Roman" panose="02020603050405020304"/>
              <a:ea typeface="等线"/>
            </a:endParaRPr>
          </a:p>
          <a:p>
            <a:pPr defTabSz="266700">
              <a:spcAft>
                <a:spcPct val="0"/>
              </a:spcAft>
            </a:pPr>
            <a:r>
              <a:rPr sz="2900" dirty="0">
                <a:latin typeface="Times New Roman" panose="02020603050405020304"/>
                <a:ea typeface="等线"/>
              </a:rPr>
              <a:t>D. You can visit the United States even if you don't get a visa.</a:t>
            </a:r>
          </a:p>
          <a:p>
            <a:pPr defTabSz="266700">
              <a:spcAft>
                <a:spcPct val="0"/>
              </a:spcAft>
            </a:pPr>
            <a:r>
              <a:rPr lang="en-US" sz="2900" b="1" dirty="0">
                <a:latin typeface="Times New Roman" panose="02020603050405020304"/>
                <a:ea typeface="等线"/>
                <a:sym typeface="+mn-ea"/>
              </a:rPr>
              <a:t>2. </a:t>
            </a:r>
            <a:r>
              <a:rPr sz="2900" b="1" dirty="0">
                <a:latin typeface="Times New Roman" panose="02020603050405020304"/>
                <a:ea typeface="等线"/>
                <a:sym typeface="+mn-ea"/>
              </a:rPr>
              <a:t>Leave right now, or we’ll be late for the train.</a:t>
            </a:r>
            <a:endParaRPr sz="2900" b="1" dirty="0">
              <a:latin typeface="Times New Roman" panose="02020603050405020304"/>
              <a:ea typeface="等线"/>
            </a:endParaRPr>
          </a:p>
          <a:p>
            <a:pPr defTabSz="266700">
              <a:spcAft>
                <a:spcPct val="0"/>
              </a:spcAft>
            </a:pPr>
            <a:r>
              <a:rPr sz="2900" dirty="0">
                <a:latin typeface="Times New Roman" panose="02020603050405020304"/>
                <a:ea typeface="等线"/>
                <a:sym typeface="+mn-ea"/>
              </a:rPr>
              <a:t>A. If we leave right now, we won’t be late for the train. </a:t>
            </a:r>
            <a:endParaRPr sz="2900" dirty="0">
              <a:latin typeface="Times New Roman" panose="02020603050405020304"/>
              <a:ea typeface="等线"/>
            </a:endParaRPr>
          </a:p>
          <a:p>
            <a:pPr defTabSz="266700">
              <a:spcAft>
                <a:spcPct val="0"/>
              </a:spcAft>
            </a:pPr>
            <a:r>
              <a:rPr sz="2900" dirty="0">
                <a:latin typeface="Times New Roman" panose="02020603050405020304"/>
                <a:ea typeface="等线"/>
                <a:sym typeface="+mn-ea"/>
              </a:rPr>
              <a:t>B. We won’t be late for the train if we don’t leave right now.</a:t>
            </a:r>
            <a:endParaRPr sz="2900" dirty="0">
              <a:latin typeface="Times New Roman" panose="02020603050405020304"/>
              <a:ea typeface="等线"/>
            </a:endParaRPr>
          </a:p>
          <a:p>
            <a:pPr defTabSz="266700">
              <a:spcAft>
                <a:spcPct val="0"/>
              </a:spcAft>
            </a:pPr>
            <a:r>
              <a:rPr sz="2900" dirty="0">
                <a:latin typeface="Times New Roman" panose="02020603050405020304"/>
                <a:ea typeface="等线"/>
                <a:sym typeface="+mn-ea"/>
              </a:rPr>
              <a:t>C. We will be late for the train if we didn’t leave right now.</a:t>
            </a:r>
            <a:endParaRPr sz="2900" dirty="0">
              <a:latin typeface="Times New Roman" panose="02020603050405020304"/>
              <a:ea typeface="等线"/>
            </a:endParaRPr>
          </a:p>
          <a:p>
            <a:pPr defTabSz="266700">
              <a:spcAft>
                <a:spcPct val="0"/>
              </a:spcAft>
            </a:pPr>
            <a:r>
              <a:rPr sz="2900" dirty="0">
                <a:latin typeface="Times New Roman" panose="02020603050405020304"/>
                <a:ea typeface="等线"/>
                <a:sym typeface="+mn-ea"/>
              </a:rPr>
              <a:t>D. Unless we don’t  leave right now, we’ll be late for the train.</a:t>
            </a:r>
            <a:endParaRPr sz="2900" dirty="0">
              <a:latin typeface="Times New Roman" panose="02020603050405020304"/>
              <a:ea typeface="等线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1324961" y="2056613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1324961" y="3429483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2" grpId="0" bldLvl="0" animBg="1"/>
      <p:bldP spid="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375931" y="671973"/>
            <a:ext cx="11522075" cy="3574415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266700">
              <a:spcAft>
                <a:spcPct val="0"/>
              </a:spcAft>
            </a:pPr>
            <a:r>
              <a:rPr lang="en-US" altLang="en-US" sz="3200" b="1" dirty="0">
                <a:latin typeface="Times New Roman" panose="02020603050405020304"/>
                <a:ea typeface="等线"/>
              </a:rPr>
              <a:t>3. Study hard and you will pass the exam.</a:t>
            </a:r>
          </a:p>
          <a:p>
            <a:pPr defTabSz="266700">
              <a:spcAft>
                <a:spcPct val="0"/>
              </a:spcAft>
            </a:pPr>
            <a:r>
              <a:rPr lang="en-US" altLang="en-US" sz="3200" dirty="0">
                <a:latin typeface="Times New Roman" panose="02020603050405020304"/>
                <a:ea typeface="等线"/>
              </a:rPr>
              <a:t>A. </a:t>
            </a:r>
            <a:r>
              <a:rPr lang="en-US" altLang="en-US" sz="3200" dirty="0">
                <a:latin typeface="Times New Roman" panose="02020603050405020304"/>
                <a:ea typeface="等线"/>
                <a:sym typeface="+mn-ea"/>
              </a:rPr>
              <a:t>Because you study hard, you don’t fail the exam.</a:t>
            </a:r>
            <a:r>
              <a:rPr lang="en-US" altLang="en-US" sz="3200" dirty="0">
                <a:latin typeface="Times New Roman" panose="02020603050405020304"/>
                <a:ea typeface="等线"/>
              </a:rPr>
              <a:t>    </a:t>
            </a:r>
          </a:p>
          <a:p>
            <a:pPr defTabSz="266700">
              <a:spcAft>
                <a:spcPct val="0"/>
              </a:spcAft>
            </a:pPr>
            <a:r>
              <a:rPr lang="en-US" altLang="en-US" sz="3200" dirty="0">
                <a:latin typeface="Times New Roman" panose="02020603050405020304"/>
                <a:ea typeface="等线"/>
              </a:rPr>
              <a:t>B. </a:t>
            </a:r>
            <a:r>
              <a:rPr lang="en-US" altLang="en-US" sz="3200" dirty="0">
                <a:latin typeface="Times New Roman" panose="02020603050405020304"/>
                <a:ea typeface="等线"/>
                <a:sym typeface="+mn-ea"/>
              </a:rPr>
              <a:t>If you don’t study hard, you will fail the exam. </a:t>
            </a:r>
            <a:endParaRPr lang="en-US" altLang="en-US" sz="3200" dirty="0">
              <a:latin typeface="Times New Roman" panose="02020603050405020304"/>
              <a:ea typeface="等线"/>
            </a:endParaRPr>
          </a:p>
          <a:p>
            <a:pPr defTabSz="266700">
              <a:spcAft>
                <a:spcPct val="0"/>
              </a:spcAft>
            </a:pPr>
            <a:r>
              <a:rPr lang="en-US" altLang="en-US" sz="3200" dirty="0">
                <a:latin typeface="Times New Roman" panose="02020603050405020304"/>
                <a:ea typeface="等线"/>
              </a:rPr>
              <a:t>C. You don’t study hard, so you will fail the exam. 	</a:t>
            </a:r>
          </a:p>
          <a:p>
            <a:pPr defTabSz="266700">
              <a:spcAft>
                <a:spcPct val="0"/>
              </a:spcAft>
            </a:pPr>
            <a:r>
              <a:rPr lang="en-US" altLang="en-US" sz="3200" dirty="0">
                <a:latin typeface="Times New Roman" panose="02020603050405020304"/>
                <a:ea typeface="等线"/>
              </a:rPr>
              <a:t>D. You don’t fail the exam unless you study hard. 	</a:t>
            </a:r>
          </a:p>
          <a:p>
            <a:pPr marL="0" indent="0"/>
            <a:r>
              <a:rPr lang="en-US" sz="3000" b="1" i="0" dirty="0">
                <a:solidFill>
                  <a:schemeClr val="tx1"/>
                </a:solidFill>
                <a:latin typeface="Times New Roman" panose="02020603050405020304" charset="0"/>
                <a:ea typeface="SegoeuiPc"/>
                <a:cs typeface="Times New Roman" panose="02020603050405020304" charset="0"/>
              </a:rPr>
              <a:t>4. </a:t>
            </a:r>
            <a:r>
              <a:rPr lang="en-US" altLang="en-US" sz="3000" b="1" i="0" dirty="0">
                <a:solidFill>
                  <a:schemeClr val="tx1"/>
                </a:solidFill>
                <a:latin typeface="Times New Roman" panose="02020603050405020304" charset="0"/>
                <a:ea typeface="SegoeuiPc"/>
                <a:cs typeface="Times New Roman" panose="02020603050405020304" charset="0"/>
              </a:rPr>
              <a:t>Unless you talk to Tom, you will not know the truth. </a:t>
            </a:r>
          </a:p>
          <a:p>
            <a:pPr marL="0" indent="0"/>
            <a:r>
              <a:rPr lang="en-US" altLang="en-US" sz="3000" b="0" i="0" dirty="0">
                <a:solidFill>
                  <a:schemeClr val="tx1"/>
                </a:solidFill>
                <a:latin typeface="Times New Roman" panose="02020603050405020304" charset="0"/>
                <a:ea typeface="SegoeuiPc"/>
                <a:cs typeface="Times New Roman" panose="02020603050405020304" charset="0"/>
              </a:rPr>
              <a:t>A. You will know the truth if you don't talk to Tom.</a:t>
            </a:r>
          </a:p>
          <a:p>
            <a:pPr marL="0" indent="0"/>
            <a:r>
              <a:rPr lang="en-US" altLang="en-US" sz="3000" b="0" i="0" dirty="0">
                <a:solidFill>
                  <a:schemeClr val="tx1"/>
                </a:solidFill>
                <a:latin typeface="Times New Roman" panose="02020603050405020304" charset="0"/>
                <a:ea typeface="SegoeuiPc"/>
                <a:cs typeface="Times New Roman" panose="02020603050405020304" charset="0"/>
              </a:rPr>
              <a:t>B. You will not know the truth if you talk to Tom.</a:t>
            </a:r>
          </a:p>
          <a:p>
            <a:pPr marL="0" indent="0"/>
            <a:r>
              <a:rPr lang="en-US" altLang="en-US" sz="3000" b="0" i="0" dirty="0">
                <a:solidFill>
                  <a:schemeClr val="tx1"/>
                </a:solidFill>
                <a:latin typeface="Times New Roman" panose="02020603050405020304" charset="0"/>
                <a:ea typeface="SegoeuiPc"/>
                <a:cs typeface="Times New Roman" panose="02020603050405020304" charset="0"/>
              </a:rPr>
              <a:t>C. You cannot know the truth because you have talked to Tom </a:t>
            </a:r>
          </a:p>
          <a:p>
            <a:pPr marL="0" indent="0"/>
            <a:r>
              <a:rPr lang="en-US" altLang="en-US" sz="3000" b="0" i="0" dirty="0">
                <a:solidFill>
                  <a:schemeClr val="tx1"/>
                </a:solidFill>
                <a:latin typeface="Times New Roman" panose="02020603050405020304" charset="0"/>
                <a:ea typeface="SegoeuiPc"/>
                <a:cs typeface="Times New Roman" panose="02020603050405020304" charset="0"/>
              </a:rPr>
              <a:t>D. You will know the truth if you talk to Tom.</a:t>
            </a:r>
          </a:p>
          <a:p>
            <a:pPr marL="0" indent="0"/>
            <a:endParaRPr sz="3000" b="0" i="0" dirty="0">
              <a:solidFill>
                <a:schemeClr val="tx1"/>
              </a:solidFill>
              <a:latin typeface="Times New Roman" panose="02020603050405020304" charset="0"/>
              <a:ea typeface="SegoeuiPc"/>
              <a:cs typeface="Times New Roman" panose="02020603050405020304" charset="0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1345108" y="1710761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E2715195-056A-4A68-8C59-3979DFD11B75}"/>
              </a:ext>
            </a:extLst>
          </p:cNvPr>
          <p:cNvSpPr/>
          <p:nvPr/>
        </p:nvSpPr>
        <p:spPr>
          <a:xfrm>
            <a:off x="1375930" y="4955321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5" grpId="0" bldLvl="0" animBg="1"/>
      <p:bldP spid="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9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037897" y="226082"/>
            <a:ext cx="10515600" cy="1325563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en-US" sz="4000" b="1" i="0" u="none" strike="noStrike" kern="1200" cap="none" spc="0" normalizeH="0" baseline="0" noProof="1">
                <a:solidFill>
                  <a:srgbClr val="00000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 fontAlgn="ctr"/>
            <a:r>
              <a:rPr lang="en-US" sz="50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n-ea"/>
                <a:cs typeface="Arial Black" panose="020B0A04020102020204" charset="0"/>
              </a:rPr>
              <a:t>REPORTED SPEECH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950092" y="1626651"/>
            <a:ext cx="10800474" cy="1144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>
              <a:lnSpc>
                <a:spcPct val="107000"/>
              </a:lnSpc>
              <a:spcAft>
                <a:spcPct val="0"/>
              </a:spcAft>
            </a:pPr>
            <a:r>
              <a:rPr lang="en-US" sz="3200" b="1" u="sng" dirty="0">
                <a:latin typeface="Times New Roman" panose="02020603050405020304"/>
                <a:ea typeface="Calibri" panose="020F0502020204030204"/>
              </a:rPr>
              <a:t>Exercise 3</a:t>
            </a:r>
            <a:r>
              <a:rPr lang="en-US" sz="3200" b="1" dirty="0">
                <a:latin typeface="Times New Roman" panose="02020603050405020304"/>
                <a:ea typeface="Calibri" panose="020F0502020204030204"/>
              </a:rPr>
              <a:t>. Circle</a:t>
            </a:r>
            <a:r>
              <a:rPr sz="3200" b="1" dirty="0">
                <a:latin typeface="Times New Roman" panose="02020603050405020304"/>
                <a:ea typeface="Calibri" panose="020F0502020204030204"/>
              </a:rPr>
              <a:t> letter A, B, C or D to indicate the sentence </a:t>
            </a:r>
            <a:r>
              <a:rPr lang="en-US" sz="3200" b="1" dirty="0">
                <a:latin typeface="Times New Roman" panose="02020603050405020304"/>
                <a:ea typeface="Calibri" panose="020F0502020204030204"/>
              </a:rPr>
              <a:t>							 </a:t>
            </a:r>
            <a:r>
              <a:rPr sz="3200" b="1" dirty="0">
                <a:latin typeface="Times New Roman" panose="02020603050405020304"/>
                <a:ea typeface="Calibri" panose="020F0502020204030204"/>
              </a:rPr>
              <a:t>that is closest in meaning to the original one.</a:t>
            </a:r>
          </a:p>
        </p:txBody>
      </p:sp>
      <p:pic>
        <p:nvPicPr>
          <p:cNvPr id="4" name="Đồng hồ đếm ngược 3 phút gây sốc 3 Minutes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16476" y="2845927"/>
            <a:ext cx="1799634" cy="13161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602208" y="897609"/>
            <a:ext cx="11610340" cy="401828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266700">
              <a:spcAft>
                <a:spcPct val="0"/>
              </a:spcAft>
            </a:pPr>
            <a:r>
              <a:rPr lang="en-US" sz="2900" b="1" dirty="0">
                <a:latin typeface="Times New Roman" panose="02020603050405020304"/>
                <a:ea typeface="Arial" panose="020B0604020202020204"/>
              </a:rPr>
              <a:t>1. </a:t>
            </a:r>
            <a:r>
              <a:rPr lang="en-US" altLang="en-US" sz="2900" b="1" dirty="0">
                <a:latin typeface="Times New Roman" panose="02020603050405020304"/>
                <a:ea typeface="Arial" panose="020B0604020202020204"/>
              </a:rPr>
              <a:t>“What should I do to stop arguing with my sister?” Linh wondered. </a:t>
            </a:r>
          </a:p>
          <a:p>
            <a:pPr defTabSz="266700">
              <a:spcAft>
                <a:spcPct val="0"/>
              </a:spcAft>
            </a:pPr>
            <a:r>
              <a:rPr lang="en-US" altLang="en-US" sz="2900" dirty="0">
                <a:latin typeface="Times New Roman" panose="02020603050405020304"/>
                <a:ea typeface="Arial" panose="020B0604020202020204"/>
              </a:rPr>
              <a:t>A. Linh wondered what doing to stop arguing with her sister. </a:t>
            </a:r>
          </a:p>
          <a:p>
            <a:pPr defTabSz="266700">
              <a:spcAft>
                <a:spcPct val="0"/>
              </a:spcAft>
            </a:pPr>
            <a:r>
              <a:rPr lang="en-US" altLang="en-US" sz="2900" dirty="0">
                <a:latin typeface="Times New Roman" panose="02020603050405020304"/>
                <a:ea typeface="Arial" panose="020B0604020202020204"/>
              </a:rPr>
              <a:t>B. Linh wondered what she to do to stop arguing with her sister. </a:t>
            </a:r>
          </a:p>
          <a:p>
            <a:pPr defTabSz="266700">
              <a:spcAft>
                <a:spcPct val="0"/>
              </a:spcAft>
            </a:pPr>
            <a:r>
              <a:rPr lang="en-US" altLang="en-US" sz="2900" dirty="0">
                <a:latin typeface="Times New Roman" panose="02020603050405020304"/>
                <a:ea typeface="Arial" panose="020B0604020202020204"/>
              </a:rPr>
              <a:t>C. Linh wondered what to do to stop arguing with her sister. </a:t>
            </a:r>
          </a:p>
          <a:p>
            <a:pPr defTabSz="266700">
              <a:spcAft>
                <a:spcPct val="0"/>
              </a:spcAft>
            </a:pPr>
            <a:r>
              <a:rPr lang="en-US" altLang="en-US" sz="2900" dirty="0">
                <a:latin typeface="Times New Roman" panose="02020603050405020304"/>
                <a:ea typeface="Arial" panose="020B0604020202020204"/>
              </a:rPr>
              <a:t>D. Linh wondered what should she do to stop arguing with her sister.</a:t>
            </a:r>
          </a:p>
          <a:p>
            <a:pPr defTabSz="266700">
              <a:spcAft>
                <a:spcPct val="0"/>
              </a:spcAft>
            </a:pPr>
            <a:r>
              <a:rPr lang="en-US" altLang="en-US" sz="2900" b="1" dirty="0">
                <a:latin typeface="Times New Roman" panose="02020603050405020304"/>
                <a:ea typeface="Arial" panose="020B0604020202020204"/>
              </a:rPr>
              <a:t>2. "Why don't you join our clean-up activities?" Mai asked me. </a:t>
            </a:r>
            <a:endParaRPr lang="en-US" altLang="en-US" sz="2900" dirty="0">
              <a:latin typeface="Times New Roman" panose="02020603050405020304"/>
              <a:ea typeface="Arial" panose="020B0604020202020204"/>
            </a:endParaRPr>
          </a:p>
          <a:p>
            <a:pPr defTabSz="266700">
              <a:spcAft>
                <a:spcPct val="0"/>
              </a:spcAft>
            </a:pPr>
            <a:r>
              <a:rPr lang="en-US" altLang="en-US" sz="2900" dirty="0">
                <a:latin typeface="Times New Roman" panose="02020603050405020304"/>
                <a:ea typeface="Arial" panose="020B0604020202020204"/>
              </a:rPr>
              <a:t>A. Mai asked me not to join her clean-up activities.</a:t>
            </a:r>
          </a:p>
          <a:p>
            <a:pPr defTabSz="266700">
              <a:spcAft>
                <a:spcPct val="0"/>
              </a:spcAft>
            </a:pPr>
            <a:r>
              <a:rPr lang="en-US" altLang="en-US" sz="2900" dirty="0">
                <a:latin typeface="Times New Roman" panose="02020603050405020304"/>
                <a:ea typeface="Arial" panose="020B0604020202020204"/>
              </a:rPr>
              <a:t>B. Mai suggested that I should join her clean-up activities.</a:t>
            </a:r>
          </a:p>
          <a:p>
            <a:pPr defTabSz="266700">
              <a:spcAft>
                <a:spcPct val="0"/>
              </a:spcAft>
            </a:pPr>
            <a:r>
              <a:rPr lang="en-US" altLang="en-US" sz="2900" dirty="0">
                <a:latin typeface="Times New Roman" panose="02020603050405020304"/>
                <a:ea typeface="Arial" panose="020B0604020202020204"/>
              </a:rPr>
              <a:t>C. Mai suggested joining our clean-up activities.</a:t>
            </a:r>
          </a:p>
          <a:p>
            <a:pPr defTabSz="266700">
              <a:spcAft>
                <a:spcPct val="0"/>
              </a:spcAft>
            </a:pPr>
            <a:r>
              <a:rPr lang="en-US" altLang="en-US" sz="2900" dirty="0">
                <a:latin typeface="Times New Roman" panose="02020603050405020304"/>
                <a:ea typeface="Arial" panose="020B0604020202020204"/>
              </a:rPr>
              <a:t>D. Mai asked me why I don't join her clean-up activities.</a:t>
            </a:r>
          </a:p>
          <a:p>
            <a:pPr defTabSz="266700">
              <a:spcAft>
                <a:spcPct val="0"/>
              </a:spcAft>
            </a:pPr>
            <a:endParaRPr lang="en-US" altLang="en-US" sz="2900" dirty="0">
              <a:latin typeface="Times New Roman" panose="02020603050405020304"/>
              <a:ea typeface="Arial" panose="020B0604020202020204"/>
            </a:endParaRPr>
          </a:p>
          <a:p>
            <a:pPr defTabSz="266700">
              <a:spcAft>
                <a:spcPct val="0"/>
              </a:spcAft>
            </a:pPr>
            <a:endParaRPr lang="en-US" altLang="en-US" sz="2900" dirty="0">
              <a:latin typeface="Times New Roman" panose="02020603050405020304"/>
              <a:ea typeface="Arial" panose="020B0604020202020204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602208" y="2285084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602208" y="4007839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3" grpId="0" bldLvl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DCF08F-A13D-45DD-8423-104EAEA129A6}"/>
              </a:ext>
            </a:extLst>
          </p:cNvPr>
          <p:cNvSpPr txBox="1"/>
          <p:nvPr/>
        </p:nvSpPr>
        <p:spPr>
          <a:xfrm>
            <a:off x="3143893" y="2095928"/>
            <a:ext cx="657802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 Black" panose="020B0A04020102020204" charset="0"/>
                <a:ea typeface="Lato"/>
                <a:cs typeface="Arial Black" panose="020B0A04020102020204" charset="0"/>
              </a:rPr>
              <a:t>Jumping Game</a:t>
            </a:r>
          </a:p>
        </p:txBody>
      </p:sp>
    </p:spTree>
    <p:extLst>
      <p:ext uri="{BB962C8B-B14F-4D97-AF65-F5344CB8AC3E}">
        <p14:creationId xmlns:p14="http://schemas.microsoft.com/office/powerpoint/2010/main" val="41770173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2532" y="780991"/>
            <a:ext cx="12406083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>
              <a:spcAft>
                <a:spcPct val="0"/>
              </a:spcAft>
            </a:pPr>
            <a:r>
              <a:rPr lang="en-US" sz="2900" b="1" dirty="0">
                <a:latin typeface="Times New Roman" panose="02020603050405020304"/>
                <a:ea typeface="等线"/>
              </a:rPr>
              <a:t>3. </a:t>
            </a:r>
            <a:r>
              <a:rPr sz="2900" b="1" dirty="0">
                <a:latin typeface="Times New Roman" panose="02020603050405020304"/>
                <a:ea typeface="等线"/>
              </a:rPr>
              <a:t>Charlie said, "I'm thinking of going to live in Canada next year".</a:t>
            </a:r>
          </a:p>
          <a:p>
            <a:pPr defTabSz="266700">
              <a:spcAft>
                <a:spcPct val="0"/>
              </a:spcAft>
            </a:pPr>
            <a:r>
              <a:rPr sz="2900" dirty="0">
                <a:latin typeface="Times New Roman" panose="02020603050405020304"/>
                <a:ea typeface="等线"/>
              </a:rPr>
              <a:t>A. Charlie said that I am thinking of going to live in Canada the following year.</a:t>
            </a:r>
          </a:p>
          <a:p>
            <a:pPr marL="514350" indent="-514350" defTabSz="266700">
              <a:spcAft>
                <a:spcPct val="0"/>
              </a:spcAft>
            </a:pPr>
            <a:r>
              <a:rPr sz="2900" dirty="0">
                <a:latin typeface="Times New Roman" panose="02020603050405020304"/>
                <a:ea typeface="等线"/>
              </a:rPr>
              <a:t>B. Charlie said that he was thinking of going to live in Canada the following year.</a:t>
            </a:r>
          </a:p>
          <a:p>
            <a:pPr defTabSz="266700">
              <a:spcAft>
                <a:spcPct val="0"/>
              </a:spcAft>
            </a:pPr>
            <a:r>
              <a:rPr sz="2900" dirty="0">
                <a:latin typeface="Times New Roman" panose="02020603050405020304"/>
                <a:ea typeface="等线"/>
              </a:rPr>
              <a:t>C. Charlie said that I was thinking of going to live in Canada following year.</a:t>
            </a:r>
          </a:p>
          <a:p>
            <a:pPr defTabSz="266700">
              <a:spcAft>
                <a:spcPct val="0"/>
              </a:spcAft>
            </a:pPr>
            <a:r>
              <a:rPr sz="2900" dirty="0">
                <a:latin typeface="Times New Roman" panose="02020603050405020304"/>
                <a:ea typeface="等线"/>
              </a:rPr>
              <a:t>D. Charlie said that he is thinking of going to live in Canada next year.</a:t>
            </a:r>
          </a:p>
          <a:p>
            <a:pPr defTabSz="266700">
              <a:spcAft>
                <a:spcPct val="0"/>
              </a:spcAft>
            </a:pPr>
            <a:r>
              <a:rPr lang="en-US" sz="2900" b="1" dirty="0">
                <a:latin typeface="Times New Roman" panose="02020603050405020304"/>
                <a:ea typeface="Calibri" panose="020F0502020204030204"/>
                <a:sym typeface="+mn-ea"/>
              </a:rPr>
              <a:t>4. </a:t>
            </a:r>
            <a:r>
              <a:rPr sz="2900" b="1" dirty="0">
                <a:latin typeface="Times New Roman" panose="02020603050405020304"/>
                <a:ea typeface="Calibri" panose="020F0502020204030204"/>
                <a:sym typeface="+mn-ea"/>
              </a:rPr>
              <a:t>“Don’t stay up late. You should go to bed early”  My father told me.</a:t>
            </a:r>
            <a:endParaRPr sz="2900" b="1" dirty="0">
              <a:latin typeface="Times New Roman" panose="02020603050405020304"/>
              <a:ea typeface="Calibri" panose="020F0502020204030204"/>
            </a:endParaRPr>
          </a:p>
          <a:p>
            <a:pPr defTabSz="266700">
              <a:spcAft>
                <a:spcPct val="0"/>
              </a:spcAft>
            </a:pPr>
            <a:r>
              <a:rPr sz="2900" dirty="0">
                <a:latin typeface="Times New Roman" panose="02020603050405020304"/>
                <a:ea typeface="Calibri" panose="020F0502020204030204"/>
                <a:sym typeface="+mn-ea"/>
              </a:rPr>
              <a:t>A. My father told me not to stay up late and advised me to go to bed early.</a:t>
            </a:r>
            <a:endParaRPr sz="2900" dirty="0">
              <a:latin typeface="Times New Roman" panose="02020603050405020304"/>
              <a:ea typeface="Calibri" panose="020F0502020204030204"/>
            </a:endParaRPr>
          </a:p>
          <a:p>
            <a:pPr defTabSz="266700">
              <a:spcAft>
                <a:spcPct val="0"/>
              </a:spcAft>
            </a:pPr>
            <a:r>
              <a:rPr sz="2900" dirty="0">
                <a:latin typeface="Times New Roman" panose="02020603050405020304"/>
                <a:ea typeface="Calibri" panose="020F0502020204030204"/>
                <a:sym typeface="+mn-ea"/>
              </a:rPr>
              <a:t>B. My father told me not to stay up late and promised to go to bed early.</a:t>
            </a:r>
            <a:endParaRPr sz="2900" dirty="0">
              <a:latin typeface="Times New Roman" panose="02020603050405020304"/>
              <a:ea typeface="Calibri" panose="020F0502020204030204"/>
            </a:endParaRPr>
          </a:p>
          <a:p>
            <a:pPr defTabSz="266700">
              <a:spcAft>
                <a:spcPct val="0"/>
              </a:spcAft>
            </a:pPr>
            <a:r>
              <a:rPr sz="2900" dirty="0">
                <a:latin typeface="Times New Roman" panose="02020603050405020304"/>
                <a:ea typeface="Calibri" panose="020F0502020204030204"/>
                <a:sym typeface="+mn-ea"/>
              </a:rPr>
              <a:t>C. My father promised not to stay up late and told me to go to bed early.</a:t>
            </a:r>
            <a:endParaRPr sz="2900" dirty="0">
              <a:latin typeface="Times New Roman" panose="02020603050405020304"/>
              <a:ea typeface="Calibri" panose="020F0502020204030204"/>
            </a:endParaRPr>
          </a:p>
          <a:p>
            <a:pPr defTabSz="266700">
              <a:spcAft>
                <a:spcPct val="0"/>
              </a:spcAft>
            </a:pPr>
            <a:r>
              <a:rPr sz="2900" dirty="0">
                <a:latin typeface="Times New Roman" panose="02020603050405020304"/>
                <a:ea typeface="Calibri" panose="020F0502020204030204"/>
                <a:sym typeface="+mn-ea"/>
              </a:rPr>
              <a:t>D. My father told me to not stay up late and advised me to go to bed early.</a:t>
            </a:r>
            <a:endParaRPr sz="2900" dirty="0">
              <a:latin typeface="Times New Roman" panose="02020603050405020304"/>
              <a:ea typeface="Calibri" panose="020F0502020204030204"/>
            </a:endParaRPr>
          </a:p>
          <a:p>
            <a:pPr defTabSz="266700">
              <a:spcAft>
                <a:spcPct val="0"/>
              </a:spcAft>
            </a:pPr>
            <a:endParaRPr sz="2900" dirty="0">
              <a:latin typeface="Times New Roman" panose="02020603050405020304"/>
              <a:ea typeface="等线"/>
            </a:endParaRPr>
          </a:p>
        </p:txBody>
      </p:sp>
      <p:sp>
        <p:nvSpPr>
          <p:cNvPr id="4" name="Flowchart: Connector 3"/>
          <p:cNvSpPr/>
          <p:nvPr/>
        </p:nvSpPr>
        <p:spPr>
          <a:xfrm>
            <a:off x="42532" y="1725658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42532" y="3459969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3" grpId="0" bldLvl="0" animBg="1"/>
      <p:bldP spid="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节编号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65412" y="640397"/>
            <a:ext cx="6861175" cy="174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vert="horz" wrap="none" lIns="0" tIns="0" rIns="0" bIns="0" rtlCol="0" anchor="b" anchorCtr="0">
            <a:noAutofit/>
          </a:bodyPr>
          <a:lstStyle>
            <a:lvl1pPr marL="0" indent="0" algn="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8800" b="1" kern="1200" dirty="0">
                <a:gradFill flip="none" rotWithShape="1">
                  <a:gsLst>
                    <a:gs pos="28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n-lt"/>
              </a:defRPr>
            </a:lvl1pPr>
            <a:lvl2pPr marL="538480" indent="-2063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798830" indent="-1619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030605" indent="-1492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1235075" indent="-127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</a:defRPr>
            </a:lvl9pPr>
          </a:lstStyle>
          <a:p>
            <a:pPr lvl="0" algn="ctr">
              <a:lnSpc>
                <a:spcPct val="100000"/>
              </a:lnSpc>
              <a:buClrTx/>
              <a:buSzTx/>
            </a:pPr>
            <a:r>
              <a:rPr sz="50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n-ea"/>
                <a:cs typeface="Arial Black" panose="020B0A04020102020204" charset="0"/>
                <a:sym typeface="+mn-ea"/>
              </a:rPr>
              <a:t>ADVERBIAL CLAUSE </a:t>
            </a:r>
            <a:endParaRPr lang="en-US" sz="5000" dirty="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charset="0"/>
              <a:ea typeface="+mn-ea"/>
              <a:cs typeface="Arial Black" panose="020B0A04020102020204" charset="0"/>
              <a:sym typeface="+mn-ea"/>
            </a:endParaRPr>
          </a:p>
          <a:p>
            <a:pPr lvl="0" algn="ctr">
              <a:lnSpc>
                <a:spcPct val="100000"/>
              </a:lnSpc>
              <a:buClrTx/>
              <a:buSzTx/>
            </a:pPr>
            <a:r>
              <a:rPr lang="en-US" sz="50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n-ea"/>
                <a:cs typeface="Arial Black" panose="020B0A04020102020204" charset="0"/>
                <a:sym typeface="+mn-ea"/>
              </a:rPr>
              <a:t>OF CONCESSION</a:t>
            </a:r>
            <a:endParaRPr lang="en-US" sz="5000" dirty="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873123" y="2569686"/>
            <a:ext cx="10843955" cy="1144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>
              <a:lnSpc>
                <a:spcPct val="107000"/>
              </a:lnSpc>
              <a:spcAft>
                <a:spcPct val="0"/>
              </a:spcAft>
            </a:pPr>
            <a:r>
              <a:rPr lang="en-US" sz="3200" b="1" u="sng" dirty="0">
                <a:latin typeface="Times New Roman" panose="02020603050405020304"/>
                <a:ea typeface="Calibri" panose="020F0502020204030204"/>
              </a:rPr>
              <a:t>Exercise 4</a:t>
            </a:r>
            <a:r>
              <a:rPr lang="en-US" sz="3200" b="1" dirty="0">
                <a:latin typeface="Times New Roman" panose="02020603050405020304"/>
                <a:ea typeface="Calibri" panose="020F0502020204030204"/>
              </a:rPr>
              <a:t>. Circle</a:t>
            </a:r>
            <a:r>
              <a:rPr sz="3200" b="1" dirty="0">
                <a:latin typeface="Times New Roman" panose="02020603050405020304"/>
                <a:ea typeface="Calibri" panose="020F0502020204030204"/>
              </a:rPr>
              <a:t> letter A, B, C or D to indicate the sentence </a:t>
            </a:r>
            <a:r>
              <a:rPr lang="en-US" sz="3200" b="1" dirty="0">
                <a:latin typeface="Times New Roman" panose="02020603050405020304"/>
                <a:ea typeface="Calibri" panose="020F0502020204030204"/>
              </a:rPr>
              <a:t>							 </a:t>
            </a:r>
            <a:r>
              <a:rPr sz="3200" b="1" dirty="0">
                <a:latin typeface="Times New Roman" panose="02020603050405020304"/>
                <a:ea typeface="Calibri" panose="020F0502020204030204"/>
              </a:rPr>
              <a:t>that is closest in meaning to the original one.</a:t>
            </a:r>
          </a:p>
        </p:txBody>
      </p:sp>
      <p:pic>
        <p:nvPicPr>
          <p:cNvPr id="4" name="Đồng hồ đếm ngược 3 phút gây sốc 3 Minutes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1060" y="3713956"/>
            <a:ext cx="1772270" cy="1307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9044" y="458777"/>
            <a:ext cx="12614325" cy="35172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266700">
              <a:spcAft>
                <a:spcPct val="0"/>
              </a:spcAft>
            </a:pPr>
            <a:r>
              <a:rPr lang="en-US" sz="3000" b="1" dirty="0">
                <a:latin typeface="Times New Roman" panose="02020603050405020304"/>
                <a:ea typeface="Calibri" panose="020F0502020204030204"/>
              </a:rPr>
              <a:t>1. </a:t>
            </a:r>
            <a:r>
              <a:rPr sz="3000" b="1" dirty="0">
                <a:latin typeface="Times New Roman" panose="02020603050405020304"/>
                <a:ea typeface="Calibri" panose="020F0502020204030204"/>
              </a:rPr>
              <a:t>Despite his hunger, he turned down on any food that his mom cooked. </a:t>
            </a:r>
          </a:p>
          <a:p>
            <a:pPr marL="461963" indent="-461963" defTabSz="266700">
              <a:spcAft>
                <a:spcPct val="0"/>
              </a:spcAft>
            </a:pPr>
            <a:r>
              <a:rPr sz="2860" dirty="0">
                <a:latin typeface="Times New Roman" panose="02020603050405020304"/>
                <a:ea typeface="Calibri" panose="020F0502020204030204"/>
              </a:rPr>
              <a:t>A. Although he was hungry, but he turned down on any food that his mom cooked.</a:t>
            </a:r>
          </a:p>
          <a:p>
            <a:pPr defTabSz="266700">
              <a:spcAft>
                <a:spcPct val="0"/>
              </a:spcAft>
            </a:pPr>
            <a:r>
              <a:rPr sz="3000" dirty="0">
                <a:latin typeface="Times New Roman" panose="02020603050405020304"/>
                <a:ea typeface="Calibri" panose="020F0502020204030204"/>
              </a:rPr>
              <a:t>B. </a:t>
            </a:r>
            <a:r>
              <a:rPr lang="en-US" sz="3000" dirty="0">
                <a:latin typeface="Times New Roman" panose="02020603050405020304"/>
                <a:ea typeface="Calibri" panose="020F0502020204030204"/>
              </a:rPr>
              <a:t>H</a:t>
            </a:r>
            <a:r>
              <a:rPr sz="3000" dirty="0">
                <a:latin typeface="Times New Roman" panose="02020603050405020304"/>
                <a:ea typeface="Calibri" panose="020F0502020204030204"/>
              </a:rPr>
              <a:t>e was hungry,</a:t>
            </a:r>
            <a:r>
              <a:rPr lang="en-US" sz="3000" dirty="0">
                <a:latin typeface="Times New Roman" panose="02020603050405020304"/>
                <a:ea typeface="Calibri" panose="020F0502020204030204"/>
              </a:rPr>
              <a:t> </a:t>
            </a:r>
            <a:r>
              <a:rPr sz="3000" dirty="0">
                <a:latin typeface="Times New Roman" panose="02020603050405020304"/>
                <a:ea typeface="Calibri" panose="020F0502020204030204"/>
              </a:rPr>
              <a:t>so he turned down on any food that his mom cooked. </a:t>
            </a:r>
          </a:p>
          <a:p>
            <a:pPr marL="461963" indent="-461963" defTabSz="266700">
              <a:spcAft>
                <a:spcPct val="0"/>
              </a:spcAft>
            </a:pPr>
            <a:r>
              <a:rPr sz="3000" dirty="0">
                <a:latin typeface="Times New Roman" panose="02020603050405020304"/>
                <a:ea typeface="Calibri" panose="020F0502020204030204"/>
              </a:rPr>
              <a:t>C. Although he was hungry, he turned down on any food that his mom cooked.</a:t>
            </a:r>
          </a:p>
          <a:p>
            <a:pPr defTabSz="266700">
              <a:spcAft>
                <a:spcPct val="0"/>
              </a:spcAft>
            </a:pPr>
            <a:r>
              <a:rPr sz="3000" dirty="0">
                <a:latin typeface="Times New Roman" panose="02020603050405020304"/>
                <a:ea typeface="Calibri" panose="020F0502020204030204"/>
              </a:rPr>
              <a:t>D. Although his hung</a:t>
            </a:r>
            <a:r>
              <a:rPr lang="en-US" sz="3000" dirty="0">
                <a:latin typeface="Times New Roman" panose="02020603050405020304"/>
                <a:ea typeface="Calibri" panose="020F0502020204030204"/>
              </a:rPr>
              <a:t>er</a:t>
            </a:r>
            <a:r>
              <a:rPr sz="3000" dirty="0">
                <a:latin typeface="Times New Roman" panose="02020603050405020304"/>
                <a:ea typeface="Calibri" panose="020F0502020204030204"/>
              </a:rPr>
              <a:t>, he turned down on any food that his mom cooked.</a:t>
            </a:r>
          </a:p>
          <a:p>
            <a:pPr defTabSz="266700">
              <a:spcAft>
                <a:spcPct val="0"/>
              </a:spcAft>
            </a:pPr>
            <a:r>
              <a:rPr lang="en-US" altLang="en-US" sz="3000" b="1" dirty="0">
                <a:latin typeface="Times New Roman" panose="02020603050405020304"/>
                <a:ea typeface="Calibri" panose="020F0502020204030204"/>
              </a:rPr>
              <a:t>2. Although Bill took a taxi, he still arrived late for the concert.</a:t>
            </a:r>
          </a:p>
          <a:p>
            <a:pPr defTabSz="266700">
              <a:spcAft>
                <a:spcPct val="0"/>
              </a:spcAft>
            </a:pPr>
            <a:r>
              <a:rPr lang="en-US" altLang="en-US" sz="3000" dirty="0">
                <a:latin typeface="Times New Roman" panose="02020603050405020304"/>
                <a:ea typeface="Calibri" panose="020F0502020204030204"/>
              </a:rPr>
              <a:t>A. In spite of taking a taxi, Bill arrived late for the concert.  </a:t>
            </a:r>
          </a:p>
          <a:p>
            <a:pPr defTabSz="266700">
              <a:spcAft>
                <a:spcPct val="0"/>
              </a:spcAft>
            </a:pPr>
            <a:r>
              <a:rPr lang="en-US" altLang="en-US" sz="3000" dirty="0">
                <a:latin typeface="Times New Roman" panose="02020603050405020304"/>
                <a:ea typeface="Calibri" panose="020F0502020204030204"/>
              </a:rPr>
              <a:t>B. Bill arrived late for the concert because of the taxi.</a:t>
            </a:r>
          </a:p>
          <a:p>
            <a:pPr defTabSz="266700">
              <a:spcAft>
                <a:spcPct val="0"/>
              </a:spcAft>
            </a:pPr>
            <a:r>
              <a:rPr lang="en-US" altLang="en-US" sz="3000" dirty="0">
                <a:latin typeface="Times New Roman" panose="02020603050405020304"/>
                <a:ea typeface="Calibri" panose="020F0502020204030204"/>
              </a:rPr>
              <a:t>C. Bill took a taxi to the concert, but he couldn’t catch it. </a:t>
            </a:r>
          </a:p>
          <a:p>
            <a:pPr defTabSz="266700">
              <a:spcAft>
                <a:spcPct val="0"/>
              </a:spcAft>
            </a:pPr>
            <a:r>
              <a:rPr lang="en-US" altLang="en-US" sz="3000" dirty="0">
                <a:latin typeface="Times New Roman" panose="02020603050405020304"/>
                <a:ea typeface="Calibri" panose="020F0502020204030204"/>
              </a:rPr>
              <a:t>D. Bill arrived late for the concert whether he took a taxi or not.</a:t>
            </a:r>
          </a:p>
          <a:p>
            <a:pPr defTabSz="266700">
              <a:spcAft>
                <a:spcPct val="0"/>
              </a:spcAft>
            </a:pPr>
            <a:endParaRPr sz="3000" dirty="0">
              <a:latin typeface="Times New Roman" panose="02020603050405020304"/>
              <a:ea typeface="Calibri" panose="020F0502020204030204"/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21266" y="1851625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4" name="Flowchart: Connector 3"/>
          <p:cNvSpPr/>
          <p:nvPr/>
        </p:nvSpPr>
        <p:spPr>
          <a:xfrm>
            <a:off x="49045" y="3265319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4" grpId="0" bldLvl="0" animBg="1"/>
      <p:bldP spid="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59158" y="472795"/>
            <a:ext cx="12084685" cy="4662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3000" b="1" dirty="0">
                <a:latin typeface="Times New Roman" panose="02020603050405020304"/>
                <a:ea typeface="Calibri" panose="020F0502020204030204"/>
                <a:sym typeface="+mn-ea"/>
              </a:rPr>
              <a:t>3. Although there was a traffic jam, Mr. David managed to get to his office on time.</a:t>
            </a:r>
            <a:endParaRPr lang="en-US" altLang="en-US" sz="3000" b="1" dirty="0">
              <a:latin typeface="Times New Roman" panose="02020603050405020304"/>
              <a:ea typeface="Calibri" panose="020F0502020204030204"/>
            </a:endParaRP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3000" dirty="0">
                <a:latin typeface="Times New Roman" panose="02020603050405020304"/>
                <a:ea typeface="Calibri" panose="020F0502020204030204"/>
                <a:sym typeface="+mn-ea"/>
              </a:rPr>
              <a:t>A. In spite of the traffic jam, Mr. David managed to get to his office on time.</a:t>
            </a:r>
            <a:endParaRPr lang="en-US" altLang="en-US" sz="3000" dirty="0">
              <a:latin typeface="Times New Roman" panose="02020603050405020304"/>
              <a:ea typeface="Calibri" panose="020F0502020204030204"/>
            </a:endParaRP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3000" dirty="0">
                <a:latin typeface="Times New Roman" panose="02020603050405020304"/>
                <a:ea typeface="Calibri" panose="020F0502020204030204"/>
                <a:sym typeface="+mn-ea"/>
              </a:rPr>
              <a:t>B. Despite the traffic jam, but Mr. David managed to get to his office on time.</a:t>
            </a:r>
            <a:endParaRPr lang="en-US" altLang="en-US" sz="3000" dirty="0">
              <a:latin typeface="Times New Roman" panose="02020603050405020304"/>
              <a:ea typeface="Calibri" panose="020F0502020204030204"/>
            </a:endParaRP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3000" dirty="0">
                <a:latin typeface="Times New Roman" panose="02020603050405020304"/>
                <a:ea typeface="Calibri" panose="020F0502020204030204"/>
                <a:sym typeface="+mn-ea"/>
              </a:rPr>
              <a:t>C. In spite traffic jam, Mr. David managed to his office on time.</a:t>
            </a:r>
            <a:endParaRPr lang="en-US" altLang="en-US" sz="3000" dirty="0">
              <a:latin typeface="Times New Roman" panose="02020603050405020304"/>
              <a:ea typeface="Calibri" panose="020F0502020204030204"/>
            </a:endParaRP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3000" dirty="0">
                <a:latin typeface="Times New Roman" panose="02020603050405020304"/>
                <a:ea typeface="Calibri" panose="020F0502020204030204"/>
                <a:sym typeface="+mn-ea"/>
              </a:rPr>
              <a:t>D. Despite of the traffic jam, Mr. David managed to his office on time.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3000" b="1" kern="100" dirty="0">
                <a:effectLst/>
                <a:latin typeface="Times New Roman" panose="02020603050405020304"/>
                <a:ea typeface="Calibri" panose="020F0502020204030204"/>
                <a:cs typeface="江城圆体 400W" panose="020B0500000000000000" pitchFamily="34" charset="-122"/>
                <a:sym typeface="+mn-ea"/>
              </a:rPr>
              <a:t>4. In spite of being tired, Nam finished his homework.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3000" kern="100" dirty="0">
                <a:effectLst/>
                <a:latin typeface="Times New Roman" panose="02020603050405020304"/>
                <a:ea typeface="Calibri" panose="020F0502020204030204"/>
                <a:cs typeface="江城圆体 400W" panose="020B0500000000000000" pitchFamily="34" charset="-122"/>
                <a:sym typeface="+mn-ea"/>
              </a:rPr>
              <a:t>A. Even though being tired, Nam finished his homework.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3000" kern="100" dirty="0">
                <a:effectLst/>
                <a:latin typeface="Times New Roman" panose="02020603050405020304"/>
                <a:ea typeface="Calibri" panose="020F0502020204030204"/>
                <a:cs typeface="江城圆体 400W" panose="020B0500000000000000" pitchFamily="34" charset="-122"/>
                <a:sym typeface="+mn-ea"/>
              </a:rPr>
              <a:t>B. Even though Nam was tired, he finished his homework.    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3000" kern="100" dirty="0">
                <a:effectLst/>
                <a:latin typeface="Times New Roman" panose="02020603050405020304"/>
                <a:ea typeface="Calibri" panose="020F0502020204030204"/>
                <a:cs typeface="江城圆体 400W" panose="020B0500000000000000" pitchFamily="34" charset="-122"/>
                <a:sym typeface="+mn-ea"/>
              </a:rPr>
              <a:t>C. Even though Nam is tired, he finished his homework.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3000" kern="100" dirty="0">
                <a:effectLst/>
                <a:latin typeface="Times New Roman" panose="02020603050405020304"/>
                <a:ea typeface="Calibri" panose="020F0502020204030204"/>
                <a:cs typeface="江城圆体 400W" panose="020B0500000000000000" pitchFamily="34" charset="-122"/>
                <a:sym typeface="+mn-ea"/>
              </a:rPr>
              <a:t>D. Even though Nam was tired, but he finished his homework.</a:t>
            </a:r>
          </a:p>
        </p:txBody>
      </p:sp>
      <p:sp>
        <p:nvSpPr>
          <p:cNvPr id="4" name="Flowchart: Connector 3"/>
          <p:cNvSpPr/>
          <p:nvPr/>
        </p:nvSpPr>
        <p:spPr>
          <a:xfrm>
            <a:off x="159159" y="1309090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135029" y="3747490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3" grpId="0" bldLvl="0" animBg="1"/>
      <p:bldP spid="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节编号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823385" y="462499"/>
            <a:ext cx="6861175" cy="174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vert="horz" wrap="none" lIns="0" tIns="0" rIns="0" bIns="0" rtlCol="0" anchor="b" anchorCtr="0">
            <a:noAutofit/>
          </a:bodyPr>
          <a:lstStyle>
            <a:lvl1pPr marL="0" indent="0" algn="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8800" b="1" kern="1200" dirty="0">
                <a:gradFill flip="none" rotWithShape="1">
                  <a:gsLst>
                    <a:gs pos="28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n-lt"/>
              </a:defRPr>
            </a:lvl1pPr>
            <a:lvl2pPr marL="538480" indent="-2063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798830" indent="-1619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030605" indent="-1492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1235075" indent="-127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</a:defRPr>
            </a:lvl9pPr>
          </a:lstStyle>
          <a:p>
            <a:pPr lvl="0" algn="ctr">
              <a:lnSpc>
                <a:spcPct val="100000"/>
              </a:lnSpc>
              <a:buClrTx/>
              <a:buSzTx/>
            </a:pPr>
            <a:r>
              <a:rPr sz="50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n-ea"/>
                <a:cs typeface="Arial Black" panose="020B0A04020102020204" charset="0"/>
                <a:sym typeface="+mn-ea"/>
              </a:rPr>
              <a:t>ADVERBIAL CLAUSE </a:t>
            </a:r>
          </a:p>
          <a:p>
            <a:pPr lvl="0" algn="ctr">
              <a:lnSpc>
                <a:spcPct val="100000"/>
              </a:lnSpc>
              <a:buClrTx/>
              <a:buSzTx/>
            </a:pPr>
            <a:r>
              <a:rPr sz="50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n-ea"/>
                <a:cs typeface="Arial Black" panose="020B0A04020102020204" charset="0"/>
                <a:sym typeface="+mn-ea"/>
              </a:rPr>
              <a:t>OF REASON</a:t>
            </a:r>
            <a:endParaRPr sz="5000" dirty="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873125" y="2203034"/>
            <a:ext cx="10856420" cy="1144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>
              <a:lnSpc>
                <a:spcPct val="107000"/>
              </a:lnSpc>
              <a:spcAft>
                <a:spcPct val="0"/>
              </a:spcAft>
            </a:pPr>
            <a:r>
              <a:rPr lang="en-US" sz="3200" b="1" u="sng" dirty="0">
                <a:latin typeface="Times New Roman" panose="02020603050405020304"/>
                <a:ea typeface="Calibri" panose="020F0502020204030204"/>
              </a:rPr>
              <a:t>Exercise 5</a:t>
            </a:r>
            <a:r>
              <a:rPr lang="en-US" sz="3200" b="1" dirty="0">
                <a:latin typeface="Times New Roman" panose="02020603050405020304"/>
                <a:ea typeface="Calibri" panose="020F0502020204030204"/>
              </a:rPr>
              <a:t>. Circle</a:t>
            </a:r>
            <a:r>
              <a:rPr sz="3200" b="1" dirty="0">
                <a:latin typeface="Times New Roman" panose="02020603050405020304"/>
                <a:ea typeface="Calibri" panose="020F0502020204030204"/>
              </a:rPr>
              <a:t> letter A, B, C or D to indicate the sentence </a:t>
            </a:r>
            <a:r>
              <a:rPr lang="en-US" sz="3200" b="1" dirty="0">
                <a:latin typeface="Times New Roman" panose="02020603050405020304"/>
                <a:ea typeface="Calibri" panose="020F0502020204030204"/>
              </a:rPr>
              <a:t>								 </a:t>
            </a:r>
            <a:r>
              <a:rPr sz="3200" b="1" dirty="0">
                <a:latin typeface="Times New Roman" panose="02020603050405020304"/>
                <a:ea typeface="Calibri" panose="020F0502020204030204"/>
              </a:rPr>
              <a:t>that is closest in meaning to the original one.</a:t>
            </a:r>
          </a:p>
        </p:txBody>
      </p:sp>
      <p:pic>
        <p:nvPicPr>
          <p:cNvPr id="4" name="Đồng hồ đếm ngược 3 phút gây sốc 3 Minutes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4966" y="3307037"/>
            <a:ext cx="1908000" cy="1639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95885" y="462736"/>
            <a:ext cx="12096115" cy="5522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 fontAlgn="base">
              <a:lnSpc>
                <a:spcPct val="107000"/>
              </a:lnSpc>
              <a:spcAft>
                <a:spcPct val="0"/>
              </a:spcAft>
            </a:pPr>
            <a:r>
              <a:rPr lang="en-US" sz="3000" b="1" dirty="0">
                <a:latin typeface="Times New Roman" panose="02020603050405020304"/>
                <a:ea typeface="Calibri" panose="020F0502020204030204"/>
              </a:rPr>
              <a:t>1. </a:t>
            </a:r>
            <a:r>
              <a:rPr sz="3000" b="1" dirty="0">
                <a:latin typeface="Times New Roman" panose="02020603050405020304"/>
                <a:ea typeface="Calibri" panose="020F0502020204030204"/>
              </a:rPr>
              <a:t>I have to put off my self-guided holiday to Thailand</a:t>
            </a:r>
            <a:r>
              <a:rPr lang="en-US" sz="3000" b="1" dirty="0">
                <a:latin typeface="Times New Roman" panose="02020603050405020304"/>
                <a:ea typeface="Calibri" panose="020F0502020204030204"/>
              </a:rPr>
              <a:t> because</a:t>
            </a:r>
            <a:r>
              <a:rPr sz="3000" b="1" dirty="0">
                <a:latin typeface="Times New Roman" panose="02020603050405020304"/>
                <a:ea typeface="Calibri" panose="020F0502020204030204"/>
              </a:rPr>
              <a:t> I am sick.</a:t>
            </a:r>
          </a:p>
          <a:p>
            <a:pPr algn="just" defTabSz="266700">
              <a:lnSpc>
                <a:spcPct val="107000"/>
              </a:lnSpc>
              <a:spcAft>
                <a:spcPct val="0"/>
              </a:spcAft>
            </a:pPr>
            <a:r>
              <a:rPr sz="3000" dirty="0">
                <a:latin typeface="Times New Roman" panose="02020603050405020304"/>
                <a:ea typeface="Calibri" panose="020F0502020204030204"/>
              </a:rPr>
              <a:t>A. I have to put off my self-guided holiday to Thailand because </a:t>
            </a:r>
            <a:r>
              <a:rPr lang="en-US" sz="3000" dirty="0">
                <a:latin typeface="Times New Roman" panose="02020603050405020304"/>
                <a:ea typeface="Calibri" panose="020F0502020204030204"/>
              </a:rPr>
              <a:t>of</a:t>
            </a:r>
            <a:r>
              <a:rPr sz="3000" dirty="0">
                <a:latin typeface="Times New Roman" panose="02020603050405020304"/>
                <a:ea typeface="Calibri" panose="020F0502020204030204"/>
              </a:rPr>
              <a:t> sick</a:t>
            </a:r>
            <a:r>
              <a:rPr lang="en-US" sz="3000" dirty="0">
                <a:latin typeface="Times New Roman" panose="02020603050405020304"/>
                <a:ea typeface="Calibri" panose="020F0502020204030204"/>
              </a:rPr>
              <a:t>ness</a:t>
            </a:r>
            <a:r>
              <a:rPr sz="3000" dirty="0">
                <a:latin typeface="Times New Roman" panose="02020603050405020304"/>
                <a:ea typeface="Calibri" panose="020F0502020204030204"/>
              </a:rPr>
              <a:t>.</a:t>
            </a:r>
          </a:p>
          <a:p>
            <a:pPr algn="just" defTabSz="266700">
              <a:lnSpc>
                <a:spcPct val="107000"/>
              </a:lnSpc>
              <a:spcAft>
                <a:spcPct val="0"/>
              </a:spcAft>
            </a:pPr>
            <a:r>
              <a:rPr sz="3000" dirty="0">
                <a:latin typeface="Times New Roman" panose="02020603050405020304"/>
                <a:ea typeface="Calibri" panose="020F0502020204030204"/>
              </a:rPr>
              <a:t>B. I have to put off my self-guided holiday to Thailand</a:t>
            </a:r>
            <a:r>
              <a:rPr lang="en-US" sz="3000" dirty="0">
                <a:latin typeface="Times New Roman" panose="02020603050405020304"/>
                <a:ea typeface="Calibri" panose="020F0502020204030204"/>
              </a:rPr>
              <a:t>,</a:t>
            </a:r>
            <a:r>
              <a:rPr sz="3000" dirty="0">
                <a:latin typeface="Times New Roman" panose="02020603050405020304"/>
                <a:ea typeface="Calibri" panose="020F0502020204030204"/>
              </a:rPr>
              <a:t> so I am sick.</a:t>
            </a:r>
          </a:p>
          <a:p>
            <a:pPr algn="just" defTabSz="266700">
              <a:lnSpc>
                <a:spcPct val="107000"/>
              </a:lnSpc>
              <a:spcAft>
                <a:spcPct val="0"/>
              </a:spcAft>
            </a:pPr>
            <a:r>
              <a:rPr sz="3000" dirty="0">
                <a:latin typeface="Times New Roman" panose="02020603050405020304"/>
                <a:ea typeface="Calibri" panose="020F0502020204030204"/>
              </a:rPr>
              <a:t>C. Although I have to put off my self-guided holiday to Thailand, I am sick.</a:t>
            </a:r>
          </a:p>
          <a:p>
            <a:pPr algn="just" defTabSz="266700">
              <a:lnSpc>
                <a:spcPct val="107000"/>
              </a:lnSpc>
              <a:spcAft>
                <a:spcPct val="0"/>
              </a:spcAft>
            </a:pPr>
            <a:r>
              <a:rPr sz="3000" dirty="0">
                <a:latin typeface="Times New Roman" panose="02020603050405020304"/>
                <a:ea typeface="Calibri" panose="020F0502020204030204"/>
              </a:rPr>
              <a:t>D. Because I have to put off my self-guided holiday to Thailand, I am sick.</a:t>
            </a:r>
          </a:p>
          <a:p>
            <a:pPr algn="just" defTabSz="266700">
              <a:lnSpc>
                <a:spcPct val="107000"/>
              </a:lnSpc>
              <a:spcAft>
                <a:spcPct val="0"/>
              </a:spcAft>
            </a:pPr>
            <a:r>
              <a:rPr lang="en-US" altLang="en-US" sz="3000" b="1" dirty="0">
                <a:latin typeface="Times New Roman" panose="02020603050405020304"/>
                <a:ea typeface="Calibri" panose="020F0502020204030204"/>
              </a:rPr>
              <a:t>2. He couldn't meet you because he was busy.</a:t>
            </a:r>
          </a:p>
          <a:p>
            <a:pPr algn="just" defTabSz="266700">
              <a:lnSpc>
                <a:spcPct val="107000"/>
              </a:lnSpc>
              <a:spcAft>
                <a:spcPct val="0"/>
              </a:spcAft>
            </a:pPr>
            <a:r>
              <a:rPr lang="en-US" altLang="en-US" sz="3000" dirty="0">
                <a:latin typeface="Times New Roman" panose="02020603050405020304"/>
                <a:ea typeface="Calibri" panose="020F0502020204030204"/>
              </a:rPr>
              <a:t>A. Because of busy, he couldn't meet you.      </a:t>
            </a:r>
          </a:p>
          <a:p>
            <a:pPr algn="just" defTabSz="266700">
              <a:lnSpc>
                <a:spcPct val="107000"/>
              </a:lnSpc>
              <a:spcAft>
                <a:spcPct val="0"/>
              </a:spcAft>
            </a:pPr>
            <a:r>
              <a:rPr lang="en-US" altLang="en-US" sz="3000" dirty="0">
                <a:latin typeface="Times New Roman" panose="02020603050405020304"/>
                <a:ea typeface="Calibri" panose="020F0502020204030204"/>
              </a:rPr>
              <a:t>B. Because of being busy, he couldn't meet you.</a:t>
            </a:r>
          </a:p>
          <a:p>
            <a:pPr algn="just" defTabSz="266700">
              <a:lnSpc>
                <a:spcPct val="107000"/>
              </a:lnSpc>
              <a:spcAft>
                <a:spcPct val="0"/>
              </a:spcAft>
            </a:pPr>
            <a:r>
              <a:rPr lang="en-US" altLang="en-US" sz="3000" dirty="0">
                <a:latin typeface="Times New Roman" panose="02020603050405020304"/>
                <a:ea typeface="Calibri" panose="020F0502020204030204"/>
              </a:rPr>
              <a:t>C. He was busy since he couldn't meet you. </a:t>
            </a:r>
          </a:p>
          <a:p>
            <a:pPr algn="just" defTabSz="266700">
              <a:lnSpc>
                <a:spcPct val="107000"/>
              </a:lnSpc>
              <a:spcAft>
                <a:spcPct val="0"/>
              </a:spcAft>
            </a:pPr>
            <a:r>
              <a:rPr lang="en-US" altLang="en-US" sz="3000" dirty="0">
                <a:latin typeface="Times New Roman" panose="02020603050405020304"/>
                <a:ea typeface="Calibri" panose="020F0502020204030204"/>
              </a:rPr>
              <a:t>D. He couldn't meet you, because he being busy.</a:t>
            </a:r>
          </a:p>
          <a:p>
            <a:pPr algn="just" defTabSz="266700">
              <a:lnSpc>
                <a:spcPct val="107000"/>
              </a:lnSpc>
              <a:spcAft>
                <a:spcPct val="0"/>
              </a:spcAft>
            </a:pPr>
            <a:endParaRPr lang="en-US" altLang="en-US" sz="3000" dirty="0">
              <a:latin typeface="Times New Roman" panose="02020603050405020304"/>
              <a:ea typeface="Calibri" panose="020F0502020204030204"/>
            </a:endParaRPr>
          </a:p>
        </p:txBody>
      </p:sp>
      <p:sp>
        <p:nvSpPr>
          <p:cNvPr id="4" name="Flowchart: Connector 3"/>
          <p:cNvSpPr/>
          <p:nvPr/>
        </p:nvSpPr>
        <p:spPr>
          <a:xfrm>
            <a:off x="107315" y="1043761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95885" y="3948251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3" grpId="0" bldLvl="0" animBg="1"/>
      <p:bldP spid="3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068009" y="835375"/>
            <a:ext cx="11046460" cy="39122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 defTabSz="266700">
              <a:lnSpc>
                <a:spcPct val="97000"/>
              </a:lnSpc>
              <a:spcAft>
                <a:spcPct val="0"/>
              </a:spcAft>
            </a:pPr>
            <a:r>
              <a:rPr lang="en-US" altLang="en-US" sz="3000" b="1" dirty="0"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3. I was very exhausted; therefore, I stop working.</a:t>
            </a:r>
            <a:endParaRPr lang="en-US" altLang="en-US" sz="3000" b="1" dirty="0"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algn="just" defTabSz="266700">
              <a:lnSpc>
                <a:spcPct val="97000"/>
              </a:lnSpc>
              <a:spcAft>
                <a:spcPct val="0"/>
              </a:spcAft>
            </a:pPr>
            <a:r>
              <a:rPr lang="en-US" altLang="en-US" sz="3000" dirty="0"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A. I didn’t stop working because I was very exhausted.</a:t>
            </a:r>
            <a:endParaRPr lang="en-US" altLang="en-US" sz="3000" dirty="0"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algn="just" defTabSz="266700">
              <a:lnSpc>
                <a:spcPct val="97000"/>
              </a:lnSpc>
              <a:spcAft>
                <a:spcPct val="0"/>
              </a:spcAft>
            </a:pPr>
            <a:r>
              <a:rPr lang="en-US" altLang="en-US" sz="3000" dirty="0"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B. Even though I was very exhausted, I didn’t stop working.</a:t>
            </a:r>
            <a:endParaRPr lang="en-US" altLang="en-US" sz="3000" dirty="0"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algn="just" defTabSz="266700">
              <a:lnSpc>
                <a:spcPct val="97000"/>
              </a:lnSpc>
              <a:spcAft>
                <a:spcPct val="0"/>
              </a:spcAft>
            </a:pPr>
            <a:r>
              <a:rPr lang="en-US" altLang="en-US" sz="3000" dirty="0"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C. If I didn’t stop working, I would be very exhausted.</a:t>
            </a:r>
            <a:endParaRPr lang="en-US" altLang="en-US" sz="3000" dirty="0"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algn="just" defTabSz="266700">
              <a:lnSpc>
                <a:spcPct val="97000"/>
              </a:lnSpc>
              <a:spcAft>
                <a:spcPct val="0"/>
              </a:spcAft>
            </a:pPr>
            <a:r>
              <a:rPr lang="en-US" altLang="en-US" sz="3000" dirty="0"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D. I stopped working because I was very exhausted.</a:t>
            </a:r>
          </a:p>
          <a:p>
            <a:pPr algn="just" defTabSz="266700">
              <a:lnSpc>
                <a:spcPct val="97000"/>
              </a:lnSpc>
              <a:spcAft>
                <a:spcPct val="0"/>
              </a:spcAft>
            </a:pPr>
            <a:r>
              <a:rPr lang="en-US" altLang="en-US" sz="3000" b="1" kern="100" dirty="0">
                <a:effectLst/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4. Due to working hard, she fell ill.</a:t>
            </a:r>
          </a:p>
          <a:p>
            <a:pPr algn="just" defTabSz="266700">
              <a:lnSpc>
                <a:spcPct val="97000"/>
              </a:lnSpc>
              <a:spcAft>
                <a:spcPct val="0"/>
              </a:spcAft>
            </a:pPr>
            <a:r>
              <a:rPr lang="en-US" altLang="en-US" sz="3000" kern="100" dirty="0">
                <a:effectLst/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A. She did not work, so she fell ill.                  </a:t>
            </a:r>
          </a:p>
          <a:p>
            <a:pPr algn="just" defTabSz="266700">
              <a:lnSpc>
                <a:spcPct val="97000"/>
              </a:lnSpc>
              <a:spcAft>
                <a:spcPct val="0"/>
              </a:spcAft>
            </a:pPr>
            <a:r>
              <a:rPr lang="en-US" altLang="en-US" sz="3000" kern="100" dirty="0">
                <a:effectLst/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B. She was too ill to work hard.</a:t>
            </a:r>
          </a:p>
          <a:p>
            <a:pPr algn="just" defTabSz="266700">
              <a:lnSpc>
                <a:spcPct val="97000"/>
              </a:lnSpc>
              <a:spcAft>
                <a:spcPct val="0"/>
              </a:spcAft>
            </a:pPr>
            <a:r>
              <a:rPr lang="en-US" altLang="en-US" sz="3000" kern="100" dirty="0">
                <a:effectLst/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C. She worked so hard that she fell ill. </a:t>
            </a:r>
          </a:p>
          <a:p>
            <a:pPr algn="just" defTabSz="266700">
              <a:lnSpc>
                <a:spcPct val="97000"/>
              </a:lnSpc>
              <a:spcAft>
                <a:spcPct val="0"/>
              </a:spcAft>
            </a:pPr>
            <a:r>
              <a:rPr lang="en-US" altLang="en-US" sz="3000" kern="100" dirty="0">
                <a:effectLst/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D. </a:t>
            </a:r>
            <a:r>
              <a:rPr lang="en-US" altLang="en-US" sz="3000" kern="100" dirty="0"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She was not ill although she worked hard. </a:t>
            </a:r>
            <a:endParaRPr lang="en-US" altLang="en-US" sz="3000" kern="100" dirty="0">
              <a:effectLst/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Flowchart: Connector 3"/>
          <p:cNvSpPr/>
          <p:nvPr/>
        </p:nvSpPr>
        <p:spPr>
          <a:xfrm>
            <a:off x="1068009" y="2623535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ln>
                <a:solidFill>
                  <a:srgbClr val="FF0000"/>
                </a:solidFill>
              </a:ln>
              <a:noFill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1068009" y="4428362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ln>
                <a:solidFill>
                  <a:srgbClr val="FF0000"/>
                </a:solidFill>
              </a:ln>
              <a:noFill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3" grpId="0" bldLvl="0" animBg="1"/>
      <p:bldP spid="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93343" y="940129"/>
            <a:ext cx="12098657" cy="2122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>
              <a:lnSpc>
                <a:spcPct val="100000"/>
              </a:lnSpc>
              <a:spcAft>
                <a:spcPct val="0"/>
              </a:spcAft>
            </a:pPr>
            <a:r>
              <a:rPr lang="en-US" sz="4400" b="1" u="sng" dirty="0">
                <a:latin typeface="Times New Roman" panose="02020603050405020304"/>
                <a:ea typeface="Calibri" panose="020F0502020204030204"/>
              </a:rPr>
              <a:t>Exercise 6</a:t>
            </a:r>
            <a:r>
              <a:rPr lang="en-US" sz="4400" b="1" dirty="0">
                <a:latin typeface="Times New Roman" panose="02020603050405020304"/>
                <a:ea typeface="Calibri" panose="020F0502020204030204"/>
              </a:rPr>
              <a:t>. Circle</a:t>
            </a:r>
            <a:r>
              <a:rPr sz="4400" b="1" dirty="0">
                <a:latin typeface="Times New Roman" panose="02020603050405020304"/>
                <a:ea typeface="Calibri" panose="020F0502020204030204"/>
              </a:rPr>
              <a:t> letter A, B, C or D to indicate </a:t>
            </a:r>
            <a:r>
              <a:rPr lang="en-US" sz="4400" b="1" dirty="0">
                <a:latin typeface="Times New Roman" panose="02020603050405020304"/>
                <a:ea typeface="Calibri" panose="020F0502020204030204"/>
              </a:rPr>
              <a:t>												</a:t>
            </a:r>
            <a:r>
              <a:rPr sz="4400" b="1" dirty="0">
                <a:latin typeface="Times New Roman" panose="02020603050405020304"/>
                <a:ea typeface="Calibri" panose="020F0502020204030204"/>
              </a:rPr>
              <a:t>the sentence that is closest in</a:t>
            </a:r>
            <a:r>
              <a:rPr lang="en-US" sz="4400" b="1" dirty="0">
                <a:latin typeface="Times New Roman" panose="02020603050405020304"/>
                <a:ea typeface="Calibri" panose="020F0502020204030204"/>
              </a:rPr>
              <a:t> meaning											</a:t>
            </a:r>
            <a:r>
              <a:rPr sz="4400" b="1" dirty="0">
                <a:latin typeface="Times New Roman" panose="02020603050405020304"/>
                <a:ea typeface="Calibri" panose="020F0502020204030204"/>
              </a:rPr>
              <a:t>to the original one.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4E830C-338C-4660-BBF2-73AE437FA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4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5:00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F18007-7374-4F02-AC2C-768D5C473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4:59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9EF705-FA96-44D4-98BC-88A763558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4:58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D80BEA-4F59-4E35-83C0-EC0CFD7F8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4:57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51EAE3-D676-405A-8F13-34A1FE8A6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4:56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308103-B294-4C37-ABB5-1C48F0AF4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4:55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D324AB-0628-4F93-BBBD-A8878449C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4:54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1A6911-98E9-42DA-A582-E5FF09A0A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4:53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BBED48-CDCC-4BD7-B702-3063212C9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4:52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05E782-0287-44AC-9888-D36FCF660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4:51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A1764B-78E5-472D-A160-235C708EA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4:50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570A02-5ACD-44C2-B02E-A31156E31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4:49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EA58F0-A310-47CB-A431-6A06146A9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4:48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DA5854-F271-4E7C-9F69-FD4C37C5F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4:47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6D9BD5-5BFF-4B11-94E8-3D45F58AE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4:46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0CD850-443F-4F75-901B-F34554695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4:45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23ED8C-CAC5-4CBD-970D-AFFC47892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4:44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AC1ADE-436A-4DAD-80B4-C86498827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4:43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01029D6-ADEA-4B19-9F73-B8E792A33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4:42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062C84-3789-47C4-8DF1-829CC0A76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4:41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B628959-01AF-4DD1-A7FD-083EC9DE0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4:40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F209C76-D977-46E7-BCA3-093713DC8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4:39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BB1BF51-1D92-4D1D-983F-B568B983F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4:38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943142E-5D3C-431E-9364-14B40EBCA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4:37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84D528A-B0B5-4AA0-9021-4D9F6BD23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4:36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DB825AC-A8EB-4041-BF81-629FF8B1C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4:35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1D0E591-BEE5-41E3-96BC-8A08F4028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4:34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A61BA1-ECF3-4F51-A8D2-42DC11988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4:33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63532AB-7B65-4569-B446-B1BED8679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4:32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1DA0E3C-5C56-4F34-A0DA-672C254C0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4:31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6D53345-9D30-4D51-914B-2386E2D73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4:30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14E3CFE-A9F3-4B34-9924-6B1B91C3D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4:29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1EABCC0-35DC-462A-8A6F-B3C221322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4:28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3262B02-9563-4E54-88CF-C0C103017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4:27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42AFA44-1CBB-4C8F-B1FB-3C968560B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4:26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99BDB08-9625-47DD-9F33-D41037E2C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4:25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8989714-0DCC-42B6-9411-791907168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4:24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30B6A7C-538A-4AFC-8363-D51FAE14E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4:23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E12F373-9ECE-4669-88C4-AAEBE49C5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4:22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EDBE47B-0D6A-4BCA-8DDA-89B510B25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4:21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796D877-4339-43C8-BE4B-AC966EB89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4:20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00C3F9E-95DB-4AC0-9A1F-8E7E53D72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4:19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A2B816D-88C2-4D9E-B9A8-CB666D131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4:18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97D672D-A7E8-48D5-B0AF-6C02B421C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4:17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3F70364-AA0C-4FFB-94B1-BB6BF17DC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4:16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DB4D3A2-8E2B-4410-953E-D9DFE759D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4:15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9609A8D-BFD4-42DE-AB74-746971D52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4:14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E1AC32D-FBFE-4CFA-B841-6CA736984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4:13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08F9BD5-81CC-4C2E-8B95-777EDB164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4:12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62206DB-9977-462F-9BC2-17D08A775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4:11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E1570D2-C785-4BE0-8B35-C062C4EB8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4:10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0DE1EFF-8FCB-44B2-8CC7-9BD90E7C8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4:09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B09E30C-B82C-4353-97E7-4C77F8AD0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4:08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1B4D76D-3E9A-40BD-B32B-16C34CEF3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4:07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CE75A99-A103-4415-957E-A266DC10C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4:06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1C9CF3C-EB65-4DB5-96E1-544C2325C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4:05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4D3C4F8-D020-4728-BCA2-0392D44C7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4:04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26A2EAB-6E02-4F4C-B555-DEB0D641A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4:03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1E52261-2AFE-465E-9C01-26A01093E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4:02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D50397C-E329-41AF-8410-C9588C0C2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4:01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F80B950-3FBE-4562-AAB9-E6C4607EE9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4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4:00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40BD4AB-E584-44A3-894E-580C15B48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3:59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60C7C91-59E5-422D-89C4-AEC90023B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3:58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30B295F-1C84-4C92-ADFC-2CCFB18B4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3:57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699BC61-0E3E-4BD9-964E-6031544EE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3:56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77EBCBB-9155-4456-9F2A-8D52BD6D0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3:55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C574076-291F-4C81-84D5-BE448A163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3:54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357158A-2FF3-454E-B9A2-868FC9F2B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3:53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D3701F5-D2FB-4633-ADD3-7CC6CB1E3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3:52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6243ECD-BEC0-424B-BFB0-38B5BC8B8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3:51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C75CB49-56BD-44DD-A7BD-EE4F69A27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3:50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9F9EE0D-A08A-4736-9657-957017634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3:49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E76254F-5AB1-44E7-89C0-A14A0A897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3:48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96283BB-CAD6-4FFD-AEB1-EF5C9B572F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3:47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AAC6BE6-6A15-4A61-9832-C417AD170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3:46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23B8E3E-62A6-4AD1-972D-31CA9BDF3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3:45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7EFA866-9548-4783-8D0B-9ACB53977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3:44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E56E00B-023A-443D-959B-5BBE84E4C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3:43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629E453-E343-483B-8829-518402E36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3:42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4D9C93B-4647-48AA-9A9B-32505E6D8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3:41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B82B67C-F79B-47B0-89B3-6BC8AEEE2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3:40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D7B72559-6C97-4388-B524-A2336ADEE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3:39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4A32095D-9637-4E70-8252-B3270A37B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3:38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CA2C8AE6-61A6-4214-A5C2-17E92E7DD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3:37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394DAEF-7A1C-4709-AB0E-58D80B436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3:36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16F3D58B-7658-49B8-B784-25E6C9A77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3:35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ADC3899-20F7-4B70-A92B-D49B1E915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3:34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78FE563-F3B8-4DD2-B9D1-2E88639A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3:33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DAE5DB2-1F52-4192-B4A6-6753AD991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3:32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6DE6FE8-803B-4C21-938A-49BE4EDDE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3:31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CC18BB0C-3BB2-448C-8B10-3B047E457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3:30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BC55B9A8-FD9D-4041-99A1-B7ED5CD10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3:29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31F91579-F79B-494D-8E60-FB30A7327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3:28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5019FEF-4733-44BE-90C5-E798F78BE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3:27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892C1BD-A07A-4817-AB46-CBB116B12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3:26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C8932A9D-7CB8-46BA-8B6B-24A8F3D4D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3:25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211E09C2-C4F5-44F4-9EAF-25E3B7A7A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3:24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1972C238-5E1C-41BC-935D-649C920FA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3:23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CB034BFF-3EC2-4E02-9433-20BD67D4E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3:22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C8D31C4-EA51-4142-873B-23DDAB6FA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3:21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BAC1F5F3-D064-4ABD-87BE-5E16C9ADA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3:20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1591AD72-7E47-4975-8A9E-E3023710D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3:19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FFCEF54E-1FEB-42D6-8892-42B1A7238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3:18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AC4C9D46-369E-4D8D-9CBF-F6AA9BD60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3:17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B6C0FBA4-89A0-4FBE-9EE3-0C97E975A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3:16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B192B888-08DC-4782-8E6E-8C85DE05C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3:15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9C5F1C6F-F580-4187-877A-E79E522DC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3:14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95BD2383-15A8-4B96-B597-61FA49A43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3:13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A7C3919E-2BD2-4181-85FD-F1A05305B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3:12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7F995595-355D-4AD4-8205-47E227F58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3:11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51CF0391-4D5D-4341-813F-41E4240D4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3:10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8CABA8C7-C246-4179-8F10-CF8A534C9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3:09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D55E71CB-1F4D-4326-AF5C-4895EAEDC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3:08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CA4E0490-A27B-424D-BB6F-677FF84D0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3:07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7EE782A-73CA-4430-BB37-37A746610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3:06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C3932E11-9A57-40C2-BA7E-0D677B87C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3:05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E52E9C42-FFED-4283-BA33-1056C9DA0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3:04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AC67D1D1-BDF3-4DA3-B00B-BD1608CC3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3:03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D81E36F7-64A4-4AD9-A6F3-7884B96B9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3:02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6441B113-47F4-497B-9E1B-3AE949983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3:01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E2B43772-D285-4BA7-A1F9-3FEBFE008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4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3:00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AE35BA23-A683-4E3E-9C2B-7F03ABA9B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2:59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A9D62B84-2375-4C78-9BBA-834E4793A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2:58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EA683D0D-F541-4918-957C-5DE8963A1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2:57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C3B049BE-67E7-4D9D-AB40-5DF4E7720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2:56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01D340A6-7E91-4F8C-A5AD-4F85BFD18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2:55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6CCB324E-72C8-49C5-89C3-B9A34B4DF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2:54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4905A2C6-0703-4A91-B6D0-799137806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2:53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FE5B4375-9299-4838-A264-308AA9723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2:52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AC2F2ABC-63DE-4603-9AE3-11BC3C2D3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2:51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CC152106-017A-4E17-9D31-8B14A6A31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2:50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79C9D079-68A7-4D08-82F6-D91A247DD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2:49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1463E980-093D-4583-BF29-83F634793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2:48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176F6D7E-7B0D-43B0-9446-81576F0CE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2:47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0B9845FB-D49E-437C-88CC-7A3A578A3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2:46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722765C8-7D8F-4C50-AADB-43E873F21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2:45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4B462C32-FFBF-4043-8FD6-E727E42DD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2:44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FFF6A521-1CC4-40F9-957E-6D951AC50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2:43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D9A9A87A-CAFD-49D7-ACFB-4B437D598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2:42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B95EA247-3EC2-4412-9AE5-D149B9B0D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2:41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8BB9FA47-21EC-47BE-AEA3-902242FB9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2:40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24AC62A4-B2ED-45B0-956E-C953439B1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2:39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680861A6-D579-4C36-8478-9626857C7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2:38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27864766-097E-4675-BF50-84F4A40F0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2:37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03C7DA44-AE77-494A-998F-12D5AF049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2:36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F828AA4A-6094-453A-8C90-227DC05A4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2:35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1B998236-3038-4707-9D3F-8368D581D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2:34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DC7A64B8-FDC7-466B-B881-A3EA8EB44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2:33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18A1EF89-442F-47ED-81A0-E17019AED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2:32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E0DED3E4-A067-45BB-BC73-ECB50DEA4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2:31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A56815B4-8786-4ECC-B929-50534B6B4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2:30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D09D9CCE-F43C-4A9A-AB10-0C4307168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2:29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75018A41-DF1A-4ABE-B249-C73214479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2:28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CF02E637-8DA5-4CF6-A9CA-B23D7F28D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2:27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D961DB7E-8671-4B0E-B3C3-BDF7CBC52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2:26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18AD195F-93EB-40D2-9481-9291EE567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2:25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F672F5D5-ACCE-4607-B01B-DC6AE07E4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2:24</a:t>
            </a: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DCAFFEF6-6208-4D34-9CAA-FA7A72FBC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2:23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0C7CA494-9484-473D-81BC-35F59C94B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2:22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C3AEBE42-1F9C-4D51-A685-FC6AAD8E4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2:21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F18B61C0-165C-42ED-90ED-602F590B4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2:20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87C1587D-2E92-41E8-8DEA-28661BB4A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2:19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220134EE-8DF3-44E4-A1A6-2241D4CD9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2:18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C7DA86AE-D069-460C-A145-F0DBAFF25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2:17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08EEB190-9527-4BC5-9E16-748599320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2:16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F6D47924-E7DA-44D8-8C6C-856B405AE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2:15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A22DE22D-EFCE-4235-8381-82C7F9E22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2:14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D8683CD3-8AB8-4BA8-84FF-6F22A36C1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2:13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965243EF-D34D-4809-97FF-8FB52A22B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2:12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B1CC7AAE-BB79-4313-A9F7-E6842C548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2:11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8C46B383-F337-4FEC-8A58-C8AF78860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2:10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70DEA89F-CA4A-4EE4-A04A-0F5B38C73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2:09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0BD63DBF-4D64-48F8-A1E6-E6647AD1D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2:08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D9B4564C-294A-4F9D-8640-7A130AE79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2:07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F6EAD6BF-4A96-4348-8D86-C7C03F0E2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2:06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59DD968B-D770-4B7B-833B-11C0FABC6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2:05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45409F6F-3110-465B-9F25-C3F57814F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2:04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DF41CE16-B297-403A-8C9A-B7D91E93F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2:03</a:t>
            </a: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C9E9EA3F-8426-48C9-B6ED-360D6BFDF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2:02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0448F703-1920-4081-BE35-0618A90FF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2:01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59E984E4-2773-4E45-8944-203029D5C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4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2:00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7CCD3BE-7FAF-46E0-BF51-CC4862392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1:59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2DFBFB26-3F5D-42D9-BB73-FF02100F8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1:58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5A00E014-2CDC-46A0-BBE4-94B586224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1:57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D9235738-38F4-4376-97E3-B1B6EC11B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1:56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E0E5FBB7-A515-474E-9A37-2D5A3113E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1:55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5E3B39E0-10AA-4EC3-B2B5-419703EE9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1:54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EA49DB27-7A39-472C-A9BC-97FDB897F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1:53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D1B76764-CCB8-424B-89DC-3ADA75D11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1:52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BFDCF176-41A9-4012-8633-A9DA6B12C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1:51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082BBD42-0421-4BDF-A5E0-D601BB221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1:50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2621A6E3-F052-40F9-9ED5-3C4B15DA7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1:49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2F6FB3FC-3915-4B58-8C78-4AB471FA2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1:48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742D57AE-F28E-405F-9FE2-FAE815502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1:47</a:t>
            </a: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15523136-DC8A-46E4-BF35-65D8AB9F4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1:46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04D410C-55D9-4903-9416-CB06C3FA3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1:45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D1B03A11-B8F9-474F-9976-AB90939D2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1:44</a:t>
            </a: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8D8E5A19-D196-44F8-BE5A-35A246691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1:43</a:t>
            </a: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B611EEC4-E717-4A43-90A3-6C501D8F2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1:42</a:t>
            </a: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4F8AD35C-090C-44C8-9D28-697581830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1:41</a:t>
            </a: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78A89817-D79E-4878-99A1-A01A21002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1:40</a:t>
            </a: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2DD22F37-7196-482B-B8CE-81E062838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1:39</a:t>
            </a: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85C932C5-1FA0-4FDD-BCB4-9F2B76A9D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1:38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68B426D7-F086-4802-B97C-CC39EF21E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1:37</a:t>
            </a: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027A8982-9D5A-4A5E-A9BD-F1AD1417E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1:36</a:t>
            </a: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92B742D3-5BC0-487D-904E-0D7963C90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1:35</a:t>
            </a: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C7F64445-C049-4655-98B2-8D2AEAE69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1:34</a:t>
            </a: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59021A11-B32C-478A-AB6D-F2ECDB580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1:33</a:t>
            </a: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555AFEE9-F317-4468-A454-F429DBBBA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1:32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5472EB71-3517-4264-B135-296457398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1:31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254302FA-1FD0-444E-A2B6-268E8BF9A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1:30</a:t>
            </a: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CD0599FA-EAF4-43B4-94E6-9BCBDDF54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1:29</a:t>
            </a: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26BBC753-5271-47D8-8419-62AC6B157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1:28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E496E266-4D01-429F-892F-F5B754476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1:27</a:t>
            </a: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F248950D-65C8-4779-9FFC-BBA55BFF3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1:26</a:t>
            </a: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29CC06FF-BE21-4900-954E-6316556DD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1:25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DEDD8D99-56D6-43B1-AF83-B2F06CC9E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1:24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346A5AF0-EE57-46B3-B4E8-D5F2F2424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1:23</a:t>
            </a: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FDC63837-0A1D-4CA3-9179-0E98BF280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1:22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4B517154-68D3-4AE3-B682-A872E04A2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1:21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7A23F763-C82B-4A29-AFE5-BFD8DE1ED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1:20</a:t>
            </a: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F6FEC79D-6B6E-4D3D-B84F-97E80B299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1:19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02B101F4-05BA-4B88-9FF5-F11A3398E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1:18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C95E07F9-A34B-440D-9E05-E1CEC02E8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1:17</a:t>
            </a: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9D2B966B-7CA3-4A3B-B4A3-16D76BE91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1:16</a:t>
            </a: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D1AFDD31-B1BF-4721-979E-830FBCC75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1:15</a:t>
            </a: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9A3ED87A-A146-4E6C-B084-3C34F0FB1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1:14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552CDF0D-9597-467C-91F4-128C5D8EE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1:13</a:t>
            </a: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EDA716B6-055C-41ED-B093-D60BE85A8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1:12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E0CDE8BF-EA39-4D23-868F-5B4090CA6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1:11</a:t>
            </a: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FDAE0C2D-A6E5-4131-A4AF-5E966D71C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1:10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D6DFEE5D-FD32-4883-9213-59BE63852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1:09</a:t>
            </a: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2DF32B84-094E-49F3-B2C3-09A286F22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1:08</a:t>
            </a: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23C38C3C-1650-4120-A2A6-38F73CB45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1:07</a:t>
            </a: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DB266E32-006E-4069-A3F4-F9CE7A9F5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1:06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A756DB43-442C-4047-BE9D-57125EF46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1:05</a:t>
            </a: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8679EC2E-A79D-458B-B204-3F26C30B8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1:04</a:t>
            </a: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9D777A96-0548-4069-9893-D30BA8857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1:03</a:t>
            </a: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C80DA236-5463-4C83-AFD6-461D681AD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1:02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19C24A4B-2218-4F6D-B663-7F18006D9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1:01</a:t>
            </a: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5338E379-0FC6-4C7F-811D-C707CB039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4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1:00</a:t>
            </a: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B5435827-1D3D-446A-A94D-BFB534B95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0:59</a:t>
            </a:r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A2A01946-BA31-46CE-B329-0ECE9F714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0:58</a:t>
            </a: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D5795722-1898-46A1-BCA5-771790FE6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0:57</a:t>
            </a:r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3B2BF0C6-6F47-4E3D-88D2-97B0FF8A0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0:56</a:t>
            </a: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DA16EE54-86F2-4DD6-A840-3DF430E19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0:55</a:t>
            </a:r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79E88597-1DD4-467E-9E2A-6101B2917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0:54</a:t>
            </a: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67891A3E-E488-41A1-91EB-42BDDECC7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0:53</a:t>
            </a:r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BED1B3CF-DBE9-4955-ACE2-65ACC6FD4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0:52</a:t>
            </a:r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DCFF6401-E6C6-4F89-B06B-45E02B0A3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0:51</a:t>
            </a:r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347AAD31-69CE-486C-A064-C560BFC15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0:50</a:t>
            </a:r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65D6D96C-DFF2-4FA3-A55B-FB2F602D8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0:49</a:t>
            </a:r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5F8ED298-3426-42FF-892A-D80450774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0:48</a:t>
            </a:r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CD606335-E83C-42DC-B094-8ED2E50DA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0:47</a:t>
            </a:r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E89C709F-6B4C-4DF2-8444-73C6CD455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0:46</a:t>
            </a:r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E0D52E78-07D7-4AB9-89FD-34F3879F2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0:45</a:t>
            </a:r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D02678CD-FF31-46CA-93F8-3397C5070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0:44</a:t>
            </a:r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00CD73B0-AC0D-447B-AAB3-EB1DAE27C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0:43</a:t>
            </a:r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65F5CBAE-0D28-4A3A-B85C-DFFF8B289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0:42</a:t>
            </a:r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7A3D1B7D-57C1-4F7E-8BD2-41EA763B9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0:41</a:t>
            </a:r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B16AD81C-318E-41E2-A266-CD4056B94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0:40</a:t>
            </a:r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C9DEBBDC-2B6F-4F80-A2AB-13DC89E84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0:39</a:t>
            </a:r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1D1EEA4D-A6CE-4B72-B489-7BFF4E9F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0:38</a:t>
            </a: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941FFB59-085E-456D-A181-968E2C26C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0:37</a:t>
            </a:r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786446C7-97A3-4072-A664-E6DE8296F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0:36</a:t>
            </a:r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CE5C3ADB-2950-449E-BD3A-C96BE5363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0:35</a:t>
            </a:r>
          </a:p>
        </p:txBody>
      </p:sp>
      <p:sp>
        <p:nvSpPr>
          <p:cNvPr id="269" name="Rectangle 268">
            <a:extLst>
              <a:ext uri="{FF2B5EF4-FFF2-40B4-BE49-F238E27FC236}">
                <a16:creationId xmlns:a16="http://schemas.microsoft.com/office/drawing/2014/main" id="{6C573422-482B-44BE-9B45-545988C68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0:34</a:t>
            </a:r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id="{D70CA073-77B2-4CD5-8643-2807F199B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0:33</a:t>
            </a: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14C360E9-4C01-4F96-B925-09755A47C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0:32</a:t>
            </a: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8668C40E-F12E-48EA-A7B9-FDB98AB6D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0:31</a:t>
            </a: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D1C0CACA-B1FC-4783-A6A1-52D381850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0:30</a:t>
            </a:r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id="{70322646-F13C-4AEA-BBC9-BCED2341B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0:29</a:t>
            </a:r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D0826CA3-E8DA-40A2-84D1-D19D68F89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0:28</a:t>
            </a:r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DCA6FC55-2743-44F9-B88A-E3ADA7FF5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0:27</a:t>
            </a:r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4297B446-38A5-4F1F-A089-0D4FC57C9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0:26</a:t>
            </a:r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EA01EB9F-888E-4A6A-8FC1-3F8B877BE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0:25</a:t>
            </a:r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0AF40530-B747-463B-8D26-442247D6E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0:24</a:t>
            </a:r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6D3ACF2B-F685-433A-85E2-901535119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0:23</a:t>
            </a:r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0CBE202A-FF3A-470A-B25C-93D969559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0:22</a:t>
            </a:r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59A0E70E-B9BD-4E7B-BA76-7608CB2F9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0:21</a:t>
            </a:r>
          </a:p>
        </p:txBody>
      </p:sp>
      <p:sp>
        <p:nvSpPr>
          <p:cNvPr id="283" name="Rectangle 282">
            <a:extLst>
              <a:ext uri="{FF2B5EF4-FFF2-40B4-BE49-F238E27FC236}">
                <a16:creationId xmlns:a16="http://schemas.microsoft.com/office/drawing/2014/main" id="{CAA0E106-463A-472C-B820-CF9A50ED3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0:20</a:t>
            </a:r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0350B542-24E0-4A07-B909-9F5EDD5E5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0:19</a:t>
            </a:r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E793AC8A-3EDE-4D18-BA03-281AA05AD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0:18</a:t>
            </a: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23434567-28B5-4121-A6E0-923A6DFB1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0:17</a:t>
            </a: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F10144C7-5181-41A2-8CA9-B87431FEE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0:16</a:t>
            </a: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478A11FF-B474-4B1D-BC90-F02BE19E3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0:15</a:t>
            </a: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9001407C-3DE0-43A7-AA9A-E7A44C4FF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0:14</a:t>
            </a:r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B8B4B95B-CE50-424D-9229-13FFFFB9D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0:13</a:t>
            </a: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62038875-1700-4608-9D21-0103F299D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0:12</a:t>
            </a: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0DCAE73C-76E9-49E9-87EF-2C1FDAECB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0:11</a:t>
            </a:r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912AEF42-F7B6-474A-9DE3-F0256A489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0:10</a:t>
            </a:r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244D0339-0260-4BBE-9471-B5A43DC98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0:09</a:t>
            </a:r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BFB793E8-4C37-4807-9ADB-1F1EF8E02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0:08</a:t>
            </a: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733978D3-C5BA-42EB-A6B2-BF7A1E082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0:07</a:t>
            </a:r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044C2DCD-7EB8-4314-9E59-E40951666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0:06</a:t>
            </a:r>
          </a:p>
        </p:txBody>
      </p:sp>
      <p:sp>
        <p:nvSpPr>
          <p:cNvPr id="298" name="Rectangle 297">
            <a:extLst>
              <a:ext uri="{FF2B5EF4-FFF2-40B4-BE49-F238E27FC236}">
                <a16:creationId xmlns:a16="http://schemas.microsoft.com/office/drawing/2014/main" id="{78A722B1-6D1A-42DD-A568-2BA04D79A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0:05</a:t>
            </a: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E85CCB9E-6EFA-4841-82F8-8BAE27E38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0:04</a:t>
            </a:r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F37074C6-857D-4591-AFFA-028546AFC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0:03</a:t>
            </a:r>
          </a:p>
        </p:txBody>
      </p:sp>
      <p:sp>
        <p:nvSpPr>
          <p:cNvPr id="301" name="Rectangle 122">
            <a:extLst>
              <a:ext uri="{FF2B5EF4-FFF2-40B4-BE49-F238E27FC236}">
                <a16:creationId xmlns:a16="http://schemas.microsoft.com/office/drawing/2014/main" id="{8607DF24-9416-4243-AE7F-244AB604E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0:02</a:t>
            </a:r>
          </a:p>
        </p:txBody>
      </p:sp>
      <p:sp>
        <p:nvSpPr>
          <p:cNvPr id="302" name="Rectangle 121">
            <a:extLst>
              <a:ext uri="{FF2B5EF4-FFF2-40B4-BE49-F238E27FC236}">
                <a16:creationId xmlns:a16="http://schemas.microsoft.com/office/drawing/2014/main" id="{3187A769-0DF6-4EDD-843E-6EF7FFD57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0:01</a:t>
            </a:r>
          </a:p>
        </p:txBody>
      </p:sp>
      <p:sp>
        <p:nvSpPr>
          <p:cNvPr id="303" name="Rectangle 302">
            <a:extLst>
              <a:ext uri="{FF2B5EF4-FFF2-40B4-BE49-F238E27FC236}">
                <a16:creationId xmlns:a16="http://schemas.microsoft.com/office/drawing/2014/main" id="{EE97CE75-2DFA-4E40-A96A-E293510A6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solidFill>
            <a:srgbClr val="F60000"/>
          </a:soli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</a:t>
            </a:r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0383CDEE-1212-47C3-879D-903792622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193" y="3062934"/>
            <a:ext cx="4539301" cy="2484999"/>
          </a:xfrm>
          <a:prstGeom prst="rect">
            <a:avLst/>
          </a:prstGeom>
          <a:solidFill>
            <a:srgbClr val="00B050"/>
          </a:soli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5:00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4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7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8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82000"/>
                            </p:stCondLst>
                            <p:childTnLst>
                              <p:par>
                                <p:cTn id="5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5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84000"/>
                            </p:stCondLst>
                            <p:childTnLst>
                              <p:par>
                                <p:cTn id="5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85000"/>
                            </p:stCondLst>
                            <p:childTnLst>
                              <p:par>
                                <p:cTn id="5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6000"/>
                            </p:stCondLst>
                            <p:childTnLst>
                              <p:par>
                                <p:cTn id="5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87000"/>
                            </p:stCondLst>
                            <p:childTnLst>
                              <p:par>
                                <p:cTn id="5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88000"/>
                            </p:stCondLst>
                            <p:childTnLst>
                              <p:par>
                                <p:cTn id="5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89000"/>
                            </p:stCondLst>
                            <p:childTnLst>
                              <p:par>
                                <p:cTn id="5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90000"/>
                            </p:stCondLst>
                            <p:childTnLst>
                              <p:par>
                                <p:cTn id="5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91000"/>
                            </p:stCondLst>
                            <p:childTnLst>
                              <p:par>
                                <p:cTn id="5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92000"/>
                            </p:stCondLst>
                            <p:childTnLst>
                              <p:par>
                                <p:cTn id="5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5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94000"/>
                            </p:stCondLst>
                            <p:childTnLst>
                              <p:par>
                                <p:cTn id="5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95000"/>
                            </p:stCondLst>
                            <p:childTnLst>
                              <p:par>
                                <p:cTn id="5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196000"/>
                            </p:stCondLst>
                            <p:childTnLst>
                              <p:par>
                                <p:cTn id="5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197000"/>
                            </p:stCondLst>
                            <p:childTnLst>
                              <p:par>
                                <p:cTn id="6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98000"/>
                            </p:stCondLst>
                            <p:childTnLst>
                              <p:par>
                                <p:cTn id="6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199000"/>
                            </p:stCondLst>
                            <p:childTnLst>
                              <p:par>
                                <p:cTn id="6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200000"/>
                            </p:stCondLst>
                            <p:childTnLst>
                              <p:par>
                                <p:cTn id="6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201000"/>
                            </p:stCondLst>
                            <p:childTnLst>
                              <p:par>
                                <p:cTn id="6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202000"/>
                            </p:stCondLst>
                            <p:childTnLst>
                              <p:par>
                                <p:cTn id="6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203000"/>
                            </p:stCondLst>
                            <p:childTnLst>
                              <p:par>
                                <p:cTn id="6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204000"/>
                            </p:stCondLst>
                            <p:childTnLst>
                              <p:par>
                                <p:cTn id="6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205000"/>
                            </p:stCondLst>
                            <p:childTnLst>
                              <p:par>
                                <p:cTn id="6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206000"/>
                            </p:stCondLst>
                            <p:childTnLst>
                              <p:par>
                                <p:cTn id="6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207000"/>
                            </p:stCondLst>
                            <p:childTnLst>
                              <p:par>
                                <p:cTn id="6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08000"/>
                            </p:stCondLst>
                            <p:childTnLst>
                              <p:par>
                                <p:cTn id="6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209000"/>
                            </p:stCondLst>
                            <p:childTnLst>
                              <p:par>
                                <p:cTn id="6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210000"/>
                            </p:stCondLst>
                            <p:childTnLst>
                              <p:par>
                                <p:cTn id="6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211000"/>
                            </p:stCondLst>
                            <p:childTnLst>
                              <p:par>
                                <p:cTn id="6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212000"/>
                            </p:stCondLst>
                            <p:childTnLst>
                              <p:par>
                                <p:cTn id="6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213000"/>
                            </p:stCondLst>
                            <p:childTnLst>
                              <p:par>
                                <p:cTn id="6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214000"/>
                            </p:stCondLst>
                            <p:childTnLst>
                              <p:par>
                                <p:cTn id="6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215000"/>
                            </p:stCondLst>
                            <p:childTnLst>
                              <p:par>
                                <p:cTn id="6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216000"/>
                            </p:stCondLst>
                            <p:childTnLst>
                              <p:par>
                                <p:cTn id="6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217000"/>
                            </p:stCondLst>
                            <p:childTnLst>
                              <p:par>
                                <p:cTn id="6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218000"/>
                            </p:stCondLst>
                            <p:childTnLst>
                              <p:par>
                                <p:cTn id="6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219000"/>
                            </p:stCondLst>
                            <p:childTnLst>
                              <p:par>
                                <p:cTn id="6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220000"/>
                            </p:stCondLst>
                            <p:childTnLst>
                              <p:par>
                                <p:cTn id="6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221000"/>
                            </p:stCondLst>
                            <p:childTnLst>
                              <p:par>
                                <p:cTn id="6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222000"/>
                            </p:stCondLst>
                            <p:childTnLst>
                              <p:par>
                                <p:cTn id="6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223000"/>
                            </p:stCondLst>
                            <p:childTnLst>
                              <p:par>
                                <p:cTn id="6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224000"/>
                            </p:stCondLst>
                            <p:childTnLst>
                              <p:par>
                                <p:cTn id="6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225000"/>
                            </p:stCondLst>
                            <p:childTnLst>
                              <p:par>
                                <p:cTn id="6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226000"/>
                            </p:stCondLst>
                            <p:childTnLst>
                              <p:par>
                                <p:cTn id="6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227000"/>
                            </p:stCondLst>
                            <p:childTnLst>
                              <p:par>
                                <p:cTn id="6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228000"/>
                            </p:stCondLst>
                            <p:childTnLst>
                              <p:par>
                                <p:cTn id="6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229000"/>
                            </p:stCondLst>
                            <p:childTnLst>
                              <p:par>
                                <p:cTn id="6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230000"/>
                            </p:stCondLst>
                            <p:childTnLst>
                              <p:par>
                                <p:cTn id="7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231000"/>
                            </p:stCondLst>
                            <p:childTnLst>
                              <p:par>
                                <p:cTn id="7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232000"/>
                            </p:stCondLst>
                            <p:childTnLst>
                              <p:par>
                                <p:cTn id="7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233000"/>
                            </p:stCondLst>
                            <p:childTnLst>
                              <p:par>
                                <p:cTn id="7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234000"/>
                            </p:stCondLst>
                            <p:childTnLst>
                              <p:par>
                                <p:cTn id="7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235000"/>
                            </p:stCondLst>
                            <p:childTnLst>
                              <p:par>
                                <p:cTn id="7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236000"/>
                            </p:stCondLst>
                            <p:childTnLst>
                              <p:par>
                                <p:cTn id="7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237000"/>
                            </p:stCondLst>
                            <p:childTnLst>
                              <p:par>
                                <p:cTn id="7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238000"/>
                            </p:stCondLst>
                            <p:childTnLst>
                              <p:par>
                                <p:cTn id="7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239000"/>
                            </p:stCondLst>
                            <p:childTnLst>
                              <p:par>
                                <p:cTn id="7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240000"/>
                            </p:stCondLst>
                            <p:childTnLst>
                              <p:par>
                                <p:cTn id="7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241000"/>
                            </p:stCondLst>
                            <p:childTnLst>
                              <p:par>
                                <p:cTn id="7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242000"/>
                            </p:stCondLst>
                            <p:childTnLst>
                              <p:par>
                                <p:cTn id="7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243000"/>
                            </p:stCondLst>
                            <p:childTnLst>
                              <p:par>
                                <p:cTn id="7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244000"/>
                            </p:stCondLst>
                            <p:childTnLst>
                              <p:par>
                                <p:cTn id="7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245000"/>
                            </p:stCondLst>
                            <p:childTnLst>
                              <p:par>
                                <p:cTn id="7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246000"/>
                            </p:stCondLst>
                            <p:childTnLst>
                              <p:par>
                                <p:cTn id="7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247000"/>
                            </p:stCondLst>
                            <p:childTnLst>
                              <p:par>
                                <p:cTn id="7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248000"/>
                            </p:stCondLst>
                            <p:childTnLst>
                              <p:par>
                                <p:cTn id="7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249000"/>
                            </p:stCondLst>
                            <p:childTnLst>
                              <p:par>
                                <p:cTn id="7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250000"/>
                            </p:stCondLst>
                            <p:childTnLst>
                              <p:par>
                                <p:cTn id="7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251000"/>
                            </p:stCondLst>
                            <p:childTnLst>
                              <p:par>
                                <p:cTn id="7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252000"/>
                            </p:stCondLst>
                            <p:childTnLst>
                              <p:par>
                                <p:cTn id="7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253000"/>
                            </p:stCondLst>
                            <p:childTnLst>
                              <p:par>
                                <p:cTn id="7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254000"/>
                            </p:stCondLst>
                            <p:childTnLst>
                              <p:par>
                                <p:cTn id="7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255000"/>
                            </p:stCondLst>
                            <p:childTnLst>
                              <p:par>
                                <p:cTn id="7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256000"/>
                            </p:stCondLst>
                            <p:childTnLst>
                              <p:par>
                                <p:cTn id="7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257000"/>
                            </p:stCondLst>
                            <p:childTnLst>
                              <p:par>
                                <p:cTn id="7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258000"/>
                            </p:stCondLst>
                            <p:childTnLst>
                              <p:par>
                                <p:cTn id="7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259000"/>
                            </p:stCondLst>
                            <p:childTnLst>
                              <p:par>
                                <p:cTn id="7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260000"/>
                            </p:stCondLst>
                            <p:childTnLst>
                              <p:par>
                                <p:cTn id="7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261000"/>
                            </p:stCondLst>
                            <p:childTnLst>
                              <p:par>
                                <p:cTn id="7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262000"/>
                            </p:stCondLst>
                            <p:childTnLst>
                              <p:par>
                                <p:cTn id="7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263000"/>
                            </p:stCondLst>
                            <p:childTnLst>
                              <p:par>
                                <p:cTn id="8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264000"/>
                            </p:stCondLst>
                            <p:childTnLst>
                              <p:par>
                                <p:cTn id="8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265000"/>
                            </p:stCondLst>
                            <p:childTnLst>
                              <p:par>
                                <p:cTn id="8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266000"/>
                            </p:stCondLst>
                            <p:childTnLst>
                              <p:par>
                                <p:cTn id="8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267000"/>
                            </p:stCondLst>
                            <p:childTnLst>
                              <p:par>
                                <p:cTn id="8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268000"/>
                            </p:stCondLst>
                            <p:childTnLst>
                              <p:par>
                                <p:cTn id="8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269000"/>
                            </p:stCondLst>
                            <p:childTnLst>
                              <p:par>
                                <p:cTn id="8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270000"/>
                            </p:stCondLst>
                            <p:childTnLst>
                              <p:par>
                                <p:cTn id="8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271000"/>
                            </p:stCondLst>
                            <p:childTnLst>
                              <p:par>
                                <p:cTn id="8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272000"/>
                            </p:stCondLst>
                            <p:childTnLst>
                              <p:par>
                                <p:cTn id="8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273000"/>
                            </p:stCondLst>
                            <p:childTnLst>
                              <p:par>
                                <p:cTn id="8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274000"/>
                            </p:stCondLst>
                            <p:childTnLst>
                              <p:par>
                                <p:cTn id="8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275000"/>
                            </p:stCondLst>
                            <p:childTnLst>
                              <p:par>
                                <p:cTn id="8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276000"/>
                            </p:stCondLst>
                            <p:childTnLst>
                              <p:par>
                                <p:cTn id="8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277000"/>
                            </p:stCondLst>
                            <p:childTnLst>
                              <p:par>
                                <p:cTn id="8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278000"/>
                            </p:stCondLst>
                            <p:childTnLst>
                              <p:par>
                                <p:cTn id="8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279000"/>
                            </p:stCondLst>
                            <p:childTnLst>
                              <p:par>
                                <p:cTn id="8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280000"/>
                            </p:stCondLst>
                            <p:childTnLst>
                              <p:par>
                                <p:cTn id="8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281000"/>
                            </p:stCondLst>
                            <p:childTnLst>
                              <p:par>
                                <p:cTn id="8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282000"/>
                            </p:stCondLst>
                            <p:childTnLst>
                              <p:par>
                                <p:cTn id="8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283000"/>
                            </p:stCondLst>
                            <p:childTnLst>
                              <p:par>
                                <p:cTn id="8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>
                            <p:stCondLst>
                              <p:cond delay="284000"/>
                            </p:stCondLst>
                            <p:childTnLst>
                              <p:par>
                                <p:cTn id="8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285000"/>
                            </p:stCondLst>
                            <p:childTnLst>
                              <p:par>
                                <p:cTn id="8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286000"/>
                            </p:stCondLst>
                            <p:childTnLst>
                              <p:par>
                                <p:cTn id="8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287000"/>
                            </p:stCondLst>
                            <p:childTnLst>
                              <p:par>
                                <p:cTn id="8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288000"/>
                            </p:stCondLst>
                            <p:childTnLst>
                              <p:par>
                                <p:cTn id="8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289000"/>
                            </p:stCondLst>
                            <p:childTnLst>
                              <p:par>
                                <p:cTn id="8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290000"/>
                            </p:stCondLst>
                            <p:childTnLst>
                              <p:par>
                                <p:cTn id="8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291000"/>
                            </p:stCondLst>
                            <p:childTnLst>
                              <p:par>
                                <p:cTn id="8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292000"/>
                            </p:stCondLst>
                            <p:childTnLst>
                              <p:par>
                                <p:cTn id="8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293000"/>
                            </p:stCondLst>
                            <p:childTnLst>
                              <p:par>
                                <p:cTn id="8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294000"/>
                            </p:stCondLst>
                            <p:childTnLst>
                              <p:par>
                                <p:cTn id="8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295000"/>
                            </p:stCondLst>
                            <p:childTnLst>
                              <p:par>
                                <p:cTn id="8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296000"/>
                            </p:stCondLst>
                            <p:childTnLst>
                              <p:par>
                                <p:cTn id="8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297000"/>
                            </p:stCondLst>
                            <p:childTnLst>
                              <p:par>
                                <p:cTn id="9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298000"/>
                            </p:stCondLst>
                            <p:childTnLst>
                              <p:par>
                                <p:cTn id="9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7" fill="hold">
                            <p:stCondLst>
                              <p:cond delay="299000"/>
                            </p:stCondLst>
                            <p:childTnLst>
                              <p:par>
                                <p:cTn id="9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127222" y="46697"/>
            <a:ext cx="1210183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sz="2400" b="1" dirty="0">
                <a:latin typeface="Times New Roman" panose="02020603050405020304"/>
                <a:ea typeface="Times New Roman" panose="02020603050405020304"/>
              </a:rPr>
              <a:t>1 </a:t>
            </a:r>
            <a:r>
              <a:rPr sz="2400" b="1" dirty="0">
                <a:latin typeface="Times New Roman" panose="02020603050405020304"/>
                <a:ea typeface="Times New Roman" panose="02020603050405020304"/>
              </a:rPr>
              <a:t>.</a:t>
            </a:r>
            <a:r>
              <a:rPr lang="en-US" sz="2400" b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altLang="en-US" sz="2400" b="1" dirty="0">
                <a:latin typeface="Times New Roman" panose="02020603050405020304"/>
                <a:ea typeface="等线"/>
              </a:rPr>
              <a:t>You should use less paper to protect the environment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等线"/>
              </a:rPr>
              <a:t>	A. Unless you use less paper, you can protect the environment.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等线"/>
              </a:rPr>
              <a:t>	B. If you use less paper, you can protect the environment. 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等线"/>
              </a:rPr>
              <a:t>	C. Unless you use less paper, you could protect the environment. 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等线"/>
              </a:rPr>
              <a:t>	D. If you use less paper, you could protect the environment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sz="2400" b="1" dirty="0">
                <a:latin typeface="Times New Roman" panose="02020603050405020304"/>
                <a:ea typeface="Calibri" panose="020F0502020204030204"/>
                <a:sym typeface="+mn-ea"/>
              </a:rPr>
              <a:t>2. </a:t>
            </a:r>
            <a:r>
              <a:rPr sz="2400" b="1" dirty="0">
                <a:latin typeface="Times New Roman" panose="02020603050405020304"/>
                <a:ea typeface="Calibri" panose="020F0502020204030204"/>
                <a:sym typeface="+mn-ea"/>
              </a:rPr>
              <a:t>My house is the most beautiful house in the village. </a:t>
            </a:r>
            <a:endParaRPr sz="2400" b="1" dirty="0">
              <a:latin typeface="Times New Roman" panose="02020603050405020304"/>
              <a:ea typeface="Calibri" panose="020F0502020204030204"/>
            </a:endParaRPr>
          </a:p>
          <a:p>
            <a:pPr algn="just" defTabSz="266700">
              <a:lnSpc>
                <a:spcPct val="90000"/>
              </a:lnSpc>
              <a:spcAft>
                <a:spcPct val="0"/>
              </a:spcAft>
            </a:pPr>
            <a:r>
              <a:rPr sz="2400" dirty="0">
                <a:latin typeface="Times New Roman" panose="02020603050405020304"/>
                <a:ea typeface="Calibri" panose="020F0502020204030204"/>
                <a:sym typeface="+mn-ea"/>
              </a:rPr>
              <a:t>	A.  My house is the more beautiful than other houses.  </a:t>
            </a:r>
            <a:endParaRPr sz="2400" dirty="0">
              <a:latin typeface="Times New Roman" panose="02020603050405020304"/>
              <a:ea typeface="Calibri" panose="020F0502020204030204"/>
            </a:endParaRPr>
          </a:p>
          <a:p>
            <a:pPr algn="just" defTabSz="266700">
              <a:lnSpc>
                <a:spcPct val="90000"/>
              </a:lnSpc>
              <a:spcAft>
                <a:spcPct val="0"/>
              </a:spcAft>
            </a:pPr>
            <a:r>
              <a:rPr sz="2400" dirty="0">
                <a:latin typeface="Times New Roman" panose="02020603050405020304"/>
                <a:ea typeface="Calibri" panose="020F0502020204030204"/>
                <a:sym typeface="+mn-ea"/>
              </a:rPr>
              <a:t>	B. No beautiful house is more than my house  </a:t>
            </a:r>
            <a:endParaRPr sz="2400" dirty="0">
              <a:latin typeface="Times New Roman" panose="02020603050405020304"/>
              <a:ea typeface="Calibri" panose="020F0502020204030204"/>
            </a:endParaRPr>
          </a:p>
          <a:p>
            <a:pPr algn="just" defTabSz="266700">
              <a:lnSpc>
                <a:spcPct val="90000"/>
              </a:lnSpc>
              <a:spcAft>
                <a:spcPct val="0"/>
              </a:spcAft>
            </a:pPr>
            <a:r>
              <a:rPr sz="2400" dirty="0">
                <a:latin typeface="Times New Roman" panose="02020603050405020304"/>
                <a:ea typeface="Calibri" panose="020F0502020204030204"/>
                <a:sym typeface="+mn-ea"/>
              </a:rPr>
              <a:t>	C.  My house is the best beautiful in the village.   </a:t>
            </a:r>
            <a:endParaRPr sz="2400" dirty="0">
              <a:latin typeface="Times New Roman" panose="02020603050405020304"/>
              <a:ea typeface="Calibri" panose="020F0502020204030204"/>
            </a:endParaRP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sz="2400" dirty="0">
                <a:latin typeface="Times New Roman" panose="02020603050405020304"/>
                <a:ea typeface="Calibri" panose="020F0502020204030204"/>
                <a:sym typeface="+mn-ea"/>
              </a:rPr>
              <a:t>	D. No house in the village is more beautiful than my house.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sz="2400" dirty="0">
                <a:latin typeface="Times New Roman" panose="02020603050405020304"/>
                <a:ea typeface="Calibri" panose="020F0502020204030204"/>
                <a:sym typeface="+mn-ea"/>
              </a:rPr>
              <a:t> </a:t>
            </a:r>
            <a:r>
              <a:rPr lang="en-US" altLang="en-US" sz="2400" b="1" dirty="0">
                <a:latin typeface="Times New Roman" panose="02020603050405020304"/>
                <a:ea typeface="Times New Roman" panose="02020603050405020304"/>
              </a:rPr>
              <a:t>3. We stayed in that hotel despite the noise.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b="1" dirty="0">
                <a:latin typeface="Times New Roman" panose="02020603050405020304"/>
                <a:ea typeface="Times New Roman" panose="02020603050405020304"/>
              </a:rPr>
              <a:t>	</a:t>
            </a:r>
            <a:r>
              <a:rPr lang="en-US" altLang="en-US" sz="2400" dirty="0">
                <a:latin typeface="Times New Roman" panose="02020603050405020304"/>
                <a:ea typeface="Times New Roman" panose="02020603050405020304"/>
              </a:rPr>
              <a:t>A. The hotel was not noisy, so we stayed there.      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Times New Roman" panose="02020603050405020304"/>
              </a:rPr>
              <a:t>	B. Although the hotel was noisy, we stayed there.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Times New Roman" panose="02020603050405020304"/>
              </a:rPr>
              <a:t>	C. The noise kept us staying in the hotel.               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Times New Roman" panose="02020603050405020304"/>
              </a:rPr>
              <a:t>	D. We stayed in the noisy hotel, we liked it.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b="1" dirty="0">
                <a:latin typeface="Times New Roman" panose="02020603050405020304"/>
                <a:ea typeface="Times New Roman" panose="02020603050405020304"/>
              </a:rPr>
              <a:t>4. Because of the bad weather, the plane couldn’t touch down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b="1" dirty="0">
                <a:latin typeface="Times New Roman" panose="02020603050405020304"/>
                <a:ea typeface="Times New Roman" panose="02020603050405020304"/>
              </a:rPr>
              <a:t>	</a:t>
            </a:r>
            <a:r>
              <a:rPr lang="en-US" altLang="en-US" sz="2400" dirty="0">
                <a:latin typeface="Times New Roman" panose="02020603050405020304"/>
                <a:ea typeface="Times New Roman" panose="02020603050405020304"/>
              </a:rPr>
              <a:t>A. As the weather was not bad, the plane could touch down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Times New Roman" panose="02020603050405020304"/>
              </a:rPr>
              <a:t>	B. Since the weather is bad, the plane couldn’t touch down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Times New Roman" panose="02020603050405020304"/>
              </a:rPr>
              <a:t>	C. Because the weather was bad, the plane couldn’t touch down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Times New Roman" panose="02020603050405020304"/>
              </a:rPr>
              <a:t>	D. The plane could touch down due to the bad weather</a:t>
            </a:r>
          </a:p>
        </p:txBody>
      </p:sp>
      <p:sp>
        <p:nvSpPr>
          <p:cNvPr id="4" name="Flowchart: Connector 3"/>
          <p:cNvSpPr/>
          <p:nvPr/>
        </p:nvSpPr>
        <p:spPr>
          <a:xfrm>
            <a:off x="1340160" y="636383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1334867" y="2952457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1334867" y="3950712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1345495" y="5967934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3" grpId="0" bldLvl="0" animBg="1"/>
      <p:bldP spid="3" grpId="1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473075" y="30480"/>
            <a:ext cx="11861800" cy="777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sz="2400" b="1" dirty="0">
                <a:latin typeface="Times New Roman" panose="02020603050405020304"/>
                <a:ea typeface="Calibri" panose="020F0502020204030204"/>
              </a:rPr>
              <a:t>5. </a:t>
            </a:r>
            <a:r>
              <a:rPr sz="2400" b="1" dirty="0">
                <a:latin typeface="Times New Roman" panose="02020603050405020304"/>
                <a:ea typeface="Calibri" panose="020F0502020204030204"/>
              </a:rPr>
              <a:t>“Let’s go to Ngoc Son temple on New Year’s Eve,” Mai said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sz="2400" dirty="0">
                <a:latin typeface="Times New Roman" panose="02020603050405020304"/>
                <a:ea typeface="Calibri" panose="020F0502020204030204"/>
              </a:rPr>
              <a:t>     </a:t>
            </a:r>
            <a:r>
              <a:rPr lang="en-US" sz="2400" dirty="0">
                <a:latin typeface="Times New Roman" panose="02020603050405020304"/>
                <a:ea typeface="Calibri" panose="020F0502020204030204"/>
              </a:rPr>
              <a:t>	</a:t>
            </a:r>
            <a:r>
              <a:rPr sz="2400" dirty="0">
                <a:latin typeface="Times New Roman" panose="02020603050405020304"/>
                <a:ea typeface="Calibri" panose="020F0502020204030204"/>
              </a:rPr>
              <a:t>A. </a:t>
            </a:r>
            <a:r>
              <a:rPr sz="2400" dirty="0">
                <a:latin typeface="Times New Roman" panose="02020603050405020304"/>
                <a:ea typeface="Calibri" panose="020F0502020204030204"/>
                <a:sym typeface="+mn-ea"/>
              </a:rPr>
              <a:t>Mai suggested going to Ngoc Son temple on New Year’s Eve.</a:t>
            </a:r>
            <a:endParaRPr sz="2400" dirty="0">
              <a:latin typeface="Times New Roman" panose="02020603050405020304"/>
              <a:ea typeface="Calibri" panose="020F0502020204030204"/>
            </a:endParaRP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sz="2400" dirty="0">
                <a:latin typeface="Times New Roman" panose="02020603050405020304"/>
                <a:ea typeface="Calibri" panose="020F0502020204030204"/>
              </a:rPr>
              <a:t>     </a:t>
            </a:r>
            <a:r>
              <a:rPr lang="en-US" sz="2400" dirty="0">
                <a:latin typeface="Times New Roman" panose="02020603050405020304"/>
                <a:ea typeface="Calibri" panose="020F0502020204030204"/>
              </a:rPr>
              <a:t>	</a:t>
            </a:r>
            <a:r>
              <a:rPr sz="2400" dirty="0">
                <a:latin typeface="Times New Roman" panose="02020603050405020304"/>
                <a:ea typeface="Calibri" panose="020F0502020204030204"/>
              </a:rPr>
              <a:t>B. Mai suggests going to Ngoc Son temple on New Year’s Eve.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sz="2400" dirty="0">
                <a:latin typeface="Times New Roman" panose="02020603050405020304"/>
                <a:ea typeface="Calibri" panose="020F0502020204030204"/>
              </a:rPr>
              <a:t>     </a:t>
            </a:r>
            <a:r>
              <a:rPr lang="en-US" sz="2400" dirty="0">
                <a:latin typeface="Times New Roman" panose="02020603050405020304"/>
                <a:ea typeface="Calibri" panose="020F0502020204030204"/>
              </a:rPr>
              <a:t>	</a:t>
            </a:r>
            <a:r>
              <a:rPr sz="2400" dirty="0">
                <a:latin typeface="Times New Roman" panose="02020603050405020304"/>
                <a:ea typeface="Calibri" panose="020F0502020204030204"/>
              </a:rPr>
              <a:t>C.  </a:t>
            </a:r>
            <a:r>
              <a:rPr sz="2400" dirty="0">
                <a:latin typeface="Times New Roman" panose="02020603050405020304"/>
                <a:ea typeface="Calibri" panose="020F0502020204030204"/>
                <a:sym typeface="+mn-ea"/>
              </a:rPr>
              <a:t>Mai suggest go to Ngoc Son temple on New Year’s Eve.</a:t>
            </a:r>
            <a:endParaRPr sz="2400" dirty="0">
              <a:latin typeface="Times New Roman" panose="02020603050405020304"/>
              <a:ea typeface="Calibri" panose="020F0502020204030204"/>
            </a:endParaRP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sz="2400" dirty="0">
                <a:latin typeface="Times New Roman" panose="02020603050405020304"/>
                <a:ea typeface="Calibri" panose="020F0502020204030204"/>
              </a:rPr>
              <a:t>    </a:t>
            </a:r>
            <a:r>
              <a:rPr lang="en-US" sz="2400" dirty="0">
                <a:latin typeface="Times New Roman" panose="02020603050405020304"/>
                <a:ea typeface="Calibri" panose="020F0502020204030204"/>
              </a:rPr>
              <a:t>	</a:t>
            </a:r>
            <a:r>
              <a:rPr sz="2400" dirty="0">
                <a:latin typeface="Times New Roman" panose="02020603050405020304"/>
                <a:ea typeface="Calibri" panose="020F0502020204030204"/>
              </a:rPr>
              <a:t>D. Mai suggested that we went to Ngoc Son temple on New Year’s Eve.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sz="2400" b="1" dirty="0">
                <a:latin typeface="Times New Roman" panose="02020603050405020304"/>
                <a:ea typeface="Calibri" panose="020F0502020204030204"/>
              </a:rPr>
              <a:t>6. </a:t>
            </a:r>
            <a:r>
              <a:rPr lang="en-US" altLang="en-US" sz="2400" b="1" dirty="0">
                <a:latin typeface="Times New Roman" panose="02020603050405020304"/>
                <a:ea typeface="Calibri" panose="020F0502020204030204"/>
              </a:rPr>
              <a:t>“I must go to Ha </a:t>
            </a:r>
            <a:r>
              <a:rPr lang="en-US" altLang="en-US" sz="2400" b="1" dirty="0" err="1">
                <a:latin typeface="Times New Roman" panose="02020603050405020304"/>
                <a:ea typeface="Calibri" panose="020F0502020204030204"/>
              </a:rPr>
              <a:t>Noi</a:t>
            </a:r>
            <a:r>
              <a:rPr lang="en-US" altLang="en-US" sz="2400" b="1" dirty="0">
                <a:latin typeface="Times New Roman" panose="02020603050405020304"/>
                <a:ea typeface="Calibri" panose="020F0502020204030204"/>
              </a:rPr>
              <a:t> tomorrow.” said Nam.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Calibri" panose="020F0502020204030204"/>
              </a:rPr>
              <a:t>      A. Nam said he have to go to Ha </a:t>
            </a:r>
            <a:r>
              <a:rPr lang="en-US" altLang="en-US" sz="2400" dirty="0" err="1">
                <a:latin typeface="Times New Roman" panose="02020603050405020304"/>
                <a:ea typeface="Calibri" panose="020F0502020204030204"/>
              </a:rPr>
              <a:t>Noi</a:t>
            </a:r>
            <a:r>
              <a:rPr lang="en-US" altLang="en-US" sz="2400" dirty="0">
                <a:latin typeface="Times New Roman" panose="02020603050405020304"/>
                <a:ea typeface="Calibri" panose="020F0502020204030204"/>
              </a:rPr>
              <a:t> the following day.   </a:t>
            </a:r>
          </a:p>
          <a:p>
            <a:pPr indent="457200"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Calibri" panose="020F0502020204030204"/>
              </a:rPr>
              <a:t>B. Nam said he must to go to Ha </a:t>
            </a:r>
            <a:r>
              <a:rPr lang="en-US" altLang="en-US" sz="2400" dirty="0" err="1">
                <a:latin typeface="Times New Roman" panose="02020603050405020304"/>
                <a:ea typeface="Calibri" panose="020F0502020204030204"/>
              </a:rPr>
              <a:t>Noi</a:t>
            </a:r>
            <a:r>
              <a:rPr lang="en-US" altLang="en-US" sz="2400" dirty="0">
                <a:latin typeface="Times New Roman" panose="02020603050405020304"/>
                <a:ea typeface="Calibri" panose="020F0502020204030204"/>
              </a:rPr>
              <a:t> tomorrow.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Calibri" panose="020F0502020204030204"/>
              </a:rPr>
              <a:t>      C. Nam said he had to go to Ha </a:t>
            </a:r>
            <a:r>
              <a:rPr lang="en-US" altLang="en-US" sz="2400" dirty="0" err="1">
                <a:latin typeface="Times New Roman" panose="02020603050405020304"/>
                <a:ea typeface="Calibri" panose="020F0502020204030204"/>
              </a:rPr>
              <a:t>Noi</a:t>
            </a:r>
            <a:r>
              <a:rPr lang="en-US" altLang="en-US" sz="2400" dirty="0">
                <a:latin typeface="Times New Roman" panose="02020603050405020304"/>
                <a:ea typeface="Calibri" panose="020F0502020204030204"/>
              </a:rPr>
              <a:t> the next day.     </a:t>
            </a:r>
          </a:p>
          <a:p>
            <a:pPr indent="457200"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Calibri" panose="020F0502020204030204"/>
              </a:rPr>
              <a:t>D. Nam said he has to go to Ha </a:t>
            </a:r>
            <a:r>
              <a:rPr lang="en-US" altLang="en-US" sz="2400" dirty="0" err="1">
                <a:latin typeface="Times New Roman" panose="02020603050405020304"/>
                <a:ea typeface="Calibri" panose="020F0502020204030204"/>
              </a:rPr>
              <a:t>Noi</a:t>
            </a:r>
            <a:r>
              <a:rPr lang="en-US" altLang="en-US" sz="2400" dirty="0">
                <a:latin typeface="Times New Roman" panose="02020603050405020304"/>
                <a:ea typeface="Calibri" panose="020F0502020204030204"/>
              </a:rPr>
              <a:t> following day</a:t>
            </a:r>
          </a:p>
          <a:p>
            <a:pPr defTabSz="2667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Times New Roman" panose="02020603050405020304"/>
                <a:ea typeface="Calibri" panose="020F0502020204030204"/>
              </a:rPr>
              <a:t>7. </a:t>
            </a:r>
            <a:r>
              <a:rPr lang="en-US" altLang="en-US" sz="2400" b="1" dirty="0">
                <a:latin typeface="Times New Roman" panose="02020603050405020304"/>
                <a:ea typeface="等线"/>
              </a:rPr>
              <a:t>The bread is fresh. It tastes good.</a:t>
            </a:r>
          </a:p>
          <a:p>
            <a:pPr defTabSz="2667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>
                <a:latin typeface="Times New Roman" panose="02020603050405020304"/>
                <a:ea typeface="等线"/>
              </a:rPr>
              <a:t>		A. The fresher the bread is, the better it tastes.	</a:t>
            </a:r>
          </a:p>
          <a:p>
            <a:pPr defTabSz="2667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>
                <a:latin typeface="Times New Roman" panose="02020603050405020304"/>
                <a:ea typeface="等线"/>
              </a:rPr>
              <a:t>		B. The fresher the bread be, the better it tastes.</a:t>
            </a:r>
          </a:p>
          <a:p>
            <a:pPr defTabSz="2667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>
                <a:latin typeface="Times New Roman" panose="02020603050405020304"/>
                <a:ea typeface="等线"/>
              </a:rPr>
              <a:t>		C. The more fresh the bread is, the better it tastes.	</a:t>
            </a:r>
          </a:p>
          <a:p>
            <a:pPr defTabSz="2667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>
                <a:latin typeface="Times New Roman" panose="02020603050405020304"/>
                <a:ea typeface="等线"/>
              </a:rPr>
              <a:t>		D. The fresher the bread is, the more better it tastes.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sz="2400" b="1" dirty="0">
                <a:latin typeface="Times New Roman" panose="02020603050405020304"/>
                <a:ea typeface="Calibri" panose="020F0502020204030204"/>
              </a:rPr>
              <a:t>8. </a:t>
            </a:r>
            <a:r>
              <a:rPr lang="en-US" altLang="en-US" sz="2400" b="1" dirty="0">
                <a:latin typeface="Times New Roman" panose="02020603050405020304"/>
                <a:ea typeface="Calibri" panose="020F0502020204030204"/>
              </a:rPr>
              <a:t>Unless he starts saving now, he can’t go on holiday.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Calibri" panose="020F0502020204030204"/>
              </a:rPr>
              <a:t>		A. Although he starts saving now, he can’t go on holiday. 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Calibri" panose="020F0502020204030204"/>
              </a:rPr>
              <a:t>		B. He can’t go on holiday if he doesn’t start saving now.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Calibri" panose="020F0502020204030204"/>
              </a:rPr>
              <a:t>		C. If he starts saving now, he can’t go on holiday. 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Calibri" panose="020F0502020204030204"/>
              </a:rPr>
              <a:t>		D. Despite his saving now, he can’t go on holiday.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endParaRPr lang="en-US" sz="2400" dirty="0">
              <a:latin typeface="Times New Roman" panose="02020603050405020304"/>
              <a:ea typeface="Calibri" panose="020F0502020204030204"/>
            </a:endParaRP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endParaRPr sz="2400" dirty="0">
              <a:latin typeface="Times New Roman" panose="02020603050405020304"/>
              <a:ea typeface="Calibri" panose="020F0502020204030204"/>
            </a:endParaRPr>
          </a:p>
          <a:p>
            <a:pPr defTabSz="266700">
              <a:spcAft>
                <a:spcPct val="0"/>
              </a:spcAft>
            </a:pPr>
            <a:endParaRPr sz="2400" dirty="0">
              <a:latin typeface="Times New Roman" panose="02020603050405020304"/>
              <a:ea typeface="Calibri" panose="020F0502020204030204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913114" y="327660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4" name="Flowchart: Connector 3"/>
          <p:cNvSpPr/>
          <p:nvPr/>
        </p:nvSpPr>
        <p:spPr>
          <a:xfrm>
            <a:off x="895643" y="2625725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942445" y="3643467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911625" y="5556021"/>
            <a:ext cx="502285" cy="485183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9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49690" y="25355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en-US" sz="4000" b="1" i="0" u="none" strike="noStrike" kern="1200" cap="none" spc="0" normalizeH="0" baseline="0" noProof="1">
                <a:solidFill>
                  <a:srgbClr val="00000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endParaRPr lang="en-US" dirty="0">
              <a:solidFill>
                <a:srgbClr val="FF0000"/>
              </a:solidFill>
              <a:highlight>
                <a:srgbClr val="FFFF00"/>
              </a:highlight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243761" y="385355"/>
            <a:ext cx="12112625" cy="6339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2900" b="1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Despite the weather was bad , the farmers kept on working on the fields.</a:t>
            </a:r>
          </a:p>
          <a:p>
            <a:pPr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2900" b="1" kern="1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incorrect</a:t>
            </a:r>
          </a:p>
          <a:p>
            <a:pPr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2900" b="1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Lan asked Nam if his father  is   working in the factory then.</a:t>
            </a:r>
          </a:p>
          <a:p>
            <a:pPr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2900" b="1" kern="1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incorrect</a:t>
            </a:r>
            <a:endParaRPr lang="en-US" altLang="en-US" sz="2900" b="1" kern="100" dirty="0">
              <a:solidFill>
                <a:srgbClr val="C00000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2900" b="1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Our visit to Japan was delayed because my sister was ill.</a:t>
            </a:r>
          </a:p>
          <a:p>
            <a:pPr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2900" b="1" kern="1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correct</a:t>
            </a:r>
            <a:endParaRPr lang="en-US" altLang="en-US" sz="2900" b="1" kern="100" dirty="0">
              <a:solidFill>
                <a:srgbClr val="C00000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2900" b="1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The harder he studies, the better he understands the subject.</a:t>
            </a:r>
          </a:p>
          <a:p>
            <a:pPr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2900" b="1" kern="1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correct</a:t>
            </a:r>
            <a:endParaRPr lang="en-US" altLang="en-US" sz="2900" b="1" kern="100" dirty="0">
              <a:solidFill>
                <a:srgbClr val="C00000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2900" b="1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Unless Mr. Smith doesn’t pay the bill, they will cut off the phone service.</a:t>
            </a:r>
          </a:p>
          <a:p>
            <a:pPr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2900" b="1" kern="1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incorrect</a:t>
            </a:r>
            <a:endParaRPr lang="en-US" altLang="en-US" sz="2900" b="1" kern="100" dirty="0">
              <a:solidFill>
                <a:srgbClr val="C00000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endParaRPr lang="en-US" sz="2900" b="1" kern="1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AEA08-6BDD-459E-98F8-96A22B3F4864}"/>
              </a:ext>
            </a:extLst>
          </p:cNvPr>
          <p:cNvCxnSpPr>
            <a:cxnSpLocks/>
          </p:cNvCxnSpPr>
          <p:nvPr/>
        </p:nvCxnSpPr>
        <p:spPr>
          <a:xfrm>
            <a:off x="2013735" y="924202"/>
            <a:ext cx="3094293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817E25B-46DE-4F73-80DC-69EF403EE4B3}"/>
              </a:ext>
            </a:extLst>
          </p:cNvPr>
          <p:cNvSpPr txBox="1"/>
          <p:nvPr/>
        </p:nvSpPr>
        <p:spPr>
          <a:xfrm>
            <a:off x="1939393" y="356559"/>
            <a:ext cx="3327055" cy="9144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rmAutofit/>
          </a:bodyPr>
          <a:lstStyle/>
          <a:p>
            <a:pPr algn="l">
              <a:lnSpc>
                <a:spcPct val="140000"/>
              </a:lnSpc>
            </a:pPr>
            <a:r>
              <a:rPr lang="en-US" sz="2900" b="1" kern="100" dirty="0">
                <a:solidFill>
                  <a:srgbClr val="FF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 bad weather</a:t>
            </a:r>
          </a:p>
          <a:p>
            <a:pPr algn="l">
              <a:lnSpc>
                <a:spcPct val="140000"/>
              </a:lnSpc>
            </a:pPr>
            <a:endParaRPr lang="en-US" sz="2400" kern="100" dirty="0">
              <a:solidFill>
                <a:srgbClr val="FF0000"/>
              </a:solidFill>
              <a:effectLst/>
              <a:highlight>
                <a:srgbClr val="00FFFF"/>
              </a:highlight>
              <a:latin typeface="+mn-ea"/>
              <a:cs typeface="江城圆体 400W" panose="020B0500000000000000" pitchFamily="34" charset="-122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4AB8B4-A1D0-4B8C-91AD-2646EB6EF039}"/>
              </a:ext>
            </a:extLst>
          </p:cNvPr>
          <p:cNvCxnSpPr>
            <a:cxnSpLocks/>
          </p:cNvCxnSpPr>
          <p:nvPr/>
        </p:nvCxnSpPr>
        <p:spPr>
          <a:xfrm>
            <a:off x="5214356" y="2007475"/>
            <a:ext cx="336331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2855345-1316-4340-BF8A-A508DD1FFE8F}"/>
              </a:ext>
            </a:extLst>
          </p:cNvPr>
          <p:cNvSpPr txBox="1"/>
          <p:nvPr/>
        </p:nvSpPr>
        <p:spPr>
          <a:xfrm>
            <a:off x="5054863" y="1439173"/>
            <a:ext cx="914400" cy="9144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l">
              <a:lnSpc>
                <a:spcPct val="140000"/>
              </a:lnSpc>
            </a:pPr>
            <a:r>
              <a:rPr lang="en-US" sz="2900" b="1" kern="100" dirty="0">
                <a:solidFill>
                  <a:srgbClr val="FF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448481-A572-481E-B337-167C307A3D5A}"/>
              </a:ext>
            </a:extLst>
          </p:cNvPr>
          <p:cNvCxnSpPr>
            <a:cxnSpLocks/>
          </p:cNvCxnSpPr>
          <p:nvPr/>
        </p:nvCxnSpPr>
        <p:spPr>
          <a:xfrm>
            <a:off x="3560881" y="5355029"/>
            <a:ext cx="1595910" cy="378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7C515E5-EECF-4FB5-8CE0-614F0EE3FD86}"/>
              </a:ext>
            </a:extLst>
          </p:cNvPr>
          <p:cNvSpPr txBox="1"/>
          <p:nvPr/>
        </p:nvSpPr>
        <p:spPr>
          <a:xfrm>
            <a:off x="3510162" y="4713307"/>
            <a:ext cx="1861726" cy="769324"/>
          </a:xfrm>
          <a:prstGeom prst="rect">
            <a:avLst/>
          </a:prstGeom>
          <a:solidFill>
            <a:srgbClr val="00FFFF"/>
          </a:solidFill>
        </p:spPr>
        <p:txBody>
          <a:bodyPr wrap="none" rtlCol="0">
            <a:normAutofit/>
          </a:bodyPr>
          <a:lstStyle/>
          <a:p>
            <a:pPr algn="ctr">
              <a:lnSpc>
                <a:spcPct val="140000"/>
              </a:lnSpc>
            </a:pPr>
            <a:r>
              <a:rPr lang="en-US" sz="2900" b="1" kern="100" dirty="0">
                <a:solidFill>
                  <a:srgbClr val="FF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pay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544195" y="55245"/>
            <a:ext cx="10827385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Times New Roman" panose="02020603050405020304"/>
                <a:ea typeface="Times New Roman" panose="02020603050405020304"/>
              </a:rPr>
              <a:t>9. </a:t>
            </a:r>
            <a:r>
              <a:rPr lang="en-US" altLang="en-US" sz="2400" b="1" dirty="0">
                <a:latin typeface="Times New Roman" panose="02020603050405020304"/>
                <a:ea typeface="等线"/>
              </a:rPr>
              <a:t>Her sister failed the exam because she was lazy.</a:t>
            </a:r>
          </a:p>
          <a:p>
            <a:pPr defTabSz="2667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>
                <a:latin typeface="Times New Roman" panose="02020603050405020304"/>
                <a:ea typeface="等线"/>
              </a:rPr>
              <a:t>A. Because her sister’s laziness, she failed the exam.</a:t>
            </a:r>
          </a:p>
          <a:p>
            <a:pPr defTabSz="2667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>
                <a:latin typeface="Times New Roman" panose="02020603050405020304"/>
                <a:ea typeface="等线"/>
              </a:rPr>
              <a:t>B. Because of her sister’s laziness, she failed the exam.</a:t>
            </a:r>
          </a:p>
          <a:p>
            <a:pPr defTabSz="2667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>
                <a:latin typeface="Times New Roman" panose="02020603050405020304"/>
                <a:ea typeface="等线"/>
              </a:rPr>
              <a:t>C. Because of her sister was lazy, she failed the exam.</a:t>
            </a:r>
          </a:p>
          <a:p>
            <a:pPr defTabSz="2667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>
                <a:latin typeface="Times New Roman" panose="02020603050405020304"/>
                <a:ea typeface="等线"/>
              </a:rPr>
              <a:t>D. Because of her sister laziness, she failed the exam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sz="2400" b="1" dirty="0">
                <a:latin typeface="Times New Roman" panose="02020603050405020304"/>
                <a:ea typeface="Times New Roman" panose="02020603050405020304"/>
              </a:rPr>
              <a:t>10. T</a:t>
            </a:r>
            <a:r>
              <a:rPr lang="en-US" altLang="en-US" sz="2400" b="1" dirty="0">
                <a:latin typeface="Times New Roman" panose="02020603050405020304"/>
                <a:ea typeface="Times New Roman" panose="02020603050405020304"/>
              </a:rPr>
              <a:t>he trip was short; however, we enjoyed it very much.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Times New Roman" panose="02020603050405020304"/>
              </a:rPr>
              <a:t>A. We enjoyed the trip very much because it was short.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Times New Roman" panose="02020603050405020304"/>
              </a:rPr>
              <a:t>B. Although the trip was short, we enjoyed it very much.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Times New Roman" panose="02020603050405020304"/>
              </a:rPr>
              <a:t>C. The trip was short, so we didn’t enjoy it very much.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Times New Roman" panose="02020603050405020304"/>
              </a:rPr>
              <a:t>D. We enjoyed the short trip very much.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sz="2400" b="1" dirty="0">
                <a:latin typeface="Times New Roman" panose="02020603050405020304"/>
                <a:ea typeface="Times New Roman" panose="02020603050405020304"/>
              </a:rPr>
              <a:t>11. </a:t>
            </a:r>
            <a:r>
              <a:rPr lang="en-US" altLang="en-US" sz="2400" b="1" dirty="0">
                <a:latin typeface="Times New Roman" panose="02020603050405020304"/>
                <a:ea typeface="Times New Roman" panose="02020603050405020304"/>
              </a:rPr>
              <a:t>“Is the weather good in Shanghai in the summer?” Jane asked me.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Times New Roman" panose="02020603050405020304"/>
              </a:rPr>
              <a:t>A. Jane asked me if the weather was good in Shanghai in the summer.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Times New Roman" panose="02020603050405020304"/>
              </a:rPr>
              <a:t>B. Jane asked me was the weather good in Shanghai in the summer.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Times New Roman" panose="02020603050405020304"/>
              </a:rPr>
              <a:t>C. Jane asked me if the weather had been good in Shanghai in the summer.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Times New Roman" panose="02020603050405020304"/>
              </a:rPr>
              <a:t>D. Jane asked me if was the weather good in Shanghai in the summer.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sz="2400" b="1" dirty="0">
                <a:latin typeface="Times New Roman" panose="02020603050405020304"/>
                <a:ea typeface="Times New Roman" panose="02020603050405020304"/>
              </a:rPr>
              <a:t>12. </a:t>
            </a:r>
            <a:r>
              <a:rPr lang="en-US" altLang="en-US" sz="2400" b="1" dirty="0">
                <a:latin typeface="Times New Roman" panose="02020603050405020304"/>
                <a:ea typeface="Times New Roman" panose="02020603050405020304"/>
              </a:rPr>
              <a:t>If you read many books, you will have much knowledge.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Times New Roman" panose="02020603050405020304"/>
              </a:rPr>
              <a:t>A. The more books you read, the less knowledge you will have.</a:t>
            </a:r>
          </a:p>
          <a:p>
            <a:pPr algn="l"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Times New Roman" panose="02020603050405020304"/>
              </a:rPr>
              <a:t>B. The much books you read, the more knowledge you will have.</a:t>
            </a:r>
          </a:p>
          <a:p>
            <a:pPr algn="l"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Times New Roman" panose="02020603050405020304"/>
              </a:rPr>
              <a:t>C. The less books you read, the less knowledge you will have.</a:t>
            </a:r>
          </a:p>
          <a:p>
            <a:pPr algn="l"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Times New Roman" panose="02020603050405020304"/>
              </a:rPr>
              <a:t>D. The more books you read, the more knowledge you will have.</a:t>
            </a:r>
          </a:p>
          <a:p>
            <a:pPr defTabSz="266700">
              <a:spcAft>
                <a:spcPct val="0"/>
              </a:spcAft>
            </a:pPr>
            <a:endParaRPr sz="2400" dirty="0">
              <a:latin typeface="Times New Roman" panose="02020603050405020304"/>
              <a:ea typeface="Calibri" panose="020F0502020204030204"/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474980" y="681990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4" name="Flowchart: Connector 3"/>
          <p:cNvSpPr/>
          <p:nvPr/>
        </p:nvSpPr>
        <p:spPr>
          <a:xfrm>
            <a:off x="474980" y="2339975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492825" y="3641318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544195" y="6250305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95910" y="106045"/>
            <a:ext cx="11660505" cy="744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sz="2400" b="1" dirty="0">
                <a:latin typeface="Times New Roman" panose="02020603050405020304"/>
                <a:ea typeface="等线"/>
              </a:rPr>
              <a:t>13. </a:t>
            </a:r>
            <a:r>
              <a:rPr sz="2400" b="1" dirty="0">
                <a:latin typeface="Times New Roman" panose="02020603050405020304"/>
                <a:ea typeface="等线"/>
              </a:rPr>
              <a:t>Despite having bad school facilities, our grandparents and parents still studied well.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sz="2400" b="1" dirty="0">
                <a:latin typeface="Times New Roman" panose="02020603050405020304"/>
                <a:ea typeface="等线"/>
              </a:rPr>
              <a:t>   </a:t>
            </a:r>
            <a:r>
              <a:rPr sz="2400" dirty="0">
                <a:latin typeface="Times New Roman" panose="02020603050405020304"/>
                <a:ea typeface="等线"/>
              </a:rPr>
              <a:t>A. Though our grandparents and parents had good school facilities, they still studied badly.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sz="2400" dirty="0">
                <a:latin typeface="Times New Roman" panose="02020603050405020304"/>
                <a:ea typeface="等线"/>
              </a:rPr>
              <a:t>   B. In spite having poor school facilities, they still studied badly.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sz="2400" dirty="0">
                <a:latin typeface="Times New Roman" panose="02020603050405020304"/>
                <a:ea typeface="等线"/>
              </a:rPr>
              <a:t>   C. Though our grandparents and parents had poor school facilities, they still studied badly.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sz="2400" dirty="0">
                <a:latin typeface="Times New Roman" panose="02020603050405020304"/>
                <a:ea typeface="等线"/>
              </a:rPr>
              <a:t>   D. Though our grandparents and parents had poor school facilities, they still studied well.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sz="2400" b="1" dirty="0">
                <a:latin typeface="Times New Roman" panose="02020603050405020304"/>
                <a:ea typeface="等线"/>
              </a:rPr>
              <a:t>14. </a:t>
            </a:r>
            <a:r>
              <a:rPr lang="en-US" altLang="en-US" sz="2400" b="1" dirty="0">
                <a:latin typeface="Times New Roman" panose="02020603050405020304"/>
                <a:ea typeface="等线"/>
              </a:rPr>
              <a:t>He didn’t want to wake the baby up, so he tiptoed into the room. 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等线"/>
              </a:rPr>
              <a:t>A.  Although he tiptoed into the room, he didn’t wake up the baby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等线"/>
              </a:rPr>
              <a:t>B.  He tiptoed into the room, however he didn’t wake up the baby. 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等线"/>
              </a:rPr>
              <a:t>C.  Because he didn’t want to wake the baby up, he tiptoed into the room.  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等线"/>
              </a:rPr>
              <a:t>D.  Because of he didn’t wake up the baby, he tiptoed into the room. 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sz="2400" b="1" dirty="0">
                <a:latin typeface="Times New Roman" panose="02020603050405020304"/>
                <a:ea typeface="等线"/>
              </a:rPr>
              <a:t>15. </a:t>
            </a:r>
            <a:r>
              <a:rPr lang="en-US" sz="2400" b="1" dirty="0">
                <a:latin typeface="Times New Roman" panose="02020603050405020304"/>
                <a:ea typeface="Times New Roman" panose="02020603050405020304"/>
              </a:rPr>
              <a:t>We must take steps to preserve natural resources; otherwise the planet will be in danger.</a:t>
            </a:r>
          </a:p>
          <a:p>
            <a:pPr indent="457200" defTabSz="266700">
              <a:lnSpc>
                <a:spcPct val="90000"/>
              </a:lnSpc>
              <a:spcAft>
                <a:spcPct val="0"/>
              </a:spcAft>
            </a:pPr>
            <a:r>
              <a:rPr lang="en-US" sz="2400" dirty="0">
                <a:latin typeface="Times New Roman" panose="02020603050405020304"/>
                <a:ea typeface="Times New Roman" panose="02020603050405020304"/>
              </a:rPr>
              <a:t>A. If we take steps to preserve natural resources, the planet would be in danger.</a:t>
            </a:r>
          </a:p>
          <a:p>
            <a:pPr indent="457200" defTabSz="266700">
              <a:lnSpc>
                <a:spcPct val="90000"/>
              </a:lnSpc>
              <a:spcAft>
                <a:spcPct val="0"/>
              </a:spcAft>
            </a:pPr>
            <a:r>
              <a:rPr lang="en-US" sz="2400" dirty="0">
                <a:latin typeface="Times New Roman" panose="02020603050405020304"/>
                <a:ea typeface="Times New Roman" panose="02020603050405020304"/>
              </a:rPr>
              <a:t>B. Unless we take steps to preserve natural resources, the planet will be in danger. </a:t>
            </a:r>
          </a:p>
          <a:p>
            <a:pPr indent="457200" defTabSz="266700">
              <a:lnSpc>
                <a:spcPct val="90000"/>
              </a:lnSpc>
              <a:spcAft>
                <a:spcPct val="0"/>
              </a:spcAft>
            </a:pPr>
            <a:r>
              <a:rPr lang="en-US" sz="2400" dirty="0">
                <a:latin typeface="Times New Roman" panose="02020603050405020304"/>
                <a:ea typeface="Times New Roman" panose="02020603050405020304"/>
              </a:rPr>
              <a:t>C. Unless we take steps to preserve natural resources, the planet will not be in danger. </a:t>
            </a:r>
          </a:p>
          <a:p>
            <a:pPr indent="457200" defTabSz="266700">
              <a:lnSpc>
                <a:spcPct val="90000"/>
              </a:lnSpc>
              <a:spcAft>
                <a:spcPct val="0"/>
              </a:spcAft>
            </a:pPr>
            <a:r>
              <a:rPr lang="en-US" sz="2400" dirty="0">
                <a:latin typeface="Times New Roman" panose="02020603050405020304"/>
                <a:ea typeface="Times New Roman" panose="02020603050405020304"/>
              </a:rPr>
              <a:t>D.  If we take steps to preserve natural resources, the planet will be in danger.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sz="2400" b="1" dirty="0">
                <a:latin typeface="Times New Roman" panose="02020603050405020304"/>
                <a:ea typeface="等线"/>
              </a:rPr>
              <a:t>16. “</a:t>
            </a:r>
            <a:r>
              <a:rPr lang="en-US" altLang="en-US" sz="2400" b="1" dirty="0">
                <a:latin typeface="Times New Roman" panose="02020603050405020304"/>
                <a:ea typeface="等线"/>
              </a:rPr>
              <a:t>I will go to Ho Chi Minh City next month” He said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等线"/>
              </a:rPr>
              <a:t>A.  He said to us he would go to Ho Chi Minh City the next month. 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等线"/>
              </a:rPr>
              <a:t>B.  He said us he would go to Ho Chi Minh City the next month. 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等线"/>
              </a:rPr>
              <a:t>C.  He said to us he will go to Ho Chi Minh City the next month. 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等线"/>
              </a:rPr>
              <a:t>D.  He said he would go to Ho Chi Minh City next month. </a:t>
            </a:r>
          </a:p>
          <a:p>
            <a:pPr defTabSz="266700">
              <a:spcAft>
                <a:spcPct val="0"/>
              </a:spcAft>
            </a:pPr>
            <a:endParaRPr lang="en-US" sz="2400" dirty="0">
              <a:latin typeface="Times New Roman" panose="02020603050405020304"/>
              <a:ea typeface="等线"/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474980" y="681990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4" name="Flowchart: Connector 3"/>
          <p:cNvSpPr/>
          <p:nvPr/>
        </p:nvSpPr>
        <p:spPr>
          <a:xfrm>
            <a:off x="226695" y="2694305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226695" y="4009390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285115" y="5324475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588645" y="98425"/>
            <a:ext cx="11546840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Times New Roman" panose="02020603050405020304"/>
                <a:ea typeface="等线"/>
              </a:rPr>
              <a:t>17. </a:t>
            </a:r>
            <a:r>
              <a:rPr lang="en-US" altLang="en-US" sz="2400" b="1" dirty="0">
                <a:latin typeface="Times New Roman" panose="02020603050405020304"/>
                <a:ea typeface="等线"/>
              </a:rPr>
              <a:t>We were late for the flight to Bangkok because of the heavy traffic.</a:t>
            </a:r>
          </a:p>
          <a:p>
            <a:pPr defTabSz="2667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>
                <a:latin typeface="Times New Roman" panose="02020603050405020304"/>
                <a:ea typeface="等线"/>
              </a:rPr>
              <a:t> A. Because the traffic was heavily, we were late for the flight to Bangkok.</a:t>
            </a:r>
          </a:p>
          <a:p>
            <a:pPr defTabSz="2667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>
                <a:latin typeface="Times New Roman" panose="02020603050405020304"/>
                <a:ea typeface="等线"/>
              </a:rPr>
              <a:t> B. Because the heavy traffic, we were late for the flight to Bangkok.</a:t>
            </a:r>
          </a:p>
          <a:p>
            <a:pPr defTabSz="2667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>
                <a:latin typeface="Times New Roman" panose="02020603050405020304"/>
                <a:ea typeface="等线"/>
              </a:rPr>
              <a:t> C. Because the traffic heavy, we were late for the flight to Bangkok.</a:t>
            </a:r>
          </a:p>
          <a:p>
            <a:pPr defTabSz="2667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>
                <a:latin typeface="Times New Roman" panose="02020603050405020304"/>
                <a:ea typeface="等线"/>
              </a:rPr>
              <a:t> D. Because the traffic was heavy, we were late for the flight to Bangkok.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sz="2400" b="1" dirty="0">
                <a:latin typeface="Times New Roman" panose="02020603050405020304"/>
                <a:ea typeface="等线"/>
              </a:rPr>
              <a:t>18. </a:t>
            </a:r>
            <a:r>
              <a:rPr lang="en-US" altLang="en-US" sz="2400" b="1" dirty="0">
                <a:latin typeface="Times New Roman" panose="02020603050405020304"/>
                <a:ea typeface="Calibri" panose="020F0502020204030204"/>
              </a:rPr>
              <a:t>Angkor Wat is the largest religious monument in the world. 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Calibri" panose="020F0502020204030204"/>
              </a:rPr>
              <a:t>A. No other religious building in the world is as large as Angkor Wat. 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Calibri" panose="020F0502020204030204"/>
              </a:rPr>
              <a:t>B. All other religious monuments in the world are larger than Angkor Wat. 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Calibri" panose="020F0502020204030204"/>
              </a:rPr>
              <a:t>C. No other religious monument in the world is as large as Angkor Wat. 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Calibri" panose="020F0502020204030204"/>
              </a:rPr>
              <a:t>D. No other religious building in the world is larger than Angkor Wat</a:t>
            </a:r>
          </a:p>
          <a:p>
            <a:pPr defTabSz="2667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Times New Roman" panose="02020603050405020304"/>
                <a:ea typeface="等线"/>
              </a:rPr>
              <a:t>19. </a:t>
            </a:r>
            <a:r>
              <a:rPr lang="en-US" altLang="en-US" sz="2400" b="1" dirty="0">
                <a:latin typeface="Times New Roman" panose="02020603050405020304"/>
                <a:ea typeface="等线"/>
              </a:rPr>
              <a:t>Although his leg was hurt, he managed to drive a car.</a:t>
            </a:r>
          </a:p>
          <a:p>
            <a:pPr defTabSz="2667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>
                <a:latin typeface="Times New Roman" panose="02020603050405020304"/>
                <a:ea typeface="等线"/>
              </a:rPr>
              <a:t>A. Despite his hurt leg, he managed to drive a car.  </a:t>
            </a:r>
          </a:p>
          <a:p>
            <a:pPr defTabSz="2667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>
                <a:latin typeface="Times New Roman" panose="02020603050405020304"/>
                <a:ea typeface="等线"/>
              </a:rPr>
              <a:t>B. His leg was hurt. However, he manages to drive a car.</a:t>
            </a:r>
          </a:p>
          <a:p>
            <a:pPr defTabSz="2667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>
                <a:latin typeface="Times New Roman" panose="02020603050405020304"/>
                <a:ea typeface="等线"/>
              </a:rPr>
              <a:t>C. His leg was hurt. But he managed to drive a car. </a:t>
            </a:r>
          </a:p>
          <a:p>
            <a:pPr defTabSz="2667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>
                <a:latin typeface="Times New Roman" panose="02020603050405020304"/>
                <a:ea typeface="等线"/>
              </a:rPr>
              <a:t>D. In spite of the fact that his hurt leg, he managed to drive a car.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sz="2400" b="1" dirty="0">
                <a:latin typeface="Times New Roman" panose="02020603050405020304"/>
                <a:ea typeface="等线"/>
              </a:rPr>
              <a:t>20. </a:t>
            </a:r>
            <a:r>
              <a:rPr lang="en-US" sz="2400" b="1" dirty="0">
                <a:latin typeface="Times New Roman" panose="02020603050405020304"/>
                <a:ea typeface="Times New Roman" panose="02020603050405020304"/>
              </a:rPr>
              <a:t>Y</a:t>
            </a:r>
            <a:r>
              <a:rPr lang="en-US" altLang="en-US" sz="2400" b="1" dirty="0">
                <a:latin typeface="Times New Roman" panose="02020603050405020304"/>
                <a:ea typeface="Times New Roman" panose="02020603050405020304"/>
              </a:rPr>
              <a:t>ou can improve your English accent by talking to native English speakers.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Times New Roman" panose="02020603050405020304"/>
              </a:rPr>
              <a:t>A. Unless you talk to native English speakers, you can improve your English accent.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Times New Roman" panose="02020603050405020304"/>
              </a:rPr>
              <a:t>B. If you talk to native English speakers, you can improve your English accent.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Times New Roman" panose="02020603050405020304"/>
              </a:rPr>
              <a:t>C. If you improve your English accent, you can talk to native English speakers.</a:t>
            </a:r>
          </a:p>
          <a:p>
            <a:pPr defTabSz="266700">
              <a:lnSpc>
                <a:spcPct val="90000"/>
              </a:lnSpc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/>
                <a:ea typeface="Times New Roman" panose="02020603050405020304"/>
              </a:rPr>
              <a:t>D. Unless you improve your English accent, you can talk to native English speakers.</a:t>
            </a:r>
          </a:p>
          <a:p>
            <a:pPr defTabSz="266700">
              <a:spcAft>
                <a:spcPct val="0"/>
              </a:spcAft>
            </a:pPr>
            <a:endParaRPr lang="en-US" sz="2400" dirty="0">
              <a:latin typeface="Times New Roman" panose="02020603050405020304"/>
              <a:ea typeface="等线"/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588645" y="1344295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4" name="Flowchart: Connector 3"/>
          <p:cNvSpPr/>
          <p:nvPr/>
        </p:nvSpPr>
        <p:spPr>
          <a:xfrm>
            <a:off x="588644" y="2672715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588645" y="3677920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588645" y="5621655"/>
            <a:ext cx="502285" cy="507365"/>
          </a:xfrm>
          <a:prstGeom prst="flowChartConnector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AC45BA-7A01-4690-AB7B-7029E32E2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69" y="1370295"/>
            <a:ext cx="7378262" cy="411740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37229F9-14EE-46A2-A7A5-2D8ECE1A39D9}"/>
              </a:ext>
            </a:extLst>
          </p:cNvPr>
          <p:cNvGrpSpPr/>
          <p:nvPr/>
        </p:nvGrpSpPr>
        <p:grpSpPr>
          <a:xfrm>
            <a:off x="2007812" y="212294"/>
            <a:ext cx="8097607" cy="6480117"/>
            <a:chOff x="2007812" y="212294"/>
            <a:chExt cx="8097607" cy="6480117"/>
          </a:xfrm>
        </p:grpSpPr>
        <p:sp>
          <p:nvSpPr>
            <p:cNvPr id="6" name="Free-form: Shape 5">
              <a:extLst>
                <a:ext uri="{FF2B5EF4-FFF2-40B4-BE49-F238E27FC236}">
                  <a16:creationId xmlns:a16="http://schemas.microsoft.com/office/drawing/2014/main" id="{3B32EAD9-15BA-4D51-9042-9EB7B24F1689}"/>
                </a:ext>
              </a:extLst>
            </p:cNvPr>
            <p:cNvSpPr/>
            <p:nvPr/>
          </p:nvSpPr>
          <p:spPr>
            <a:xfrm>
              <a:off x="3239033" y="3452353"/>
              <a:ext cx="807681" cy="2308542"/>
            </a:xfrm>
            <a:custGeom>
              <a:avLst/>
              <a:gdLst>
                <a:gd name="connsiteX0" fmla="*/ 0 w 807681"/>
                <a:gd name="connsiteY0" fmla="*/ 0 h 2308542"/>
                <a:gd name="connsiteX1" fmla="*/ 403840 w 807681"/>
                <a:gd name="connsiteY1" fmla="*/ 0 h 2308542"/>
                <a:gd name="connsiteX2" fmla="*/ 403840 w 807681"/>
                <a:gd name="connsiteY2" fmla="*/ 2308542 h 2308542"/>
                <a:gd name="connsiteX3" fmla="*/ 807681 w 807681"/>
                <a:gd name="connsiteY3" fmla="*/ 2308542 h 2308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7681" h="2308542">
                  <a:moveTo>
                    <a:pt x="0" y="0"/>
                  </a:moveTo>
                  <a:lnTo>
                    <a:pt x="403840" y="0"/>
                  </a:lnTo>
                  <a:lnTo>
                    <a:pt x="403840" y="2308542"/>
                  </a:lnTo>
                  <a:lnTo>
                    <a:pt x="807681" y="2308542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397" tIns="1093127" rIns="355397" bIns="1093128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800" kern="1200"/>
            </a:p>
          </p:txBody>
        </p:sp>
        <p:sp>
          <p:nvSpPr>
            <p:cNvPr id="7" name="Free-form: Shape 6">
              <a:extLst>
                <a:ext uri="{FF2B5EF4-FFF2-40B4-BE49-F238E27FC236}">
                  <a16:creationId xmlns:a16="http://schemas.microsoft.com/office/drawing/2014/main" id="{CCFB11BD-4E2D-44C3-A5C8-83CB7D89FAFB}"/>
                </a:ext>
              </a:extLst>
            </p:cNvPr>
            <p:cNvSpPr/>
            <p:nvPr/>
          </p:nvSpPr>
          <p:spPr>
            <a:xfrm>
              <a:off x="3239033" y="3452353"/>
              <a:ext cx="807681" cy="769514"/>
            </a:xfrm>
            <a:custGeom>
              <a:avLst/>
              <a:gdLst>
                <a:gd name="connsiteX0" fmla="*/ 0 w 807681"/>
                <a:gd name="connsiteY0" fmla="*/ 0 h 769514"/>
                <a:gd name="connsiteX1" fmla="*/ 403840 w 807681"/>
                <a:gd name="connsiteY1" fmla="*/ 0 h 769514"/>
                <a:gd name="connsiteX2" fmla="*/ 403840 w 807681"/>
                <a:gd name="connsiteY2" fmla="*/ 769514 h 769514"/>
                <a:gd name="connsiteX3" fmla="*/ 807681 w 807681"/>
                <a:gd name="connsiteY3" fmla="*/ 769514 h 769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7681" h="769514">
                  <a:moveTo>
                    <a:pt x="0" y="0"/>
                  </a:moveTo>
                  <a:lnTo>
                    <a:pt x="403840" y="0"/>
                  </a:lnTo>
                  <a:lnTo>
                    <a:pt x="403840" y="769514"/>
                  </a:lnTo>
                  <a:lnTo>
                    <a:pt x="807681" y="769514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8652" tIns="356868" rIns="388651" bIns="356868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00" kern="1200"/>
            </a:p>
          </p:txBody>
        </p:sp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DE47345D-C70C-4338-935E-B86014F69EE8}"/>
                </a:ext>
              </a:extLst>
            </p:cNvPr>
            <p:cNvSpPr/>
            <p:nvPr/>
          </p:nvSpPr>
          <p:spPr>
            <a:xfrm>
              <a:off x="3239033" y="2682839"/>
              <a:ext cx="807681" cy="769514"/>
            </a:xfrm>
            <a:custGeom>
              <a:avLst/>
              <a:gdLst>
                <a:gd name="connsiteX0" fmla="*/ 0 w 807681"/>
                <a:gd name="connsiteY0" fmla="*/ 769514 h 769514"/>
                <a:gd name="connsiteX1" fmla="*/ 403840 w 807681"/>
                <a:gd name="connsiteY1" fmla="*/ 769514 h 769514"/>
                <a:gd name="connsiteX2" fmla="*/ 403840 w 807681"/>
                <a:gd name="connsiteY2" fmla="*/ 0 h 769514"/>
                <a:gd name="connsiteX3" fmla="*/ 807681 w 807681"/>
                <a:gd name="connsiteY3" fmla="*/ 0 h 769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7681" h="769514">
                  <a:moveTo>
                    <a:pt x="0" y="769514"/>
                  </a:moveTo>
                  <a:lnTo>
                    <a:pt x="403840" y="769514"/>
                  </a:lnTo>
                  <a:lnTo>
                    <a:pt x="403840" y="0"/>
                  </a:lnTo>
                  <a:lnTo>
                    <a:pt x="807681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8652" tIns="356868" rIns="388651" bIns="356868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00" kern="1200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B7E63672-E74C-41DA-802B-CD4A82FFBF31}"/>
                </a:ext>
              </a:extLst>
            </p:cNvPr>
            <p:cNvSpPr/>
            <p:nvPr/>
          </p:nvSpPr>
          <p:spPr>
            <a:xfrm>
              <a:off x="3239033" y="1143811"/>
              <a:ext cx="807681" cy="2308542"/>
            </a:xfrm>
            <a:custGeom>
              <a:avLst/>
              <a:gdLst>
                <a:gd name="connsiteX0" fmla="*/ 0 w 807681"/>
                <a:gd name="connsiteY0" fmla="*/ 2308542 h 2308542"/>
                <a:gd name="connsiteX1" fmla="*/ 403840 w 807681"/>
                <a:gd name="connsiteY1" fmla="*/ 2308542 h 2308542"/>
                <a:gd name="connsiteX2" fmla="*/ 403840 w 807681"/>
                <a:gd name="connsiteY2" fmla="*/ 0 h 2308542"/>
                <a:gd name="connsiteX3" fmla="*/ 807681 w 807681"/>
                <a:gd name="connsiteY3" fmla="*/ 0 h 2308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7681" h="2308542">
                  <a:moveTo>
                    <a:pt x="0" y="2308542"/>
                  </a:moveTo>
                  <a:lnTo>
                    <a:pt x="403840" y="2308542"/>
                  </a:lnTo>
                  <a:lnTo>
                    <a:pt x="403840" y="0"/>
                  </a:lnTo>
                  <a:lnTo>
                    <a:pt x="807681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397" tIns="1093127" rIns="355397" bIns="1093128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800" kern="1200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55B65AD2-CF25-47EF-88E5-9241D2A8EF97}"/>
                </a:ext>
              </a:extLst>
            </p:cNvPr>
            <p:cNvSpPr/>
            <p:nvPr/>
          </p:nvSpPr>
          <p:spPr>
            <a:xfrm rot="16200000">
              <a:off x="-616636" y="2836742"/>
              <a:ext cx="6480117" cy="1231222"/>
            </a:xfrm>
            <a:custGeom>
              <a:avLst/>
              <a:gdLst>
                <a:gd name="connsiteX0" fmla="*/ 0 w 6480117"/>
                <a:gd name="connsiteY0" fmla="*/ 0 h 1231222"/>
                <a:gd name="connsiteX1" fmla="*/ 6480117 w 6480117"/>
                <a:gd name="connsiteY1" fmla="*/ 0 h 1231222"/>
                <a:gd name="connsiteX2" fmla="*/ 6480117 w 6480117"/>
                <a:gd name="connsiteY2" fmla="*/ 1231222 h 1231222"/>
                <a:gd name="connsiteX3" fmla="*/ 0 w 6480117"/>
                <a:gd name="connsiteY3" fmla="*/ 1231222 h 1231222"/>
                <a:gd name="connsiteX4" fmla="*/ 0 w 6480117"/>
                <a:gd name="connsiteY4" fmla="*/ 0 h 123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0117" h="1231222">
                  <a:moveTo>
                    <a:pt x="0" y="0"/>
                  </a:moveTo>
                  <a:lnTo>
                    <a:pt x="6480117" y="0"/>
                  </a:lnTo>
                  <a:lnTo>
                    <a:pt x="6480117" y="1231222"/>
                  </a:lnTo>
                  <a:lnTo>
                    <a:pt x="0" y="123122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274" tIns="41275" rIns="41275" bIns="41274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6500" b="1" kern="1200" dirty="0">
                  <a:solidFill>
                    <a:schemeClr val="tx1"/>
                  </a:solidFill>
                </a:rPr>
                <a:t>Section 9</a:t>
              </a:r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ECE4D211-D961-4689-A5EA-504CD5313E44}"/>
                </a:ext>
              </a:extLst>
            </p:cNvPr>
            <p:cNvSpPr/>
            <p:nvPr/>
          </p:nvSpPr>
          <p:spPr>
            <a:xfrm>
              <a:off x="4046715" y="528200"/>
              <a:ext cx="5963842" cy="1231222"/>
            </a:xfrm>
            <a:custGeom>
              <a:avLst/>
              <a:gdLst>
                <a:gd name="connsiteX0" fmla="*/ 0 w 5963842"/>
                <a:gd name="connsiteY0" fmla="*/ 0 h 1231222"/>
                <a:gd name="connsiteX1" fmla="*/ 5963842 w 5963842"/>
                <a:gd name="connsiteY1" fmla="*/ 0 h 1231222"/>
                <a:gd name="connsiteX2" fmla="*/ 5963842 w 5963842"/>
                <a:gd name="connsiteY2" fmla="*/ 1231222 h 1231222"/>
                <a:gd name="connsiteX3" fmla="*/ 0 w 5963842"/>
                <a:gd name="connsiteY3" fmla="*/ 1231222 h 1231222"/>
                <a:gd name="connsiteX4" fmla="*/ 0 w 5963842"/>
                <a:gd name="connsiteY4" fmla="*/ 0 h 123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842" h="1231222">
                  <a:moveTo>
                    <a:pt x="0" y="0"/>
                  </a:moveTo>
                  <a:lnTo>
                    <a:pt x="5963842" y="0"/>
                  </a:lnTo>
                  <a:lnTo>
                    <a:pt x="5963842" y="1231222"/>
                  </a:lnTo>
                  <a:lnTo>
                    <a:pt x="0" y="123122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225" tIns="22225" rIns="22225" bIns="22225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500" b="1" kern="1200" dirty="0">
                  <a:solidFill>
                    <a:schemeClr val="tx1"/>
                  </a:solidFill>
                </a:rPr>
                <a:t>Comparisons</a:t>
              </a:r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F0E3AC80-BC9D-459F-AB93-3943A9054B41}"/>
                </a:ext>
              </a:extLst>
            </p:cNvPr>
            <p:cNvSpPr/>
            <p:nvPr/>
          </p:nvSpPr>
          <p:spPr>
            <a:xfrm>
              <a:off x="4046715" y="2067228"/>
              <a:ext cx="6012989" cy="1231222"/>
            </a:xfrm>
            <a:custGeom>
              <a:avLst/>
              <a:gdLst>
                <a:gd name="connsiteX0" fmla="*/ 0 w 6012989"/>
                <a:gd name="connsiteY0" fmla="*/ 0 h 1231222"/>
                <a:gd name="connsiteX1" fmla="*/ 6012989 w 6012989"/>
                <a:gd name="connsiteY1" fmla="*/ 0 h 1231222"/>
                <a:gd name="connsiteX2" fmla="*/ 6012989 w 6012989"/>
                <a:gd name="connsiteY2" fmla="*/ 1231222 h 1231222"/>
                <a:gd name="connsiteX3" fmla="*/ 0 w 6012989"/>
                <a:gd name="connsiteY3" fmla="*/ 1231222 h 1231222"/>
                <a:gd name="connsiteX4" fmla="*/ 0 w 6012989"/>
                <a:gd name="connsiteY4" fmla="*/ 0 h 123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12989" h="1231222">
                  <a:moveTo>
                    <a:pt x="0" y="0"/>
                  </a:moveTo>
                  <a:lnTo>
                    <a:pt x="6012989" y="0"/>
                  </a:lnTo>
                  <a:lnTo>
                    <a:pt x="6012989" y="1231222"/>
                  </a:lnTo>
                  <a:lnTo>
                    <a:pt x="0" y="123122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225" tIns="22225" rIns="22225" bIns="22225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500" b="1" kern="1200" dirty="0">
                  <a:solidFill>
                    <a:schemeClr val="tx1"/>
                  </a:solidFill>
                  <a:latin typeface="+mn-lt"/>
                </a:rPr>
                <a:t>Conditional sentence  </a:t>
              </a:r>
            </a:p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500" b="1" kern="1200" dirty="0">
                  <a:solidFill>
                    <a:schemeClr val="tx1"/>
                  </a:solidFill>
                  <a:latin typeface="+mn-lt"/>
                </a:rPr>
                <a:t>type 1</a:t>
              </a:r>
              <a:endParaRPr lang="en-US" sz="3500" kern="1200" dirty="0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C33F5328-CB19-422E-A454-A8FC988DD8AB}"/>
                </a:ext>
              </a:extLst>
            </p:cNvPr>
            <p:cNvSpPr/>
            <p:nvPr/>
          </p:nvSpPr>
          <p:spPr>
            <a:xfrm>
              <a:off x="4046715" y="3606256"/>
              <a:ext cx="6012989" cy="1231222"/>
            </a:xfrm>
            <a:custGeom>
              <a:avLst/>
              <a:gdLst>
                <a:gd name="connsiteX0" fmla="*/ 0 w 6012989"/>
                <a:gd name="connsiteY0" fmla="*/ 0 h 1231222"/>
                <a:gd name="connsiteX1" fmla="*/ 6012989 w 6012989"/>
                <a:gd name="connsiteY1" fmla="*/ 0 h 1231222"/>
                <a:gd name="connsiteX2" fmla="*/ 6012989 w 6012989"/>
                <a:gd name="connsiteY2" fmla="*/ 1231222 h 1231222"/>
                <a:gd name="connsiteX3" fmla="*/ 0 w 6012989"/>
                <a:gd name="connsiteY3" fmla="*/ 1231222 h 1231222"/>
                <a:gd name="connsiteX4" fmla="*/ 0 w 6012989"/>
                <a:gd name="connsiteY4" fmla="*/ 0 h 123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12989" h="1231222">
                  <a:moveTo>
                    <a:pt x="0" y="0"/>
                  </a:moveTo>
                  <a:lnTo>
                    <a:pt x="6012989" y="0"/>
                  </a:lnTo>
                  <a:lnTo>
                    <a:pt x="6012989" y="1231222"/>
                  </a:lnTo>
                  <a:lnTo>
                    <a:pt x="0" y="123122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225" tIns="22225" rIns="22225" bIns="22225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500" b="1" kern="1200" dirty="0">
                  <a:solidFill>
                    <a:schemeClr val="tx1"/>
                  </a:solidFill>
                  <a:effectLst/>
                  <a:latin typeface="+mn-ea"/>
                  <a:cs typeface="江城圆体 400W" panose="020B0500000000000000" pitchFamily="34" charset="-122"/>
                </a:rPr>
                <a:t>Reported speech</a:t>
              </a:r>
              <a:endParaRPr lang="en-US" sz="3500" kern="1200" dirty="0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E16CB7DE-3E43-4702-9560-968E9F122159}"/>
                </a:ext>
              </a:extLst>
            </p:cNvPr>
            <p:cNvSpPr/>
            <p:nvPr/>
          </p:nvSpPr>
          <p:spPr>
            <a:xfrm>
              <a:off x="4046715" y="5145284"/>
              <a:ext cx="6058704" cy="1231222"/>
            </a:xfrm>
            <a:custGeom>
              <a:avLst/>
              <a:gdLst>
                <a:gd name="connsiteX0" fmla="*/ 0 w 6058704"/>
                <a:gd name="connsiteY0" fmla="*/ 0 h 1231222"/>
                <a:gd name="connsiteX1" fmla="*/ 6058704 w 6058704"/>
                <a:gd name="connsiteY1" fmla="*/ 0 h 1231222"/>
                <a:gd name="connsiteX2" fmla="*/ 6058704 w 6058704"/>
                <a:gd name="connsiteY2" fmla="*/ 1231222 h 1231222"/>
                <a:gd name="connsiteX3" fmla="*/ 0 w 6058704"/>
                <a:gd name="connsiteY3" fmla="*/ 1231222 h 1231222"/>
                <a:gd name="connsiteX4" fmla="*/ 0 w 6058704"/>
                <a:gd name="connsiteY4" fmla="*/ 0 h 123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8704" h="1231222">
                  <a:moveTo>
                    <a:pt x="0" y="0"/>
                  </a:moveTo>
                  <a:lnTo>
                    <a:pt x="6058704" y="0"/>
                  </a:lnTo>
                  <a:lnTo>
                    <a:pt x="6058704" y="1231222"/>
                  </a:lnTo>
                  <a:lnTo>
                    <a:pt x="0" y="123122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225" tIns="22225" rIns="22225" bIns="22225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500" b="1" kern="1200" dirty="0">
                  <a:solidFill>
                    <a:schemeClr val="tx1"/>
                  </a:solidFill>
                  <a:effectLst/>
                  <a:latin typeface="+mn-ea"/>
                  <a:cs typeface="江城圆体 400W" panose="020B0500000000000000" pitchFamily="34" charset="-122"/>
                </a:rPr>
                <a:t>Adverbial clauses                </a:t>
              </a:r>
            </a:p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500" b="1" kern="1200" dirty="0">
                  <a:solidFill>
                    <a:schemeClr val="tx1"/>
                  </a:solidFill>
                  <a:effectLst/>
                  <a:latin typeface="+mn-ea"/>
                  <a:cs typeface="江城圆体 400W" panose="020B0500000000000000" pitchFamily="34" charset="-122"/>
                </a:rPr>
                <a:t>(of concession and reason)</a:t>
              </a:r>
              <a:endParaRPr lang="en-US" sz="3500" b="1" kern="1200" dirty="0"/>
            </a:p>
          </p:txBody>
        </p:sp>
      </p:grp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2122170" y="1368425"/>
            <a:ext cx="6861175" cy="174053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vert="horz" wrap="none" lIns="0" tIns="0" rIns="0" bIns="0" rtlCol="0" anchor="b" anchorCtr="0">
            <a:noAutofit/>
          </a:bodyPr>
          <a:lstStyle>
            <a:lvl1pPr marL="0" indent="0" algn="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8800" b="1" kern="1200" dirty="0">
                <a:gradFill flip="none" rotWithShape="1">
                  <a:gsLst>
                    <a:gs pos="28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n-lt"/>
              </a:defRPr>
            </a:lvl1pPr>
            <a:lvl2pPr marL="538480" indent="-2063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798830" indent="-1619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030605" indent="-1492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1235075" indent="-127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</a:defRPr>
            </a:lvl9pPr>
          </a:lstStyle>
          <a:p>
            <a:pPr lvl="0" algn="ctr">
              <a:lnSpc>
                <a:spcPct val="100000"/>
              </a:lnSpc>
              <a:buClrTx/>
              <a:buSzTx/>
            </a:pPr>
            <a:r>
              <a:rPr sz="5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n-ea"/>
                <a:cs typeface="Arial Black" panose="020B0A04020102020204" charset="0"/>
                <a:sym typeface="+mn-ea"/>
              </a:rPr>
              <a:t>CONDITONAL SENTENCE</a:t>
            </a:r>
            <a:endParaRPr sz="5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  <a:sym typeface="+mn-ea"/>
            </a:endParaRPr>
          </a:p>
          <a:p>
            <a:pPr lvl="0" algn="ctr">
              <a:lnSpc>
                <a:spcPct val="100000"/>
              </a:lnSpc>
              <a:buClrTx/>
              <a:buSzTx/>
            </a:pPr>
            <a:r>
              <a:rPr sz="5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  <a:sym typeface="+mn-ea"/>
              </a:rPr>
              <a:t>(</a:t>
            </a:r>
            <a:r>
              <a:rPr sz="5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n-ea"/>
                <a:cs typeface="Arial Black" panose="020B0A04020102020204" charset="0"/>
                <a:sym typeface="+mn-ea"/>
              </a:rPr>
              <a:t>TYPE 1</a:t>
            </a:r>
            <a:r>
              <a:rPr sz="5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  <a:sym typeface="+mn-ea"/>
              </a:rPr>
              <a:t>)</a:t>
            </a: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6241733" y="58102"/>
            <a:ext cx="6667" cy="165417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>
            <a:off x="6241733" y="58102"/>
            <a:ext cx="6667" cy="165417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490220" y="305712"/>
            <a:ext cx="11211560" cy="5652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>
              <a:spcAft>
                <a:spcPts val="800"/>
              </a:spcAft>
            </a:pPr>
            <a:r>
              <a:rPr lang="en-US" sz="3000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1. </a:t>
            </a:r>
            <a:r>
              <a:rPr lang="en-US" sz="3000" dirty="0" err="1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Câu</a:t>
            </a:r>
            <a:r>
              <a:rPr lang="en-US" sz="3000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mệnh</a:t>
            </a:r>
            <a:r>
              <a:rPr lang="en-US" sz="3000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lệnh</a:t>
            </a:r>
            <a:r>
              <a:rPr lang="en-US" sz="3000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, </a:t>
            </a:r>
            <a:r>
              <a:rPr lang="en-US" sz="3000" b="1" u="sng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OR/</a:t>
            </a:r>
            <a:r>
              <a:rPr lang="en-US" sz="3000" b="1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 ;</a:t>
            </a:r>
            <a:r>
              <a:rPr lang="en-US" sz="3000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 </a:t>
            </a:r>
            <a:r>
              <a:rPr lang="en-US" sz="3000" b="1" u="sng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OTHERWISE </a:t>
            </a:r>
            <a:r>
              <a:rPr lang="en-US" sz="3000" b="1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+</a:t>
            </a:r>
            <a:r>
              <a:rPr lang="en-US" sz="3000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 we/ you will (won’t) + V</a:t>
            </a:r>
            <a:endParaRPr lang="en-US" sz="3000" b="1" u="sng" dirty="0">
              <a:latin typeface="Times New Roman" panose="02020603050405020304" charset="0"/>
              <a:ea typeface="Times New Roman" panose="02020603050405020304"/>
              <a:cs typeface="Times New Roman" panose="02020603050405020304" charset="0"/>
            </a:endParaRPr>
          </a:p>
          <a:p>
            <a:pPr defTabSz="266700">
              <a:spcAft>
                <a:spcPts val="800"/>
              </a:spcAft>
            </a:pPr>
            <a:r>
              <a:rPr sz="3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=&gt; </a:t>
            </a:r>
            <a:r>
              <a:rPr sz="3000" dirty="0" err="1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Câu</a:t>
            </a:r>
            <a:r>
              <a:rPr sz="3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 ĐK1: </a:t>
            </a:r>
            <a:r>
              <a:rPr sz="3000" dirty="0" err="1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Thêm</a:t>
            </a:r>
            <a:r>
              <a:rPr sz="3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 </a:t>
            </a:r>
            <a:r>
              <a:rPr lang="en-US" sz="3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If </a:t>
            </a:r>
            <a:r>
              <a:rPr sz="3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we/ you </a:t>
            </a:r>
            <a:r>
              <a:rPr sz="3000" dirty="0" err="1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vào</a:t>
            </a:r>
            <a:r>
              <a:rPr lang="en-US" sz="3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 </a:t>
            </a:r>
            <a:r>
              <a:rPr sz="3000" dirty="0" err="1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vế</a:t>
            </a:r>
            <a:r>
              <a:rPr sz="3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 </a:t>
            </a:r>
            <a:r>
              <a:rPr sz="3000" dirty="0" err="1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mệnh</a:t>
            </a:r>
            <a:r>
              <a:rPr sz="3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 </a:t>
            </a:r>
            <a:r>
              <a:rPr sz="3000" dirty="0" err="1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lệnh</a:t>
            </a:r>
            <a:r>
              <a:rPr sz="3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, </a:t>
            </a:r>
            <a:r>
              <a:rPr sz="3000" dirty="0" err="1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bỏ</a:t>
            </a:r>
            <a:r>
              <a:rPr sz="3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 “or”</a:t>
            </a:r>
            <a:r>
              <a:rPr lang="en-US" sz="3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,</a:t>
            </a:r>
            <a:r>
              <a:rPr sz="3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có</a:t>
            </a:r>
            <a:r>
              <a:rPr lang="en-US" sz="3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thể</a:t>
            </a:r>
            <a:r>
              <a:rPr sz="3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 </a:t>
            </a:r>
            <a:r>
              <a:rPr sz="3000" dirty="0" err="1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thêm</a:t>
            </a:r>
            <a:r>
              <a:rPr sz="3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/ </a:t>
            </a:r>
            <a:r>
              <a:rPr sz="3000" dirty="0" err="1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bỏ</a:t>
            </a:r>
            <a:r>
              <a:rPr sz="3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 “not” ở 1 </a:t>
            </a:r>
            <a:r>
              <a:rPr sz="3000" dirty="0" err="1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trong</a:t>
            </a:r>
            <a:r>
              <a:rPr sz="3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 2 </a:t>
            </a:r>
            <a:r>
              <a:rPr sz="3000" dirty="0" err="1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vế</a:t>
            </a:r>
            <a:r>
              <a:rPr sz="3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)</a:t>
            </a:r>
          </a:p>
          <a:p>
            <a:pPr defTabSz="266700">
              <a:spcAft>
                <a:spcPct val="0"/>
              </a:spcAft>
            </a:pPr>
            <a:r>
              <a:rPr sz="3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 Eg</a:t>
            </a:r>
            <a:r>
              <a:rPr lang="en-US" sz="3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1</a:t>
            </a:r>
            <a:r>
              <a:rPr sz="30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: Study hard or you won’t pass the exam</a:t>
            </a:r>
          </a:p>
          <a:p>
            <a:pPr defTabSz="266700">
              <a:spcAft>
                <a:spcPct val="0"/>
              </a:spcAft>
            </a:pPr>
            <a:r>
              <a:rPr sz="3000" dirty="0">
                <a:latin typeface="Times New Roman" panose="02020603050405020304" charset="0"/>
                <a:ea typeface="等线"/>
                <a:cs typeface="Times New Roman" panose="02020603050405020304" charset="0"/>
              </a:rPr>
              <a:t>=&gt; </a:t>
            </a:r>
            <a:r>
              <a:rPr lang="en-US" sz="3000" dirty="0">
                <a:latin typeface="Times New Roman" panose="02020603050405020304" charset="0"/>
                <a:ea typeface="等线"/>
                <a:cs typeface="Times New Roman" panose="02020603050405020304" charset="0"/>
              </a:rPr>
              <a:t>	</a:t>
            </a:r>
            <a:r>
              <a:rPr sz="3000" dirty="0">
                <a:latin typeface="Times New Roman" panose="02020603050405020304" charset="0"/>
                <a:ea typeface="等线"/>
                <a:cs typeface="Times New Roman" panose="02020603050405020304" charset="0"/>
              </a:rPr>
              <a:t>	If you </a:t>
            </a:r>
            <a:r>
              <a:rPr sz="3000" u="sng" dirty="0">
                <a:latin typeface="Times New Roman" panose="02020603050405020304" charset="0"/>
                <a:ea typeface="等线"/>
                <a:cs typeface="Times New Roman" panose="02020603050405020304" charset="0"/>
              </a:rPr>
              <a:t>study</a:t>
            </a:r>
            <a:r>
              <a:rPr sz="3000" dirty="0">
                <a:latin typeface="Times New Roman" panose="02020603050405020304" charset="0"/>
                <a:ea typeface="等线"/>
                <a:cs typeface="Times New Roman" panose="02020603050405020304" charset="0"/>
              </a:rPr>
              <a:t> hard , you </a:t>
            </a:r>
            <a:r>
              <a:rPr sz="3000" u="sng" dirty="0">
                <a:latin typeface="Times New Roman" panose="02020603050405020304" charset="0"/>
                <a:ea typeface="等线"/>
                <a:cs typeface="Times New Roman" panose="02020603050405020304" charset="0"/>
              </a:rPr>
              <a:t>will pass</a:t>
            </a:r>
            <a:r>
              <a:rPr sz="3000" dirty="0">
                <a:latin typeface="Times New Roman" panose="02020603050405020304" charset="0"/>
                <a:ea typeface="等线"/>
                <a:cs typeface="Times New Roman" panose="02020603050405020304" charset="0"/>
              </a:rPr>
              <a:t> the exam. </a:t>
            </a:r>
          </a:p>
          <a:p>
            <a:pPr defTabSz="266700">
              <a:spcAft>
                <a:spcPct val="0"/>
              </a:spcAft>
            </a:pPr>
            <a:r>
              <a:rPr lang="en-US" sz="3000" dirty="0">
                <a:latin typeface="Times New Roman" panose="02020603050405020304" charset="0"/>
                <a:ea typeface="等线"/>
                <a:cs typeface="Times New Roman" panose="02020603050405020304" charset="0"/>
              </a:rPr>
              <a:t>			If you </a:t>
            </a:r>
            <a:r>
              <a:rPr lang="en-US" sz="3000" u="sng" dirty="0">
                <a:latin typeface="Times New Roman" panose="02020603050405020304" charset="0"/>
                <a:ea typeface="等线"/>
                <a:cs typeface="Times New Roman" panose="02020603050405020304" charset="0"/>
              </a:rPr>
              <a:t>don’t study</a:t>
            </a:r>
            <a:r>
              <a:rPr lang="en-US" sz="3000" dirty="0">
                <a:latin typeface="Times New Roman" panose="02020603050405020304" charset="0"/>
                <a:ea typeface="等线"/>
                <a:cs typeface="Times New Roman" panose="02020603050405020304" charset="0"/>
              </a:rPr>
              <a:t> hard, you </a:t>
            </a:r>
            <a:r>
              <a:rPr lang="en-US" sz="3000" u="sng" dirty="0">
                <a:latin typeface="Times New Roman" panose="02020603050405020304" charset="0"/>
                <a:ea typeface="等线"/>
                <a:cs typeface="Times New Roman" panose="02020603050405020304" charset="0"/>
              </a:rPr>
              <a:t>won’t pass</a:t>
            </a:r>
            <a:r>
              <a:rPr lang="en-US" sz="3000" dirty="0">
                <a:latin typeface="Times New Roman" panose="02020603050405020304" charset="0"/>
                <a:ea typeface="等线"/>
                <a:cs typeface="Times New Roman" panose="02020603050405020304" charset="0"/>
              </a:rPr>
              <a:t> the exam.</a:t>
            </a:r>
          </a:p>
          <a:p>
            <a:pPr defTabSz="266700">
              <a:spcBef>
                <a:spcPts val="0"/>
              </a:spcBef>
              <a:spcAft>
                <a:spcPct val="0"/>
              </a:spcAft>
            </a:pPr>
            <a:r>
              <a:rPr lang="vi-VN" sz="28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2. Câu mệnh lệnh </a:t>
            </a:r>
            <a:r>
              <a:rPr lang="vi-VN" sz="2800" b="1" u="sng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AND</a:t>
            </a:r>
            <a:r>
              <a:rPr lang="vi-VN" sz="28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 we/ you will (won’t) + V</a:t>
            </a:r>
            <a:endParaRPr lang="vi-VN" sz="2800" dirty="0">
              <a:latin typeface="Times New Roman" panose="02020603050405020304" charset="0"/>
              <a:ea typeface="Calibri" panose="020F0502020204030204"/>
              <a:cs typeface="Times New Roman" panose="02020603050405020304" charset="0"/>
            </a:endParaRPr>
          </a:p>
          <a:p>
            <a:pPr defTabSz="266700">
              <a:spcBef>
                <a:spcPts val="0"/>
              </a:spcBef>
              <a:spcAft>
                <a:spcPct val="0"/>
              </a:spcAft>
            </a:pPr>
            <a:r>
              <a:rPr lang="vi-VN" sz="28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=&gt; Câu ĐK 1: 	Thêm </a:t>
            </a:r>
            <a:r>
              <a:rPr lang="en-US" sz="28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If </a:t>
            </a:r>
            <a:r>
              <a:rPr lang="vi-VN" sz="28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we/ you vào vế mệnh lệnh, bỏ “and”</a:t>
            </a:r>
            <a:r>
              <a:rPr lang="en-US" sz="28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, </a:t>
            </a:r>
            <a:r>
              <a:rPr lang="en-US" sz="2800" dirty="0" err="1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có</a:t>
            </a:r>
            <a:r>
              <a:rPr lang="en-US" sz="28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thể</a:t>
            </a:r>
            <a:r>
              <a:rPr lang="en-US" sz="28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thêm</a:t>
            </a:r>
            <a:r>
              <a:rPr lang="en-US" sz="28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/ </a:t>
            </a:r>
            <a:r>
              <a:rPr lang="en-US" sz="2800" dirty="0" err="1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bỏ</a:t>
            </a:r>
            <a:r>
              <a:rPr lang="en-US" sz="28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 “not” ở 2 </a:t>
            </a:r>
            <a:r>
              <a:rPr lang="en-US" sz="2800" dirty="0" err="1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vế</a:t>
            </a:r>
            <a:r>
              <a:rPr lang="en-US" sz="28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)</a:t>
            </a:r>
            <a:r>
              <a:rPr lang="en-US" sz="28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.</a:t>
            </a:r>
            <a:endParaRPr lang="vi-VN" sz="2800" dirty="0">
              <a:latin typeface="Times New Roman" panose="02020603050405020304" charset="0"/>
              <a:ea typeface="Calibri" panose="020F0502020204030204"/>
              <a:cs typeface="Times New Roman" panose="02020603050405020304" charset="0"/>
            </a:endParaRPr>
          </a:p>
          <a:p>
            <a:pPr defTabSz="266700">
              <a:lnSpc>
                <a:spcPct val="100000"/>
              </a:lnSpc>
              <a:spcAft>
                <a:spcPct val="0"/>
              </a:spcAft>
            </a:pPr>
            <a:r>
              <a:rPr lang="en-US" sz="2800" dirty="0" err="1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Eg</a:t>
            </a:r>
            <a:r>
              <a:rPr lang="en-US" sz="28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: Get up early and you won’t be late for the bus.</a:t>
            </a:r>
          </a:p>
          <a:p>
            <a:pPr defTabSz="266700">
              <a:lnSpc>
                <a:spcPct val="100000"/>
              </a:lnSpc>
              <a:spcAft>
                <a:spcPct val="0"/>
              </a:spcAft>
            </a:pPr>
            <a:r>
              <a:rPr lang="en-US" sz="28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=&gt; 		If you get up early, you won't be late for the bus.</a:t>
            </a:r>
          </a:p>
          <a:p>
            <a:pPr defTabSz="266700">
              <a:lnSpc>
                <a:spcPct val="100000"/>
              </a:lnSpc>
              <a:spcAft>
                <a:spcPct val="0"/>
              </a:spcAft>
            </a:pPr>
            <a:endParaRPr sz="2800" dirty="0">
              <a:latin typeface="Times New Roman" panose="02020603050405020304" charset="0"/>
              <a:ea typeface="Calibri" panose="020F0502020204030204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51485" y="399194"/>
            <a:ext cx="11740515" cy="50304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defTabSz="26670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</a:pPr>
            <a:r>
              <a:rPr sz="32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3. Unless  = </a:t>
            </a:r>
            <a:r>
              <a:rPr lang="en-US" sz="32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I</a:t>
            </a:r>
            <a:r>
              <a:rPr sz="32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f.... not (</a:t>
            </a:r>
            <a:r>
              <a:rPr sz="3200" dirty="0" err="1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Nếu</a:t>
            </a:r>
            <a:r>
              <a:rPr sz="32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 </a:t>
            </a:r>
            <a:r>
              <a:rPr sz="3200" dirty="0" err="1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không</a:t>
            </a:r>
            <a:r>
              <a:rPr sz="32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/ </a:t>
            </a:r>
            <a:r>
              <a:rPr sz="3200" dirty="0" err="1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trừ</a:t>
            </a:r>
            <a:r>
              <a:rPr sz="32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 </a:t>
            </a:r>
            <a:r>
              <a:rPr sz="3200" dirty="0" err="1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khi</a:t>
            </a:r>
            <a:r>
              <a:rPr sz="32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…), </a:t>
            </a:r>
            <a:r>
              <a:rPr sz="3200" dirty="0" err="1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nghĩa</a:t>
            </a:r>
            <a:r>
              <a:rPr sz="32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 </a:t>
            </a:r>
            <a:r>
              <a:rPr sz="3200" dirty="0" err="1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của</a:t>
            </a:r>
            <a:r>
              <a:rPr sz="32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 </a:t>
            </a:r>
            <a:r>
              <a:rPr sz="3200" dirty="0" err="1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về</a:t>
            </a:r>
            <a:r>
              <a:rPr sz="32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 </a:t>
            </a:r>
            <a:r>
              <a:rPr sz="3200" dirty="0" err="1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kết</a:t>
            </a:r>
            <a:r>
              <a:rPr sz="32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 </a:t>
            </a:r>
            <a:r>
              <a:rPr sz="3200" dirty="0" err="1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quả</a:t>
            </a:r>
            <a:r>
              <a:rPr sz="32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 </a:t>
            </a:r>
            <a:r>
              <a:rPr sz="3200" dirty="0" err="1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không</a:t>
            </a:r>
            <a:r>
              <a:rPr sz="32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 </a:t>
            </a:r>
            <a:r>
              <a:rPr sz="3200" dirty="0" err="1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đổi</a:t>
            </a:r>
            <a:endParaRPr sz="3200" dirty="0">
              <a:latin typeface="Times New Roman" panose="02020603050405020304" charset="0"/>
              <a:ea typeface="Calibri" panose="020F0502020204030204"/>
              <a:cs typeface="Times New Roman" panose="02020603050405020304" charset="0"/>
            </a:endParaRPr>
          </a:p>
          <a:p>
            <a:pPr defTabSz="26670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</a:pPr>
            <a:r>
              <a:rPr sz="32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  Eg1:	</a:t>
            </a:r>
            <a:r>
              <a:rPr sz="3200" b="1" u="sng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Unless</a:t>
            </a:r>
            <a:r>
              <a:rPr sz="32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 she </a:t>
            </a:r>
            <a:r>
              <a:rPr sz="3200" b="1" u="sng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studies</a:t>
            </a:r>
            <a:r>
              <a:rPr sz="3200" b="1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,</a:t>
            </a:r>
            <a:r>
              <a:rPr sz="32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 she will fail the exam. </a:t>
            </a:r>
          </a:p>
          <a:p>
            <a:pPr marL="457200" lvl="1" indent="457200" defTabSz="26670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</a:pPr>
            <a:r>
              <a:rPr sz="32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=  </a:t>
            </a:r>
            <a:r>
              <a:rPr sz="3200" b="1" u="sng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If</a:t>
            </a:r>
            <a:r>
              <a:rPr sz="3200" u="sng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 </a:t>
            </a:r>
            <a:r>
              <a:rPr sz="32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she </a:t>
            </a:r>
            <a:r>
              <a:rPr sz="3200" b="1" u="sng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doesn't</a:t>
            </a:r>
            <a:r>
              <a:rPr sz="32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 </a:t>
            </a:r>
            <a:r>
              <a:rPr sz="3200" u="sng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study</a:t>
            </a:r>
            <a:r>
              <a:rPr sz="32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 hard, she </a:t>
            </a:r>
            <a:r>
              <a:rPr sz="3200" dirty="0">
                <a:highlight>
                  <a:srgbClr val="FFFF00"/>
                </a:highlight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will fail </a:t>
            </a:r>
            <a:r>
              <a:rPr sz="32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the exam.    </a:t>
            </a:r>
            <a:endParaRPr sz="3200" dirty="0">
              <a:latin typeface="Times New Roman" panose="02020603050405020304" charset="0"/>
              <a:ea typeface="Calibri" panose="020F0502020204030204"/>
              <a:cs typeface="Times New Roman" panose="02020603050405020304" charset="0"/>
            </a:endParaRPr>
          </a:p>
          <a:p>
            <a:pPr defTabSz="26670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</a:pPr>
            <a:r>
              <a:rPr sz="32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  Eg2:	</a:t>
            </a:r>
            <a:r>
              <a:rPr sz="3200" b="1" u="sng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Unless</a:t>
            </a:r>
            <a:r>
              <a:rPr sz="32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 she </a:t>
            </a:r>
            <a:r>
              <a:rPr sz="3200" b="1" u="sng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is</a:t>
            </a:r>
            <a:r>
              <a:rPr sz="3200" b="1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 </a:t>
            </a:r>
            <a:r>
              <a:rPr sz="32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at home, she may go shopping. </a:t>
            </a:r>
          </a:p>
          <a:p>
            <a:pPr marL="457200" lvl="1" indent="457200" defTabSz="26670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</a:pPr>
            <a:r>
              <a:rPr sz="32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=  </a:t>
            </a:r>
            <a:r>
              <a:rPr sz="3200" b="1" u="sng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If</a:t>
            </a:r>
            <a:r>
              <a:rPr sz="32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 she is</a:t>
            </a:r>
            <a:r>
              <a:rPr sz="3200" b="1" u="sng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n’t</a:t>
            </a:r>
            <a:r>
              <a:rPr sz="32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 at home, </a:t>
            </a:r>
            <a:r>
              <a:rPr lang="en-US" sz="32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	</a:t>
            </a:r>
            <a:r>
              <a:rPr sz="3200" dirty="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  <a:sym typeface="+mn-ea"/>
              </a:rPr>
              <a:t>she may go shopping.       </a:t>
            </a:r>
            <a:endParaRPr lang="en-US" sz="3200" kern="100" dirty="0">
              <a:effectLst/>
              <a:latin typeface="Times New Roman" panose="02020603050405020304" charset="0"/>
              <a:ea typeface="Calibri" panose="020F0502020204030204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/>
          <p:nvPr/>
        </p:nvSpPr>
        <p:spPr>
          <a:xfrm>
            <a:off x="3358568" y="2021832"/>
            <a:ext cx="5106563" cy="174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vert="horz" wrap="none" lIns="0" tIns="0" rIns="0" bIns="0" rtlCol="0" anchor="b" anchorCtr="0">
            <a:noAutofit/>
          </a:bodyPr>
          <a:lstStyle>
            <a:lvl1pPr marL="0" indent="0" algn="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8800" b="1" kern="1200" dirty="0">
                <a:gradFill flip="none" rotWithShape="1">
                  <a:gsLst>
                    <a:gs pos="28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n-lt"/>
              </a:defRPr>
            </a:lvl1pPr>
            <a:lvl2pPr marL="538480" indent="-2063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798830" indent="-1619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030605" indent="-1492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1235075" indent="-127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endParaRPr sz="5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algn="ctr"/>
            <a:r>
              <a:rPr sz="5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COMPARISONS</a:t>
            </a:r>
            <a:endParaRPr lang="en-US" sz="5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9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CHIP_GROUPID" val="625cd07c96a3ef861819ea24"/>
  <p:tag name="KSO_WM_CHIP_XID" val="625cd09f96a3ef861819f2f9"/>
  <p:tag name="KSO_WM_UNIT_DEC_AREA_ID" val="a8862b50e9b2462fa7af3cdd97525923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06b82832bf4c46dc9637ec61d66c2c7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CHIP_GROUPID" val="625cd07c96a3ef861819ea24"/>
  <p:tag name="KSO_WM_CHIP_XID" val="625cd09f96a3ef861819f2b9"/>
  <p:tag name="KSO_WM_UNIT_DEC_AREA_ID" val="894575ef6f7c4107b93e3fbf4a77463a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8d4239324df483ca922275d664759ba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3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7"/>
  <p:tag name="KSO_WM_UNIT_LAYERLEVEL" val="1"/>
  <p:tag name="KSO_WM_TAG_VERSION" val="3.0"/>
  <p:tag name="KSO_WM_BEAUTIFY_FLAG" val="#wm#"/>
  <p:tag name="KSO_WM_UNIT_TYPE" val="i"/>
  <p:tag name="KSO_WM_UNIT_INDEX" val="7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UNIT_VALUE" val="16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  <p:tag name="KSO_WM_UNIT_VALUE" val="16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Click to add title"/>
  <p:tag name="KSO_WM_UNIT_NOCLEAR" val="0"/>
  <p:tag name="KSO_WM_UNIT_TYPE" val="a"/>
  <p:tag name="KSO_WM_UNIT_INDEX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3.0"/>
  <p:tag name="KSO_WM_BEAUTIFY_FLAG" val="#wm#"/>
  <p:tag name="KSO_WM_UNIT_TYPE" val="i"/>
  <p:tag name="KSO_WM_UNIT_INDEX" val="7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3.0"/>
  <p:tag name="KSO_WM_BEAUTIFY_FLAG" val="#wm#"/>
  <p:tag name="KSO_WM_UNIT_TYPE" val="i"/>
  <p:tag name="KSO_WM_UNIT_INDEX" val="8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9"/>
  <p:tag name="KSO_WM_UNIT_LAYERLEVEL" val="1"/>
  <p:tag name="KSO_WM_TAG_VERSION" val="3.0"/>
  <p:tag name="KSO_WM_BEAUTIFY_FLAG" val="#wm#"/>
  <p:tag name="KSO_WM_UNIT_TYPE" val="i"/>
  <p:tag name="KSO_WM_UNIT_INDEX" val="9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802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802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  <p:tag name="KSO_WM_UNIT_TYPE" val="i"/>
  <p:tag name="KSO_WM_UNIT_INDEX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CHIP_GROUPID" val="625cd07c96a3ef861819ea24"/>
  <p:tag name="KSO_WM_CHIP_XID" val="625cd09f96a3ef861819ef11"/>
  <p:tag name="KSO_WM_UNIT_DEC_AREA_ID" val="a99054ed58334a9eb06e3a4e490da6a0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bc702ff1dfc64b939bb68bb3a52db00e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3*i*1"/>
  <p:tag name="KSO_WM_UNIT_LAYERLEVEL" val="1"/>
  <p:tag name="KSO_WM_TAG_VERSION" val="3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CHIP_GROUPID" val="625cd07c96a3ef861819ea24"/>
  <p:tag name="KSO_WM_CHIP_XID" val="625cd09f96a3ef861819ef0d"/>
  <p:tag name="KSO_WM_UNIT_DEC_AREA_ID" val="f423bf7cd351475fbad652d434845c89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3a89ed2e2fef4fc8a596f13a44aa778c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3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CHIP_GROUPID" val="625cd07c96a3ef861819ea24"/>
  <p:tag name="KSO_WM_CHIP_XID" val="625cd09f96a3ef861819ef0b"/>
  <p:tag name="KSO_WM_UNIT_DEC_AREA_ID" val="8fc2936ced724e1a9908578d181a2317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b3412a647b6b4cfcac807d0c35945a1b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3*i*3"/>
  <p:tag name="KSO_WM_UNIT_LAYERLEVEL" val="1"/>
  <p:tag name="KSO_WM_TAG_VERSION" val="3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UNIT_TYPE" val="i"/>
  <p:tag name="KSO_WM_UNIT_INDEX" val="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0*a*1"/>
  <p:tag name="KSO_WM_UNIT_LAYERLEVEL" val="1"/>
  <p:tag name="KSO_WM_TAG_VERSION" val="1.0"/>
  <p:tag name="KSO_WM_BEAUTIFY_FLAG" val="#wm#"/>
  <p:tag name="KSO_WM_TEMPLATE_CATEGORY" val="custom"/>
  <p:tag name="KSO_WM_TEMPLATE_INDEX" val="20233466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第二级&#10;第三级&#10;第四级&#10;第五级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0*f*1"/>
  <p:tag name="KSO_WM_UNIT_LAYERLEVEL" val="1"/>
  <p:tag name="KSO_WM_TAG_VERSION" val="1.0"/>
  <p:tag name="KSO_WM_BEAUTIFY_FLAG" val="#wm#"/>
  <p:tag name="KSO_WM_TEMPLATE_CATEGORY" val="custom"/>
  <p:tag name="KSO_WM_TEMPLATE_INDEX" val="20233466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CHIP_GROUPID" val="62fdae42295c1bf6da9721d1"/>
  <p:tag name="KSO_WM_CHIP_XID" val="62fdae43295c1bf6da9721e3"/>
  <p:tag name="KSO_WM_UNIT_DEC_AREA_ID" val="1dd0926dd1b147059484e099ccb24d29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3a1882032f7e4fb083ffc3682fa7c7b4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  <p:tag name="KSO_WM_BEAUTIFY_FLAG" val="#wm#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CHIP_GROUPID" val="62fdae42295c1bf6da9721d1"/>
  <p:tag name="KSO_WM_CHIP_XID" val="62fdae43295c1bf6da9721e5"/>
  <p:tag name="KSO_WM_UNIT_DEC_AREA_ID" val="9855f6f855fc434ab312ffea1f73d4b8"/>
  <p:tag name="KSO_WM_CHIP_FILLAREA_FILL_RULE" val="{&quot;fill_align&quot;:&quot;c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f35be4462a4d21a1f334649ebb6d0b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3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CHIP_GROUPID" val="62fdae42295c1bf6da9721d1"/>
  <p:tag name="KSO_WM_CHIP_XID" val="62fdae43295c1bf6da9721e4"/>
  <p:tag name="KSO_WM_UNIT_DEC_AREA_ID" val="4bdc4bbae4014f6d8ce3a1507aa352a2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2ad3e67802ed44398ea440028e4b536c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3.0"/>
  <p:tag name="KSO_WM_BEAUTIFY_FLAG" val="#wm#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CHIP_GROUPID" val="62fdae42295c1bf6da9721d1"/>
  <p:tag name="KSO_WM_CHIP_XID" val="62fdae43295c1bf6da9721d3"/>
  <p:tag name="KSO_WM_UNIT_DEC_AREA_ID" val="e8085504954c4dd2b9fa54213ff08755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e8f4e89fe8d4e1cb53570900d13b1f3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3*i*1"/>
  <p:tag name="KSO_WM_UNIT_LAYERLEVEL" val="1"/>
  <p:tag name="KSO_WM_TAG_VERSION" val="3.0"/>
  <p:tag name="KSO_WM_BEAUTIFY_FLAG" val="#wm#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CHIP_GROUPID" val="62fdae42295c1bf6da9721d1"/>
  <p:tag name="KSO_WM_CHIP_XID" val="62fdae43295c1bf6da9721d4"/>
  <p:tag name="KSO_WM_UNIT_DEC_AREA_ID" val="faa1d222027b42538f7e0c04aafcea84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6aff38905694693a0c6b9f508583fc3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3.0"/>
  <p:tag name="KSO_WM_BEAUTIFY_FLAG" val="#wm#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CHIP_GROUPID" val="62fdae42295c1bf6da9721d1"/>
  <p:tag name="KSO_WM_CHIP_XID" val="62fdae43295c1bf6da9721d5"/>
  <p:tag name="KSO_WM_UNIT_DEC_AREA_ID" val="15ccc4fe9d89427fb9e3dc3c01043c2a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1cce433690604768ba2fda079e22cea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3*i*3"/>
  <p:tag name="KSO_WM_UNIT_LAYERLEVEL" val="1"/>
  <p:tag name="KSO_WM_TAG_VERSION" val="3.0"/>
  <p:tag name="KSO_WM_BEAUTIFY_FLAG" val="#wm#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BLOCK" val="0"/>
  <p:tag name="KSO_WM_UNIT_DEC_AREA_ID" val="b74c7f50a2d342b28d134cd8453f5bfc"/>
  <p:tag name="KSO_WM_CHIP_GROUPID" val="625cde1bfa96911f219257f2"/>
  <p:tag name="KSO_WM_CHIP_XID" val="625ce135fa96911f21925808"/>
  <p:tag name="KSO_WM_CHIP_FILLAREA_FILL_RULE" val="{&quot;fill_align&quot;:&quot;lm&quot;,&quot;fill_mode&quot;:&quot;fix&quot;,&quot;sacle_strategy&quot;:&quot;stretch&quot;}"/>
  <p:tag name="KSO_WM_UNIT_DEC_SUPPORTCHANGEPIC" val="0"/>
  <p:tag name="KSO_WM_UNIT_DEC_CHANGEPICRESERVED" val="0"/>
  <p:tag name="KSO_WM_ASSEMBLE_CHIP_INDEX" val="369ce261500d4c048cc166b7112aa946"/>
  <p:tag name="KSO_WM_UNIT_LINE_FORE_SCHEMECOLOR_INDEX_BRIGHTNESS" val="0"/>
  <p:tag name="KSO_WM_UNIT_LINE_FORE_SCHEMECOLOR_INDEX" val="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3*i*4"/>
  <p:tag name="KSO_WM_UNIT_LAYERLEVEL" val="1"/>
  <p:tag name="KSO_WM_TAG_VERSION" val="3.0"/>
  <p:tag name="KSO_WM_BEAUTIFY_FLAG" val="#wm#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BLOCK" val="0"/>
  <p:tag name="KSO_WM_UNIT_DEC_AREA_ID" val="de9a5c9214a04d7e84ef8825db126ebf"/>
  <p:tag name="KSO_WM_CHIP_GROUPID" val="625cde1bfa96911f219257f2"/>
  <p:tag name="KSO_WM_CHIP_XID" val="625ce135fa96911f21925808"/>
  <p:tag name="KSO_WM_CHIP_FILLAREA_FILL_RULE" val="{&quot;fill_align&quot;:&quot;lm&quot;,&quot;fill_mode&quot;:&quot;fix&quot;,&quot;sacle_strategy&quot;:&quot;stretch&quot;}"/>
  <p:tag name="KSO_WM_UNIT_DEC_SUPPORTCHANGEPIC" val="0"/>
  <p:tag name="KSO_WM_UNIT_DEC_CHANGEPICRESERVED" val="0"/>
  <p:tag name="KSO_WM_ASSEMBLE_CHIP_INDEX" val="369ce261500d4c048cc166b7112aa946"/>
  <p:tag name="KSO_WM_UNIT_LINE_FORE_SCHEMECOLOR_INDEX_BRIGHTNESS" val="-0.25"/>
  <p:tag name="KSO_WM_UNIT_LINE_FORE_SCHEMECOLOR_INDEX" val="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3*i*5"/>
  <p:tag name="KSO_WM_UNIT_LAYERLEVEL" val="1"/>
  <p:tag name="KSO_WM_TAG_VERSION" val="3.0"/>
  <p:tag name="KSO_WM_BEAUTIFY_FLAG" val="#wm#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CHIP_GROUPID" val="62fdae42295c1bf6da9721d1"/>
  <p:tag name="KSO_WM_CHIP_XID" val="62fdae43295c1bf6da9721dc"/>
  <p:tag name="KSO_WM_UNIT_DEC_AREA_ID" val="943cf930f41e437ca9c577501282f9a3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3c6b346908b4dbcac252081f4cc8dfb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4*i*2"/>
  <p:tag name="KSO_WM_UNIT_LAYERLEVEL" val="1"/>
  <p:tag name="KSO_WM_TAG_VERSION" val="3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CHIP_GROUPID" val="62fdae42295c1bf6da9721d1"/>
  <p:tag name="KSO_WM_CHIP_XID" val="62fdae43295c1bf6da9721dd"/>
  <p:tag name="KSO_WM_UNIT_DEC_AREA_ID" val="54a4c20770544aa4a6a1173b5d9dae65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c9e9d47a0c504c959a4a9d63eb2c95c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4*i*3"/>
  <p:tag name="KSO_WM_UNIT_LAYERLEVEL" val="1"/>
  <p:tag name="KSO_WM_TAG_VERSION" val="3.0"/>
  <p:tag name="KSO_WM_BEAUTIFY_FLAG" val="#wm#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节编号"/>
  <p:tag name="KSO_WM_UNIT_NOCLEAR" val="0"/>
  <p:tag name="KSO_WM_UNIT_VALUE" val="13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BLOCK" val="0"/>
  <p:tag name="KSO_WM_UNIT_DEC_AREA_ID" val="8686f55f779940f99b511bc2593ada52"/>
  <p:tag name="KSO_WM_UNIT_SM_LIMIT_TYPE" val="4"/>
  <p:tag name="KSO_WM_UNIT_DECORATE_INFO" val="{&quot;DecorateInfoH&quot;:{&quot;IsAbs&quot;:false},&quot;DecorateInfoW&quot;:{&quot;IsAbs&quot;:true},&quot;DecorateInfoX&quot;:{&quot;IsAbs&quot;:true,&quot;Pos&quot;:2},&quot;DecorateInfoY&quot;:{&quot;IsAbs&quot;:true,&quot;Pos&quot;:1},&quot;ReferentInfo&quot;:{&quot;Id&quot;:&quot;b0ad2e299756440b8bf69ecc182ceff0;6d21606a4bdb446f9940734c3e910e82&quot;,&quot;X&quot;:{&quot;Pos&quot;:0},&quot;Y&quot;:{&quot;Pos&quot;:1}},&quot;whChangeMode&quot;:0}"/>
  <p:tag name="KSO_WM_CHIP_GROUPID" val="61555af01d6d42ce5af29625"/>
  <p:tag name="KSO_WM_CHIP_XID" val="61555af01d6d42ce5af29626"/>
  <p:tag name="KSO_WM_CHIP_FILLAREA_FILL_RULE" val="{&quot;fill_align&quot;:&quot;lm&quot;,&quot;fill_mode&quot;:&quot;adaptive&quot;,&quot;sacle_strategy&quot;:&quot;smart&quot;}"/>
  <p:tag name="KSO_WM_UNIT_DEC_SUPPORTCHANGEPIC" val="0"/>
  <p:tag name="KSO_WM_UNIT_DEC_CHANGEPICRESERVED" val="0"/>
  <p:tag name="KSO_WM_ASSEMBLE_CHIP_INDEX" val="6e261be86fd94d339519a2db4533c3ad"/>
  <p:tag name="KSO_WM_UNIT_LINE_FORE_SCHEMECOLOR_INDEX_BRIGHTNESS" val="0"/>
  <p:tag name="KSO_WM_UNIT_LINE_FORE_SCHEMECOLOR_INDEX" val="13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4*i*4"/>
  <p:tag name="KSO_WM_UNIT_LAYERLEVEL" val="1"/>
  <p:tag name="KSO_WM_TAG_VERSION" val="3.0"/>
  <p:tag name="KSO_WM_BEAUTIFY_FLAG" val="#wm#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BLOCK" val="0"/>
  <p:tag name="KSO_WM_UNIT_DEC_AREA_ID" val="7232a9ce6a4c417da7c86d7bc30540bf"/>
  <p:tag name="KSO_WM_CHIP_GROUPID" val="625cceb5fa96911f219256ed"/>
  <p:tag name="KSO_WM_CHIP_XID" val="625d0d8bfa96911f219258c4"/>
  <p:tag name="KSO_WM_UNIT_LINE_FORE_SCHEMECOLOR_INDEX_BRIGHTNESS" val="0"/>
  <p:tag name="KSO_WM_UNIT_LINE_FORE_SCHEMECOLOR_INDEX" val="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3*i*4"/>
  <p:tag name="KSO_WM_UNIT_LAYERLEVEL" val="1"/>
  <p:tag name="KSO_WM_TAG_VERSION" val="3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3.0"/>
  <p:tag name="KSO_WM_BEAUTIFY_FLAG" val="#wm#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BLOCK" val="0"/>
  <p:tag name="KSO_WM_UNIT_DEC_AREA_ID" val="e45e6bccbabc4ddc937be8a77998ceac"/>
  <p:tag name="KSO_WM_CHIP_GROUPID" val="625cceb5fa96911f219256ed"/>
  <p:tag name="KSO_WM_CHIP_XID" val="625d0d8bfa96911f219258c4"/>
  <p:tag name="KSO_WM_UNIT_LINE_FORE_SCHEMECOLOR_INDEX_BRIGHTNESS" val="-0.25"/>
  <p:tag name="KSO_WM_UNIT_LINE_FORE_SCHEMECOLOR_INDEX" val="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3*i*5"/>
  <p:tag name="KSO_WM_UNIT_LAYERLEVEL" val="1"/>
  <p:tag name="KSO_WM_TAG_VERSION" val="3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CHIP_GROUPID" val="625cd07c96a3ef861819ea24"/>
  <p:tag name="KSO_WM_CHIP_XID" val="625cd09f96a3ef861819f16c"/>
  <p:tag name="KSO_WM_UNIT_DEC_AREA_ID" val="bb64b4435d7848c8bd414e8524a9a944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737c3d552a964e7396f97cb19003d73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3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CHIP_GROUPID" val="62fdae42295c1bf6da9721d1"/>
  <p:tag name="KSO_WM_CHIP_XID" val="62fdae43295c1bf6da9721e3"/>
  <p:tag name="KSO_WM_UNIT_DEC_AREA_ID" val="1dd0926dd1b147059484e099ccb24d29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3a1882032f7e4fb083ffc3682fa7c7b4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1*i*1"/>
  <p:tag name="KSO_WM_UNIT_LAYERLEVEL" val="1"/>
  <p:tag name="KSO_WM_TAG_VERSION" val="3.0"/>
  <p:tag name="KSO_WM_BEAUTIFY_FLAG" val="#wm#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CHIP_GROUPID" val="62fdae42295c1bf6da9721d1"/>
  <p:tag name="KSO_WM_CHIP_XID" val="62fdae43295c1bf6da9721e5"/>
  <p:tag name="KSO_WM_UNIT_DEC_AREA_ID" val="9855f6f855fc434ab312ffea1f73d4b8"/>
  <p:tag name="KSO_WM_CHIP_FILLAREA_FILL_RULE" val="{&quot;fill_align&quot;:&quot;c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f35be4462a4d21a1f334649ebb6d0b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1*i*2"/>
  <p:tag name="KSO_WM_UNIT_LAYERLEVEL" val="1"/>
  <p:tag name="KSO_WM_TAG_VERSION" val="3.0"/>
  <p:tag name="KSO_WM_BEAUTIFY_FLAG" val="#wm#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CHIP_GROUPID" val="62fdae42295c1bf6da9721d1"/>
  <p:tag name="KSO_WM_CHIP_XID" val="62fdae43295c1bf6da9721e4"/>
  <p:tag name="KSO_WM_UNIT_DEC_AREA_ID" val="4bdc4bbae4014f6d8ce3a1507aa352a2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2ad3e67802ed44398ea440028e4b536c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1*i*3"/>
  <p:tag name="KSO_WM_UNIT_LAYERLEVEL" val="1"/>
  <p:tag name="KSO_WM_TAG_VERSION" val="3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CHIP_GROUPID" val="625cd07c96a3ef861819ea24"/>
  <p:tag name="KSO_WM_CHIP_XID" val="625cd09f96a3ef861819f140"/>
  <p:tag name="KSO_WM_UNIT_DEC_AREA_ID" val="79ea1afe27ec4356a5cddb27213fea47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dbd1084ce3b84b26ada5ffb6b518bcd9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4*i*2"/>
  <p:tag name="KSO_WM_UNIT_LAYERLEVEL" val="1"/>
  <p:tag name="KSO_WM_TAG_VERSION" val="3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0"/>
  <p:tag name="KSO_WM_TEMPLATE_CATEGORY" val="custom"/>
  <p:tag name="KSO_WM_TEMPLATE_INDEX" val="20238132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340"/>
  <p:tag name="KSO_WM_TEMPLATE_CATEGORY" val="custom"/>
  <p:tag name="KSO_WM_TEMPLATE_INDEX" val="20238132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9"/>
  <p:tag name="KSO_WM_TEMPLATE_SUBCATEGORY" val="29"/>
  <p:tag name="KSO_WM_TEMPLATE_COLOR_TYPE" val="0"/>
  <p:tag name="KSO_WM_TAG_VERSION" val="3.0"/>
  <p:tag name="KSO_WM_BEAUTIFY_FLAG" val="#wm#"/>
  <p:tag name="KSO_WM_TEMPLATE_INDEX" val="20238132"/>
  <p:tag name="KSO_WM_TEMPLATE_CATEGORY" val="custom"/>
  <p:tag name="KSO_WM_TEMPLATE_MASTER_TYPE" val="0"/>
  <p:tag name="KSO_WM_SPECIAL_SOURCE" val="bdnull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节编号"/>
  <p:tag name="KSO_WM_UNIT_NOCLEAR" val="0"/>
  <p:tag name="KSO_WM_UNIT_VALUE" val="13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g"/>
  <p:tag name="KSO_WM_UNIT_INDEX" val="3"/>
  <p:tag name="KSO_WM_BEAUTIFY_FLAG" val="#wm#"/>
  <p:tag name="KSO_WM_TAG_VERSION" val="3.0"/>
  <p:tag name="KSO_WM_UNIT_PRESET_TEXT" val="公司名"/>
  <p:tag name="KSO_WM_UNIT_ID" val="_1*f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e"/>
  <p:tag name="KSO_WM_UNIT_INDEX" val="2"/>
  <p:tag name="KSO_WM_BEAUTIFY_FLAG" val="#wm#"/>
  <p:tag name="KSO_WM_TAG_VERSION" val="3.0"/>
  <p:tag name="KSO_WM_UNIT_PRESET_TEXT" val="年号"/>
  <p:tag name="KSO_WM_UNIT_ID" val="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1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4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44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1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33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3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2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6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0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60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60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5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3.0"/>
  <p:tag name="KSO_WM_BEAUTIFY_FLAG" val="#wm#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文本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  <p:tag name="KSO_WM_UNIT_VALUE" val="19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VALUE" val="153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文本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  <p:tag name="KSO_WM_UNIT_VALUE" val="19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VALUE" val="153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7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396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4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7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4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a"/>
  <p:tag name="KSO_WM_BEAUTIFY_FLAG" val="#wm#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8137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8132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8132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132"/>
  <p:tag name="KSO_WM_TEMPLATE_CATEGORY" val="custom"/>
  <p:tag name="KSO_WM_UNIT_VALUE" val="4"/>
  <p:tag name="KSO_WM_UNIT_PRESET_TEXT" val="02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8137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813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a"/>
  <p:tag name="KSO_WM_BEAUTIFY_FLAG" val="#wm#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8132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132"/>
  <p:tag name="KSO_WM_TEMPLATE_CATEGORY" val="custom"/>
  <p:tag name="KSO_WM_UNIT_VALUE" val="4"/>
  <p:tag name="KSO_WM_UNIT_PRESET_TEXT" val="02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8137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8132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8132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132"/>
  <p:tag name="KSO_WM_TEMPLATE_CATEGORY" val="custom"/>
  <p:tag name="KSO_WM_UNIT_VALUE" val="4"/>
  <p:tag name="KSO_WM_UNIT_PRESET_TEXT" val="02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a"/>
  <p:tag name="KSO_WM_BEAUTIFY_FLAG" val="#wm#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8132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132"/>
  <p:tag name="KSO_WM_TEMPLATE_CATEGORY" val="custom"/>
  <p:tag name="KSO_WM_UNIT_VALUE" val="4"/>
  <p:tag name="KSO_WM_UNIT_PRESET_TEXT" val="02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8132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132"/>
  <p:tag name="KSO_WM_TEMPLATE_CATEGORY" val="custom"/>
  <p:tag name="KSO_WM_UNIT_VALUE" val="4"/>
  <p:tag name="KSO_WM_UNIT_PRESET_TEXT" val="0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CHIP_GROUPID" val="625cd07c96a3ef861819ea24"/>
  <p:tag name="KSO_WM_CHIP_XID" val="625cd09f96a3ef861819f1f8"/>
  <p:tag name="KSO_WM_UNIT_DEC_AREA_ID" val="283e8a3144324d429111285a889d2ed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e35d1d2a91c643fcaa9dc5064bc027b1"/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0*i*1"/>
  <p:tag name="KSO_WM_UNIT_LAYERLEVEL" val="1"/>
  <p:tag name="KSO_WM_TAG_VERSION" val="3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0*a*1"/>
  <p:tag name="KSO_WM_UNIT_LAYERLEVEL" val="1"/>
  <p:tag name="KSO_WM_TAG_VERSION" val="1.0"/>
  <p:tag name="KSO_WM_BEAUTIFY_FLAG" val="#wm#"/>
  <p:tag name="KSO_WM_TEMPLATE_CATEGORY" val="custom"/>
  <p:tag name="KSO_WM_TEMPLATE_INDEX" val="2023347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CHIP_GROUPID" val="625cd07c96a3ef861819ea24"/>
  <p:tag name="KSO_WM_CHIP_XID" val="625cd09f96a3ef861819f02a"/>
  <p:tag name="KSO_WM_UNIT_DEC_AREA_ID" val="487e6e27f95c4831a03abef65315feff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7dcceac7a537403c9ff6738af18c0e0d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1*i*1"/>
  <p:tag name="KSO_WM_UNIT_LAYERLEVEL" val="1"/>
  <p:tag name="KSO_WM_TAG_VERSION" val="3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CHIP_GROUPID" val="625cd07c96a3ef861819ea24"/>
  <p:tag name="KSO_WM_CHIP_XID" val="625cd09f96a3ef861819efff"/>
  <p:tag name="KSO_WM_UNIT_DEC_AREA_ID" val="d956643773e84899aa41212fa34fd91b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2a09fef1cfb4d95ae3a4c9e9ee12af9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1*i*2"/>
  <p:tag name="KSO_WM_UNIT_LAYERLEVEL" val="1"/>
  <p:tag name="KSO_WM_TAG_VERSION" val="3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编辑母版文本样式&#10;第二级&#10;第三级&#10;第四级&#10;第五级"/>
  <p:tag name="KSO_WM_UNIT_NOCLEAR" val="0"/>
  <p:tag name="KSO_WM_UNIT_VALUE" val="35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0*f*1"/>
  <p:tag name="KSO_WM_UNIT_LAYERLEVEL" val="1"/>
  <p:tag name="KSO_WM_TAG_VERSION" val="1.0"/>
  <p:tag name="KSO_WM_BEAUTIFY_FLAG" val="#wm#"/>
  <p:tag name="KSO_WM_TEMPLATE_CATEGORY" val="custom"/>
  <p:tag name="KSO_WM_TEMPLATE_INDEX" val="2023347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CHIP_GROUPID" val="625cd07c96a3ef861819ea24"/>
  <p:tag name="KSO_WM_CHIP_XID" val="625cd09f96a3ef861819f019"/>
  <p:tag name="KSO_WM_UNIT_DEC_AREA_ID" val="71d4d78710974b5eac57e18fc173c2dc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1e052f48489b49c8bd358bdb2031109b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1*i*3"/>
  <p:tag name="KSO_WM_UNIT_LAYERLEVEL" val="1"/>
  <p:tag name="KSO_WM_TAG_VERSION" val="3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30"/>
  <p:tag name="KSO_WM_TEMPLATE_CATEGORY" val="custom"/>
  <p:tag name="KSO_WM_TEMPLATE_INDEX" val="2023813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UNIT_VALUE" val="350"/>
  <p:tag name="KSO_WM_TEMPLATE_CATEGORY" val="custom"/>
  <p:tag name="KSO_WM_TEMPLATE_INDEX" val="2023813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7"/>
  <p:tag name="KSO_WM_UNIT_LAYERLEVEL" val="1"/>
  <p:tag name="KSO_WM_TAG_VERSION" val="3.0"/>
  <p:tag name="KSO_WM_BEAUTIFY_FLAG" val="#wm#"/>
  <p:tag name="KSO_WM_UNIT_TYPE" val="i"/>
  <p:tag name="KSO_WM_UNIT_INDEX" val="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6">
      <a:dk1>
        <a:srgbClr val="000000"/>
      </a:dk1>
      <a:lt1>
        <a:srgbClr val="FFFFFF"/>
      </a:lt1>
      <a:dk2>
        <a:srgbClr val="00071A"/>
      </a:dk2>
      <a:lt2>
        <a:srgbClr val="FFFFFF"/>
      </a:lt2>
      <a:accent1>
        <a:srgbClr val="CEA132"/>
      </a:accent1>
      <a:accent2>
        <a:srgbClr val="3D8F70"/>
      </a:accent2>
      <a:accent3>
        <a:srgbClr val="39AD7E"/>
      </a:accent3>
      <a:accent4>
        <a:srgbClr val="87AA3A"/>
      </a:accent4>
      <a:accent5>
        <a:srgbClr val="328DB6"/>
      </a:accent5>
      <a:accent6>
        <a:srgbClr val="3962C7"/>
      </a:accent6>
      <a:hlink>
        <a:srgbClr val="304FFE"/>
      </a:hlink>
      <a:folHlink>
        <a:srgbClr val="492067"/>
      </a:folHlink>
    </a:clrScheme>
    <a:fontScheme name="字体-可爱">
      <a:majorFont>
        <a:latin typeface="Mali SemiBold"/>
        <a:ea typeface="Mali SemiBold"/>
        <a:cs typeface=""/>
      </a:majorFont>
      <a:minorFont>
        <a:latin typeface="Mali"/>
        <a:ea typeface="Mal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0000402-3">
      <a:dk1>
        <a:srgbClr val="333333"/>
      </a:dk1>
      <a:lt1>
        <a:srgbClr val="FFFFFF"/>
      </a:lt1>
      <a:dk2>
        <a:srgbClr val="00151E"/>
      </a:dk2>
      <a:lt2>
        <a:srgbClr val="E5F7FF"/>
      </a:lt2>
      <a:accent1>
        <a:srgbClr val="83D8FF"/>
      </a:accent1>
      <a:accent2>
        <a:srgbClr val="3D7EFE"/>
      </a:accent2>
      <a:accent3>
        <a:srgbClr val="839EFF"/>
      </a:accent3>
      <a:accent4>
        <a:srgbClr val="FF883C"/>
      </a:accent4>
      <a:accent5>
        <a:srgbClr val="FEC55C"/>
      </a:accent5>
      <a:accent6>
        <a:srgbClr val="FF836C"/>
      </a:accent6>
      <a:hlink>
        <a:srgbClr val="0026E5"/>
      </a:hlink>
      <a:folHlink>
        <a:srgbClr val="7E1FAD"/>
      </a:folHlink>
    </a:clrScheme>
    <a:fontScheme name="可爱">
      <a:majorFont>
        <a:latin typeface="Mali SemiBold"/>
        <a:ea typeface="Mali SemiBold"/>
        <a:cs typeface=""/>
      </a:majorFont>
      <a:minorFont>
        <a:latin typeface="Mali"/>
        <a:ea typeface="Mal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rmAutofit/>
      </a:bodyPr>
      <a:lstStyle>
        <a:defPPr algn="l">
          <a:lnSpc>
            <a:spcPct val="140000"/>
          </a:lnSpc>
          <a:defRPr lang="en-US" sz="2400" kern="100" dirty="0">
            <a:solidFill>
              <a:srgbClr val="333333"/>
            </a:solidFill>
            <a:effectLst/>
            <a:latin typeface="+mn-ea"/>
            <a:cs typeface="江城圆体 400W" panose="020B05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自定义 164">
      <a:dk1>
        <a:srgbClr val="000000"/>
      </a:dk1>
      <a:lt1>
        <a:srgbClr val="FFFFFF"/>
      </a:lt1>
      <a:dk2>
        <a:srgbClr val="000F3A"/>
      </a:dk2>
      <a:lt2>
        <a:srgbClr val="FFFFFF"/>
      </a:lt2>
      <a:accent1>
        <a:srgbClr val="2457D5"/>
      </a:accent1>
      <a:accent2>
        <a:srgbClr val="00B97D"/>
      </a:accent2>
      <a:accent3>
        <a:srgbClr val="DDC64F"/>
      </a:accent3>
      <a:accent4>
        <a:srgbClr val="2FC0EE"/>
      </a:accent4>
      <a:accent5>
        <a:srgbClr val="602FEE"/>
      </a:accent5>
      <a:accent6>
        <a:srgbClr val="89B900"/>
      </a:accent6>
      <a:hlink>
        <a:srgbClr val="304FFE"/>
      </a:hlink>
      <a:folHlink>
        <a:srgbClr val="492067"/>
      </a:folHlink>
    </a:clrScheme>
    <a:fontScheme name="字体-商务">
      <a:majorFont>
        <a:latin typeface="Inter Bold"/>
        <a:ea typeface="Inter Bold"/>
        <a:cs typeface=""/>
      </a:majorFont>
      <a:minorFont>
        <a:latin typeface="Inter"/>
        <a:ea typeface="Inte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4">
      <a:dk1>
        <a:srgbClr val="000000"/>
      </a:dk1>
      <a:lt1>
        <a:srgbClr val="FFFFFF"/>
      </a:lt1>
      <a:dk2>
        <a:srgbClr val="413027"/>
      </a:dk2>
      <a:lt2>
        <a:srgbClr val="F2EEB1"/>
      </a:lt2>
      <a:accent1>
        <a:srgbClr val="B08C79"/>
      </a:accent1>
      <a:accent2>
        <a:srgbClr val="FF6174"/>
      </a:accent2>
      <a:accent3>
        <a:srgbClr val="FFB510"/>
      </a:accent3>
      <a:accent4>
        <a:srgbClr val="FF754F"/>
      </a:accent4>
      <a:accent5>
        <a:srgbClr val="B0C34F"/>
      </a:accent5>
      <a:accent6>
        <a:srgbClr val="777099"/>
      </a:accent6>
      <a:hlink>
        <a:srgbClr val="304FFE"/>
      </a:hlink>
      <a:folHlink>
        <a:srgbClr val="492067"/>
      </a:folHlink>
    </a:clrScheme>
    <a:fontScheme name="字体-可爱">
      <a:majorFont>
        <a:latin typeface="Mali SemiBold"/>
        <a:ea typeface="Mali SemiBold"/>
        <a:cs typeface=""/>
      </a:majorFont>
      <a:minorFont>
        <a:latin typeface="Mali"/>
        <a:ea typeface="Mal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0318-1">
      <a:dk1>
        <a:srgbClr val="333333"/>
      </a:dk1>
      <a:lt1>
        <a:sysClr val="window" lastClr="FFFFFF"/>
      </a:lt1>
      <a:dk2>
        <a:srgbClr val="0B1427"/>
      </a:dk2>
      <a:lt2>
        <a:srgbClr val="FFE6D0"/>
      </a:lt2>
      <a:accent1>
        <a:srgbClr val="FFB06A"/>
      </a:accent1>
      <a:accent2>
        <a:srgbClr val="F98069"/>
      </a:accent2>
      <a:accent3>
        <a:srgbClr val="EA5E4B"/>
      </a:accent3>
      <a:accent4>
        <a:srgbClr val="C5CFF2"/>
      </a:accent4>
      <a:accent5>
        <a:srgbClr val="758FCE"/>
      </a:accent5>
      <a:accent6>
        <a:srgbClr val="5177CB"/>
      </a:accent6>
      <a:hlink>
        <a:srgbClr val="0026E5"/>
      </a:hlink>
      <a:folHlink>
        <a:srgbClr val="7E1FAD"/>
      </a:folHlink>
    </a:clrScheme>
    <a:fontScheme name="简约风">
      <a:majorFont>
        <a:latin typeface="Manrope ExtraBold"/>
        <a:ea typeface="Manrope ExtraBold"/>
        <a:cs typeface=""/>
      </a:majorFont>
      <a:minorFont>
        <a:latin typeface="Lato"/>
        <a:ea typeface="Lat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rmAutofit fontScale="92500" lnSpcReduction="20000"/>
      </a:bodyPr>
      <a:lstStyle>
        <a:defPPr algn="l">
          <a:lnSpc>
            <a:spcPct val="140000"/>
          </a:lnSpc>
          <a:defRPr sz="2400" kern="100" dirty="0">
            <a:effectLst/>
            <a:latin typeface="+mn-ea"/>
            <a:cs typeface="江城圆体 400W" panose="020B05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</TotalTime>
  <Words>4758</Words>
  <Application>Microsoft Office PowerPoint</Application>
  <PresentationFormat>Widescreen</PresentationFormat>
  <Paragraphs>619</Paragraphs>
  <Slides>43</Slides>
  <Notes>0</Notes>
  <HiddenSlides>0</HiddenSlides>
  <MMClips>5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63" baseType="lpstr">
      <vt:lpstr>Inter Bold</vt:lpstr>
      <vt:lpstr>Mali SemiBold</vt:lpstr>
      <vt:lpstr>Times New Roman</vt:lpstr>
      <vt:lpstr>PMingLiU-ExtB</vt:lpstr>
      <vt:lpstr>Arial</vt:lpstr>
      <vt:lpstr>Manrope ExtraBold</vt:lpstr>
      <vt:lpstr>Mali</vt:lpstr>
      <vt:lpstr>Inter</vt:lpstr>
      <vt:lpstr>.VnVogueH</vt:lpstr>
      <vt:lpstr>Arial Black</vt:lpstr>
      <vt:lpstr>Calibri Light</vt:lpstr>
      <vt:lpstr>Lato</vt:lpstr>
      <vt:lpstr>Calibri</vt:lpstr>
      <vt:lpstr>Office Theme</vt:lpstr>
      <vt:lpstr>1_Office Theme</vt:lpstr>
      <vt:lpstr>2_Office Theme</vt:lpstr>
      <vt:lpstr>3_Office Theme</vt:lpstr>
      <vt:lpstr>4_Office Theme</vt:lpstr>
      <vt:lpstr>5_Office Theme</vt:lpstr>
      <vt:lpstr>Microsoft Word 97 - 2003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Tính từ có 2 âm tiết nhưng kết thúc bằng “y, ow, et, er, le” ta vẫn chia theo công thức so sánh hơn/ hơn nhất như đối với tính từ ngắn (adj+er/ adj+est) 2. Một số trường hợp đặc biệt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 sánh</dc:title>
  <dc:creator>Lương Đoàn</dc:creator>
  <cp:lastModifiedBy>Lương Đoàn</cp:lastModifiedBy>
  <cp:revision>272</cp:revision>
  <dcterms:created xsi:type="dcterms:W3CDTF">2025-02-12T02:37:00Z</dcterms:created>
  <dcterms:modified xsi:type="dcterms:W3CDTF">2025-02-22T14:13:20Z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79316124D1BC444E85B2525D359B33FE_12</vt:lpwstr>
  </property>
  <property fmtid="{D5CDD505-2E9C-101B-9397-08002B2CF9AE}" pid="3" name="KSOProductBuildVer">
    <vt:lpwstr>1033-12.2.0.19805</vt:lpwstr>
  </property>
</Properties>
</file>