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  <p:sldMasterId id="2147483660" r:id="rId3"/>
    <p:sldMasterId id="2147483697" r:id="rId4"/>
  </p:sldMasterIdLst>
  <p:notesMasterIdLst>
    <p:notesMasterId r:id="rId33"/>
  </p:notesMasterIdLst>
  <p:handoutMasterIdLst>
    <p:handoutMasterId r:id="rId34"/>
  </p:handoutMasterIdLst>
  <p:sldIdLst>
    <p:sldId id="705" r:id="rId5"/>
    <p:sldId id="629" r:id="rId6"/>
    <p:sldId id="632" r:id="rId7"/>
    <p:sldId id="635" r:id="rId8"/>
    <p:sldId id="697" r:id="rId9"/>
    <p:sldId id="698" r:id="rId10"/>
    <p:sldId id="700" r:id="rId11"/>
    <p:sldId id="699" r:id="rId12"/>
    <p:sldId id="702" r:id="rId13"/>
    <p:sldId id="701" r:id="rId14"/>
    <p:sldId id="703" r:id="rId15"/>
    <p:sldId id="704" r:id="rId16"/>
    <p:sldId id="650" r:id="rId17"/>
    <p:sldId id="652" r:id="rId18"/>
    <p:sldId id="685" r:id="rId19"/>
    <p:sldId id="686" r:id="rId20"/>
    <p:sldId id="687" r:id="rId21"/>
    <p:sldId id="688" r:id="rId22"/>
    <p:sldId id="689" r:id="rId23"/>
    <p:sldId id="690" r:id="rId24"/>
    <p:sldId id="691" r:id="rId25"/>
    <p:sldId id="692" r:id="rId26"/>
    <p:sldId id="693" r:id="rId27"/>
    <p:sldId id="694" r:id="rId28"/>
    <p:sldId id="655" r:id="rId29"/>
    <p:sldId id="656" r:id="rId30"/>
    <p:sldId id="351" r:id="rId31"/>
    <p:sldId id="625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EEEF46"/>
    <a:srgbClr val="47DC57"/>
    <a:srgbClr val="8DE646"/>
    <a:srgbClr val="49D1A3"/>
    <a:srgbClr val="4BACC6"/>
    <a:srgbClr val="0000FF"/>
    <a:srgbClr val="FFFFCC"/>
    <a:srgbClr val="000099"/>
    <a:srgbClr val="020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57" autoAdjust="0"/>
  </p:normalViewPr>
  <p:slideViewPr>
    <p:cSldViewPr>
      <p:cViewPr varScale="1">
        <p:scale>
          <a:sx n="132" d="100"/>
          <a:sy n="132" d="100"/>
        </p:scale>
        <p:origin x="1014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6E1E2F-7825-4DFB-9E2A-82E5BDAFEA0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gm:t>
    </dgm:pt>
    <dgm:pt modelId="{2519A094-090A-42FA-AFCF-B461EA4F6EDB}" type="par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545E0-2364-479E-8042-287599BB230E}" type="sib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C394B-4BDD-45E2-A157-8B663CF17DED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Why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5625BB-3983-4862-A94A-C7977178BA99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</a:t>
          </a:r>
        </a:p>
      </dgm:t>
    </dgm:pt>
    <dgm:pt modelId="{669E6EDB-7C79-42E9-B77D-C3F4DB963D53}" type="parTrans" cxnId="{D729F0C7-1671-4B7E-87D5-BE6BA0916D39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FE52F-48C6-4A89-B136-5BF052838692}" type="sibTrans" cxnId="{D729F0C7-1671-4B7E-87D5-BE6BA0916D39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74605-1D55-40B3-9103-EB990B56D8C9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</a:t>
          </a:r>
        </a:p>
      </dgm:t>
    </dgm:pt>
    <dgm:pt modelId="{D795D393-7706-4C75-80B4-D8758C215DF1}" type="parTrans" cxnId="{83796C97-F95E-4336-BB32-CC2DDD8D751D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B2F32-2D8E-46D4-8E0D-5757DCF2B411}" type="sibTrans" cxnId="{83796C97-F95E-4336-BB32-CC2DDD8D751D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EBEE3-30D7-4F01-92B0-D134795F33A4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Where</a:t>
          </a:r>
        </a:p>
      </dgm:t>
    </dgm:pt>
    <dgm:pt modelId="{DB240A87-11D0-48E0-A35B-CE73FC7ABF15}" type="parTrans" cxnId="{1A0979BB-DF24-4B6A-803C-ECD2043971BF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47E58C-F943-4CE1-8C99-AFF681559E07}" type="sibTrans" cxnId="{1A0979BB-DF24-4B6A-803C-ECD2043971BF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837EB-B72D-485F-856B-A034EAB71609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How</a:t>
          </a:r>
        </a:p>
      </dgm:t>
    </dgm:pt>
    <dgm:pt modelId="{F6410081-21AD-4580-A839-FB82A81AB7CF}" type="parTrans" cxnId="{D12EF843-BDE8-4615-8808-1DADBCE2073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50E17-6A51-4D8E-A92A-4817E7330401}" type="sibTrans" cxnId="{D12EF843-BDE8-4615-8808-1DADBCE2073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05CDBE-DF0C-4A0F-8792-5BEAD81E9457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</a:p>
      </dgm:t>
    </dgm:pt>
    <dgm:pt modelId="{2C27B15B-1584-41DF-A885-76F9C9E5137B}" type="parTrans" cxnId="{DCED1122-F4D8-47C1-BB25-04AF334CE9B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9920A-792B-45AF-9C99-87987A670ED4}" type="sibTrans" cxnId="{DCED1122-F4D8-47C1-BB25-04AF334CE9B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000E188-80C3-41C8-A42A-73E8C8993DDE}" type="pres">
      <dgm:prSet presAssocID="{126E1E2F-7825-4DFB-9E2A-82E5BDAFEA0B}" presName="Parent" presStyleLbl="node0" presStyleIdx="0" presStyleCnt="1">
        <dgm:presLayoutVars>
          <dgm:chMax val="6"/>
          <dgm:chPref val="6"/>
        </dgm:presLayoutVars>
      </dgm:prSet>
      <dgm:spPr/>
    </dgm:pt>
    <dgm:pt modelId="{B72109E3-8D08-46FF-B4F1-95D9BD021691}" type="pres">
      <dgm:prSet presAssocID="{E2FC394B-4BDD-45E2-A157-8B663CF17DED}" presName="Accent1" presStyleCnt="0"/>
      <dgm:spPr/>
    </dgm:pt>
    <dgm:pt modelId="{B435257C-6E78-4E8A-BFD0-590025DB0DDB}" type="pres">
      <dgm:prSet presAssocID="{E2FC394B-4BDD-45E2-A157-8B663CF17DED}" presName="Accent" presStyleLbl="bgShp" presStyleIdx="0" presStyleCnt="6"/>
      <dgm:spPr/>
    </dgm:pt>
    <dgm:pt modelId="{A00369F8-71F4-4EDF-AD0A-311E38909AAF}" type="pres">
      <dgm:prSet presAssocID="{E2FC394B-4BDD-45E2-A157-8B663CF17DE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ACB78BD-CFEB-41D9-B985-B79DE7516D85}" type="pres">
      <dgm:prSet presAssocID="{015625BB-3983-4862-A94A-C7977178BA99}" presName="Accent2" presStyleCnt="0"/>
      <dgm:spPr/>
    </dgm:pt>
    <dgm:pt modelId="{B8E33C67-050F-495F-8A71-3ADEB2D2C008}" type="pres">
      <dgm:prSet presAssocID="{015625BB-3983-4862-A94A-C7977178BA99}" presName="Accent" presStyleLbl="bgShp" presStyleIdx="1" presStyleCnt="6"/>
      <dgm:spPr/>
    </dgm:pt>
    <dgm:pt modelId="{38A7BFBF-2150-47F4-AE3F-6FFCFC8EB834}" type="pres">
      <dgm:prSet presAssocID="{015625BB-3983-4862-A94A-C7977178BA9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517698C-96F6-4703-9313-6A9F116484C5}" type="pres">
      <dgm:prSet presAssocID="{28074605-1D55-40B3-9103-EB990B56D8C9}" presName="Accent3" presStyleCnt="0"/>
      <dgm:spPr/>
    </dgm:pt>
    <dgm:pt modelId="{6452DB33-A543-4557-A9DF-AC91D19FAC92}" type="pres">
      <dgm:prSet presAssocID="{28074605-1D55-40B3-9103-EB990B56D8C9}" presName="Accent" presStyleLbl="bgShp" presStyleIdx="2" presStyleCnt="6"/>
      <dgm:spPr/>
    </dgm:pt>
    <dgm:pt modelId="{69D44291-A0E7-4E48-A27B-5883CAD36D8C}" type="pres">
      <dgm:prSet presAssocID="{28074605-1D55-40B3-9103-EB990B56D8C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B6902AF2-5D67-4418-AC9E-570741782C7D}" type="pres">
      <dgm:prSet presAssocID="{FCDEBEE3-30D7-4F01-92B0-D134795F33A4}" presName="Accent4" presStyleCnt="0"/>
      <dgm:spPr/>
    </dgm:pt>
    <dgm:pt modelId="{EA20C712-3CF7-4611-9DA9-8FFA3100EA5B}" type="pres">
      <dgm:prSet presAssocID="{FCDEBEE3-30D7-4F01-92B0-D134795F33A4}" presName="Accent" presStyleLbl="bgShp" presStyleIdx="3" presStyleCnt="6"/>
      <dgm:spPr/>
    </dgm:pt>
    <dgm:pt modelId="{12D7C44D-1A47-40FD-A855-8846A2EB587A}" type="pres">
      <dgm:prSet presAssocID="{FCDEBEE3-30D7-4F01-92B0-D134795F33A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D07F52F-CBF7-4AD2-8D41-41E156093D65}" type="pres">
      <dgm:prSet presAssocID="{ADC837EB-B72D-485F-856B-A034EAB71609}" presName="Accent5" presStyleCnt="0"/>
      <dgm:spPr/>
    </dgm:pt>
    <dgm:pt modelId="{F98E0ED2-E07F-4706-A722-339DBD9355F9}" type="pres">
      <dgm:prSet presAssocID="{ADC837EB-B72D-485F-856B-A034EAB71609}" presName="Accent" presStyleLbl="bgShp" presStyleIdx="4" presStyleCnt="6"/>
      <dgm:spPr/>
    </dgm:pt>
    <dgm:pt modelId="{333F4B79-97C2-4E78-8997-7FF04C35CC4F}" type="pres">
      <dgm:prSet presAssocID="{ADC837EB-B72D-485F-856B-A034EAB716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64976E6-B4CC-4A89-9EE5-B601C63692DD}" type="pres">
      <dgm:prSet presAssocID="{B005CDBE-DF0C-4A0F-8792-5BEAD81E9457}" presName="Accent6" presStyleCnt="0"/>
      <dgm:spPr/>
    </dgm:pt>
    <dgm:pt modelId="{53A4B1E8-3CF8-48A7-8E3D-FF4DC5879223}" type="pres">
      <dgm:prSet presAssocID="{B005CDBE-DF0C-4A0F-8792-5BEAD81E9457}" presName="Accent" presStyleLbl="bgShp" presStyleIdx="5" presStyleCnt="6"/>
      <dgm:spPr/>
    </dgm:pt>
    <dgm:pt modelId="{B3FF003C-1BEE-4716-8A94-D7C67871D38D}" type="pres">
      <dgm:prSet presAssocID="{B005CDBE-DF0C-4A0F-8792-5BEAD81E945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AEA46718-43EA-45A7-9554-6E0020A56268}" type="presOf" srcId="{126E1E2F-7825-4DFB-9E2A-82E5BDAFEA0B}" destId="{A000E188-80C3-41C8-A42A-73E8C8993DDE}" srcOrd="0" destOrd="0" presId="urn:microsoft.com/office/officeart/2011/layout/HexagonRadial"/>
    <dgm:cxn modelId="{49D0E11D-FDF7-4F32-9632-BDC6305FFF77}" type="presOf" srcId="{015625BB-3983-4862-A94A-C7977178BA99}" destId="{38A7BFBF-2150-47F4-AE3F-6FFCFC8EB834}" srcOrd="0" destOrd="0" presId="urn:microsoft.com/office/officeart/2011/layout/HexagonRadial"/>
    <dgm:cxn modelId="{DCED1122-F4D8-47C1-BB25-04AF334CE9B8}" srcId="{126E1E2F-7825-4DFB-9E2A-82E5BDAFEA0B}" destId="{B005CDBE-DF0C-4A0F-8792-5BEAD81E9457}" srcOrd="5" destOrd="0" parTransId="{2C27B15B-1584-41DF-A885-76F9C9E5137B}" sibTransId="{8BC9920A-792B-45AF-9C99-87987A670ED4}"/>
    <dgm:cxn modelId="{B0D9512A-3E7C-4F4C-A445-68CAF633EA88}" type="presOf" srcId="{ADC837EB-B72D-485F-856B-A034EAB71609}" destId="{333F4B79-97C2-4E78-8997-7FF04C35CC4F}" srcOrd="0" destOrd="0" presId="urn:microsoft.com/office/officeart/2011/layout/HexagonRadial"/>
    <dgm:cxn modelId="{4C554C2F-E7BB-4C43-9D5F-FC3A598D6A7A}" srcId="{126E1E2F-7825-4DFB-9E2A-82E5BDAFEA0B}" destId="{E2FC394B-4BDD-45E2-A157-8B663CF17DED}" srcOrd="0" destOrd="0" parTransId="{9B16AF99-6356-4972-999F-D363D039B9A3}" sibTransId="{503E85ED-1E3B-499B-AF9E-F05F9E5869CE}"/>
    <dgm:cxn modelId="{D12EF843-BDE8-4615-8808-1DADBCE20738}" srcId="{126E1E2F-7825-4DFB-9E2A-82E5BDAFEA0B}" destId="{ADC837EB-B72D-485F-856B-A034EAB71609}" srcOrd="4" destOrd="0" parTransId="{F6410081-21AD-4580-A839-FB82A81AB7CF}" sibTransId="{3BD50E17-6A51-4D8E-A92A-4817E7330401}"/>
    <dgm:cxn modelId="{10CF1883-6093-44A6-A410-DDEDC3E9DED6}" type="presOf" srcId="{B005CDBE-DF0C-4A0F-8792-5BEAD81E9457}" destId="{B3FF003C-1BEE-4716-8A94-D7C67871D38D}" srcOrd="0" destOrd="0" presId="urn:microsoft.com/office/officeart/2011/layout/HexagonRadial"/>
    <dgm:cxn modelId="{16EAC789-1B7A-480F-B9B9-E357463F3E65}" type="presOf" srcId="{FCDEBEE3-30D7-4F01-92B0-D134795F33A4}" destId="{12D7C44D-1A47-40FD-A855-8846A2EB587A}" srcOrd="0" destOrd="0" presId="urn:microsoft.com/office/officeart/2011/layout/HexagonRadial"/>
    <dgm:cxn modelId="{83796C97-F95E-4336-BB32-CC2DDD8D751D}" srcId="{126E1E2F-7825-4DFB-9E2A-82E5BDAFEA0B}" destId="{28074605-1D55-40B3-9103-EB990B56D8C9}" srcOrd="2" destOrd="0" parTransId="{D795D393-7706-4C75-80B4-D8758C215DF1}" sibTransId="{149B2F32-2D8E-46D4-8E0D-5757DCF2B411}"/>
    <dgm:cxn modelId="{1A0979BB-DF24-4B6A-803C-ECD2043971BF}" srcId="{126E1E2F-7825-4DFB-9E2A-82E5BDAFEA0B}" destId="{FCDEBEE3-30D7-4F01-92B0-D134795F33A4}" srcOrd="3" destOrd="0" parTransId="{DB240A87-11D0-48E0-A35B-CE73FC7ABF15}" sibTransId="{DC47E58C-F943-4CE1-8C99-AFF681559E07}"/>
    <dgm:cxn modelId="{3AC15EC4-7147-4709-91C0-0EB68BBDC096}" srcId="{1AC041B7-AD71-4468-9D15-4A1F05584536}" destId="{126E1E2F-7825-4DFB-9E2A-82E5BDAFEA0B}" srcOrd="0" destOrd="0" parTransId="{2519A094-090A-42FA-AFCF-B461EA4F6EDB}" sibTransId="{20B545E0-2364-479E-8042-287599BB230E}"/>
    <dgm:cxn modelId="{D729F0C7-1671-4B7E-87D5-BE6BA0916D39}" srcId="{126E1E2F-7825-4DFB-9E2A-82E5BDAFEA0B}" destId="{015625BB-3983-4862-A94A-C7977178BA99}" srcOrd="1" destOrd="0" parTransId="{669E6EDB-7C79-42E9-B77D-C3F4DB963D53}" sibTransId="{230FE52F-48C6-4A89-B136-5BF052838692}"/>
    <dgm:cxn modelId="{DF48B0E2-9848-4DF7-AE11-BD553D33C7FF}" type="presOf" srcId="{E2FC394B-4BDD-45E2-A157-8B663CF17DED}" destId="{A00369F8-71F4-4EDF-AD0A-311E38909AAF}" srcOrd="0" destOrd="0" presId="urn:microsoft.com/office/officeart/2011/layout/HexagonRadial"/>
    <dgm:cxn modelId="{1726ECE6-6A95-47C9-9C41-07EE22161CDE}" type="presOf" srcId="{28074605-1D55-40B3-9103-EB990B56D8C9}" destId="{69D44291-A0E7-4E48-A27B-5883CAD36D8C}" srcOrd="0" destOrd="0" presId="urn:microsoft.com/office/officeart/2011/layout/HexagonRadial"/>
    <dgm:cxn modelId="{11239EE5-AF50-452C-A1A1-3AC566E726AB}" type="presParOf" srcId="{2113069B-25E6-4882-9259-2623F53260B9}" destId="{A000E188-80C3-41C8-A42A-73E8C8993DDE}" srcOrd="0" destOrd="0" presId="urn:microsoft.com/office/officeart/2011/layout/HexagonRadial"/>
    <dgm:cxn modelId="{6F9653C4-0094-4EDE-901D-E6A355691A89}" type="presParOf" srcId="{2113069B-25E6-4882-9259-2623F53260B9}" destId="{B72109E3-8D08-46FF-B4F1-95D9BD021691}" srcOrd="1" destOrd="0" presId="urn:microsoft.com/office/officeart/2011/layout/HexagonRadial"/>
    <dgm:cxn modelId="{EA6A4F57-1D51-4FD3-9CDE-B6E38C87AF85}" type="presParOf" srcId="{B72109E3-8D08-46FF-B4F1-95D9BD021691}" destId="{B435257C-6E78-4E8A-BFD0-590025DB0DDB}" srcOrd="0" destOrd="0" presId="urn:microsoft.com/office/officeart/2011/layout/HexagonRadial"/>
    <dgm:cxn modelId="{C0E68C17-EE80-4BF4-84E4-847418A19690}" type="presParOf" srcId="{2113069B-25E6-4882-9259-2623F53260B9}" destId="{A00369F8-71F4-4EDF-AD0A-311E38909AAF}" srcOrd="2" destOrd="0" presId="urn:microsoft.com/office/officeart/2011/layout/HexagonRadial"/>
    <dgm:cxn modelId="{F0FA56FB-16BC-4D2A-8821-3634409A820E}" type="presParOf" srcId="{2113069B-25E6-4882-9259-2623F53260B9}" destId="{DACB78BD-CFEB-41D9-B985-B79DE7516D85}" srcOrd="3" destOrd="0" presId="urn:microsoft.com/office/officeart/2011/layout/HexagonRadial"/>
    <dgm:cxn modelId="{D13B5A46-4464-4A5A-9D08-FFB9FA7FEA4B}" type="presParOf" srcId="{DACB78BD-CFEB-41D9-B985-B79DE7516D85}" destId="{B8E33C67-050F-495F-8A71-3ADEB2D2C008}" srcOrd="0" destOrd="0" presId="urn:microsoft.com/office/officeart/2011/layout/HexagonRadial"/>
    <dgm:cxn modelId="{0EB878A3-7260-4971-8F68-829A5ECE2B6A}" type="presParOf" srcId="{2113069B-25E6-4882-9259-2623F53260B9}" destId="{38A7BFBF-2150-47F4-AE3F-6FFCFC8EB834}" srcOrd="4" destOrd="0" presId="urn:microsoft.com/office/officeart/2011/layout/HexagonRadial"/>
    <dgm:cxn modelId="{7D77F02A-F450-465D-B102-209E878853DE}" type="presParOf" srcId="{2113069B-25E6-4882-9259-2623F53260B9}" destId="{3517698C-96F6-4703-9313-6A9F116484C5}" srcOrd="5" destOrd="0" presId="urn:microsoft.com/office/officeart/2011/layout/HexagonRadial"/>
    <dgm:cxn modelId="{C7156C55-E1D2-4AAA-82FD-B63B03D85DFA}" type="presParOf" srcId="{3517698C-96F6-4703-9313-6A9F116484C5}" destId="{6452DB33-A543-4557-A9DF-AC91D19FAC92}" srcOrd="0" destOrd="0" presId="urn:microsoft.com/office/officeart/2011/layout/HexagonRadial"/>
    <dgm:cxn modelId="{4E8E7596-E4B3-48AA-AD4D-6B139537DE64}" type="presParOf" srcId="{2113069B-25E6-4882-9259-2623F53260B9}" destId="{69D44291-A0E7-4E48-A27B-5883CAD36D8C}" srcOrd="6" destOrd="0" presId="urn:microsoft.com/office/officeart/2011/layout/HexagonRadial"/>
    <dgm:cxn modelId="{029CA018-4CFE-42A1-ABBE-4CEFA2BF5CF1}" type="presParOf" srcId="{2113069B-25E6-4882-9259-2623F53260B9}" destId="{B6902AF2-5D67-4418-AC9E-570741782C7D}" srcOrd="7" destOrd="0" presId="urn:microsoft.com/office/officeart/2011/layout/HexagonRadial"/>
    <dgm:cxn modelId="{54D8563C-8439-4B0F-8382-F0F259A07C91}" type="presParOf" srcId="{B6902AF2-5D67-4418-AC9E-570741782C7D}" destId="{EA20C712-3CF7-4611-9DA9-8FFA3100EA5B}" srcOrd="0" destOrd="0" presId="urn:microsoft.com/office/officeart/2011/layout/HexagonRadial"/>
    <dgm:cxn modelId="{57FEB135-59ED-4D46-B00D-684895FCAFC2}" type="presParOf" srcId="{2113069B-25E6-4882-9259-2623F53260B9}" destId="{12D7C44D-1A47-40FD-A855-8846A2EB587A}" srcOrd="8" destOrd="0" presId="urn:microsoft.com/office/officeart/2011/layout/HexagonRadial"/>
    <dgm:cxn modelId="{7B48A785-4F39-4ABE-B829-BD021189B4AA}" type="presParOf" srcId="{2113069B-25E6-4882-9259-2623F53260B9}" destId="{9D07F52F-CBF7-4AD2-8D41-41E156093D65}" srcOrd="9" destOrd="0" presId="urn:microsoft.com/office/officeart/2011/layout/HexagonRadial"/>
    <dgm:cxn modelId="{CB3BB054-FC1A-453C-B4E7-96745454872E}" type="presParOf" srcId="{9D07F52F-CBF7-4AD2-8D41-41E156093D65}" destId="{F98E0ED2-E07F-4706-A722-339DBD9355F9}" srcOrd="0" destOrd="0" presId="urn:microsoft.com/office/officeart/2011/layout/HexagonRadial"/>
    <dgm:cxn modelId="{397D0896-7D36-46E5-9AFB-F3DDE577550B}" type="presParOf" srcId="{2113069B-25E6-4882-9259-2623F53260B9}" destId="{333F4B79-97C2-4E78-8997-7FF04C35CC4F}" srcOrd="10" destOrd="0" presId="urn:microsoft.com/office/officeart/2011/layout/HexagonRadial"/>
    <dgm:cxn modelId="{7D59F99E-5F54-41D1-8C5B-B9143D4EFEF8}" type="presParOf" srcId="{2113069B-25E6-4882-9259-2623F53260B9}" destId="{C64976E6-B4CC-4A89-9EE5-B601C63692DD}" srcOrd="11" destOrd="0" presId="urn:microsoft.com/office/officeart/2011/layout/HexagonRadial"/>
    <dgm:cxn modelId="{9CF10D8B-2825-4824-BFB5-09B99BFA680F}" type="presParOf" srcId="{C64976E6-B4CC-4A89-9EE5-B601C63692DD}" destId="{53A4B1E8-3CF8-48A7-8E3D-FF4DC5879223}" srcOrd="0" destOrd="0" presId="urn:microsoft.com/office/officeart/2011/layout/HexagonRadial"/>
    <dgm:cxn modelId="{DE51B3A2-78FB-4D68-BBB1-5B573EBA4C60}" type="presParOf" srcId="{2113069B-25E6-4882-9259-2623F53260B9}" destId="{B3FF003C-1BEE-4716-8A94-D7C67871D38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6E1E2F-7825-4DFB-9E2A-82E5BDAFEA0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gm:t>
    </dgm:pt>
    <dgm:pt modelId="{2519A094-090A-42FA-AFCF-B461EA4F6EDB}" type="par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545E0-2364-479E-8042-287599BB230E}" type="sib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C394B-4BDD-45E2-A157-8B663CF17DED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Why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5625BB-3983-4862-A94A-C7977178BA99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</a:t>
          </a:r>
        </a:p>
      </dgm:t>
    </dgm:pt>
    <dgm:pt modelId="{669E6EDB-7C79-42E9-B77D-C3F4DB963D53}" type="parTrans" cxnId="{D729F0C7-1671-4B7E-87D5-BE6BA0916D39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FE52F-48C6-4A89-B136-5BF052838692}" type="sibTrans" cxnId="{D729F0C7-1671-4B7E-87D5-BE6BA0916D39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74605-1D55-40B3-9103-EB990B56D8C9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</a:t>
          </a:r>
        </a:p>
      </dgm:t>
    </dgm:pt>
    <dgm:pt modelId="{D795D393-7706-4C75-80B4-D8758C215DF1}" type="parTrans" cxnId="{83796C97-F95E-4336-BB32-CC2DDD8D751D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B2F32-2D8E-46D4-8E0D-5757DCF2B411}" type="sibTrans" cxnId="{83796C97-F95E-4336-BB32-CC2DDD8D751D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EBEE3-30D7-4F01-92B0-D134795F33A4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Where</a:t>
          </a:r>
        </a:p>
      </dgm:t>
    </dgm:pt>
    <dgm:pt modelId="{DB240A87-11D0-48E0-A35B-CE73FC7ABF15}" type="parTrans" cxnId="{1A0979BB-DF24-4B6A-803C-ECD2043971BF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47E58C-F943-4CE1-8C99-AFF681559E07}" type="sibTrans" cxnId="{1A0979BB-DF24-4B6A-803C-ECD2043971BF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837EB-B72D-485F-856B-A034EAB71609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How</a:t>
          </a:r>
        </a:p>
      </dgm:t>
    </dgm:pt>
    <dgm:pt modelId="{F6410081-21AD-4580-A839-FB82A81AB7CF}" type="parTrans" cxnId="{D12EF843-BDE8-4615-8808-1DADBCE2073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50E17-6A51-4D8E-A92A-4817E7330401}" type="sibTrans" cxnId="{D12EF843-BDE8-4615-8808-1DADBCE2073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05CDBE-DF0C-4A0F-8792-5BEAD81E9457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</a:p>
      </dgm:t>
    </dgm:pt>
    <dgm:pt modelId="{2C27B15B-1584-41DF-A885-76F9C9E5137B}" type="parTrans" cxnId="{DCED1122-F4D8-47C1-BB25-04AF334CE9B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9920A-792B-45AF-9C99-87987A670ED4}" type="sibTrans" cxnId="{DCED1122-F4D8-47C1-BB25-04AF334CE9B8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000E188-80C3-41C8-A42A-73E8C8993DDE}" type="pres">
      <dgm:prSet presAssocID="{126E1E2F-7825-4DFB-9E2A-82E5BDAFEA0B}" presName="Parent" presStyleLbl="node0" presStyleIdx="0" presStyleCnt="1">
        <dgm:presLayoutVars>
          <dgm:chMax val="6"/>
          <dgm:chPref val="6"/>
        </dgm:presLayoutVars>
      </dgm:prSet>
      <dgm:spPr/>
    </dgm:pt>
    <dgm:pt modelId="{B72109E3-8D08-46FF-B4F1-95D9BD021691}" type="pres">
      <dgm:prSet presAssocID="{E2FC394B-4BDD-45E2-A157-8B663CF17DED}" presName="Accent1" presStyleCnt="0"/>
      <dgm:spPr/>
    </dgm:pt>
    <dgm:pt modelId="{B435257C-6E78-4E8A-BFD0-590025DB0DDB}" type="pres">
      <dgm:prSet presAssocID="{E2FC394B-4BDD-45E2-A157-8B663CF17DED}" presName="Accent" presStyleLbl="bgShp" presStyleIdx="0" presStyleCnt="6"/>
      <dgm:spPr/>
    </dgm:pt>
    <dgm:pt modelId="{A00369F8-71F4-4EDF-AD0A-311E38909AAF}" type="pres">
      <dgm:prSet presAssocID="{E2FC394B-4BDD-45E2-A157-8B663CF17DE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ACB78BD-CFEB-41D9-B985-B79DE7516D85}" type="pres">
      <dgm:prSet presAssocID="{015625BB-3983-4862-A94A-C7977178BA99}" presName="Accent2" presStyleCnt="0"/>
      <dgm:spPr/>
    </dgm:pt>
    <dgm:pt modelId="{B8E33C67-050F-495F-8A71-3ADEB2D2C008}" type="pres">
      <dgm:prSet presAssocID="{015625BB-3983-4862-A94A-C7977178BA99}" presName="Accent" presStyleLbl="bgShp" presStyleIdx="1" presStyleCnt="6"/>
      <dgm:spPr/>
    </dgm:pt>
    <dgm:pt modelId="{38A7BFBF-2150-47F4-AE3F-6FFCFC8EB834}" type="pres">
      <dgm:prSet presAssocID="{015625BB-3983-4862-A94A-C7977178BA9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517698C-96F6-4703-9313-6A9F116484C5}" type="pres">
      <dgm:prSet presAssocID="{28074605-1D55-40B3-9103-EB990B56D8C9}" presName="Accent3" presStyleCnt="0"/>
      <dgm:spPr/>
    </dgm:pt>
    <dgm:pt modelId="{6452DB33-A543-4557-A9DF-AC91D19FAC92}" type="pres">
      <dgm:prSet presAssocID="{28074605-1D55-40B3-9103-EB990B56D8C9}" presName="Accent" presStyleLbl="bgShp" presStyleIdx="2" presStyleCnt="6"/>
      <dgm:spPr/>
    </dgm:pt>
    <dgm:pt modelId="{69D44291-A0E7-4E48-A27B-5883CAD36D8C}" type="pres">
      <dgm:prSet presAssocID="{28074605-1D55-40B3-9103-EB990B56D8C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B6902AF2-5D67-4418-AC9E-570741782C7D}" type="pres">
      <dgm:prSet presAssocID="{FCDEBEE3-30D7-4F01-92B0-D134795F33A4}" presName="Accent4" presStyleCnt="0"/>
      <dgm:spPr/>
    </dgm:pt>
    <dgm:pt modelId="{EA20C712-3CF7-4611-9DA9-8FFA3100EA5B}" type="pres">
      <dgm:prSet presAssocID="{FCDEBEE3-30D7-4F01-92B0-D134795F33A4}" presName="Accent" presStyleLbl="bgShp" presStyleIdx="3" presStyleCnt="6"/>
      <dgm:spPr/>
    </dgm:pt>
    <dgm:pt modelId="{12D7C44D-1A47-40FD-A855-8846A2EB587A}" type="pres">
      <dgm:prSet presAssocID="{FCDEBEE3-30D7-4F01-92B0-D134795F33A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D07F52F-CBF7-4AD2-8D41-41E156093D65}" type="pres">
      <dgm:prSet presAssocID="{ADC837EB-B72D-485F-856B-A034EAB71609}" presName="Accent5" presStyleCnt="0"/>
      <dgm:spPr/>
    </dgm:pt>
    <dgm:pt modelId="{F98E0ED2-E07F-4706-A722-339DBD9355F9}" type="pres">
      <dgm:prSet presAssocID="{ADC837EB-B72D-485F-856B-A034EAB71609}" presName="Accent" presStyleLbl="bgShp" presStyleIdx="4" presStyleCnt="6"/>
      <dgm:spPr/>
    </dgm:pt>
    <dgm:pt modelId="{333F4B79-97C2-4E78-8997-7FF04C35CC4F}" type="pres">
      <dgm:prSet presAssocID="{ADC837EB-B72D-485F-856B-A034EAB7160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64976E6-B4CC-4A89-9EE5-B601C63692DD}" type="pres">
      <dgm:prSet presAssocID="{B005CDBE-DF0C-4A0F-8792-5BEAD81E9457}" presName="Accent6" presStyleCnt="0"/>
      <dgm:spPr/>
    </dgm:pt>
    <dgm:pt modelId="{53A4B1E8-3CF8-48A7-8E3D-FF4DC5879223}" type="pres">
      <dgm:prSet presAssocID="{B005CDBE-DF0C-4A0F-8792-5BEAD81E9457}" presName="Accent" presStyleLbl="bgShp" presStyleIdx="5" presStyleCnt="6"/>
      <dgm:spPr/>
    </dgm:pt>
    <dgm:pt modelId="{B3FF003C-1BEE-4716-8A94-D7C67871D38D}" type="pres">
      <dgm:prSet presAssocID="{B005CDBE-DF0C-4A0F-8792-5BEAD81E945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AEA46718-43EA-45A7-9554-6E0020A56268}" type="presOf" srcId="{126E1E2F-7825-4DFB-9E2A-82E5BDAFEA0B}" destId="{A000E188-80C3-41C8-A42A-73E8C8993DDE}" srcOrd="0" destOrd="0" presId="urn:microsoft.com/office/officeart/2011/layout/HexagonRadial"/>
    <dgm:cxn modelId="{49D0E11D-FDF7-4F32-9632-BDC6305FFF77}" type="presOf" srcId="{015625BB-3983-4862-A94A-C7977178BA99}" destId="{38A7BFBF-2150-47F4-AE3F-6FFCFC8EB834}" srcOrd="0" destOrd="0" presId="urn:microsoft.com/office/officeart/2011/layout/HexagonRadial"/>
    <dgm:cxn modelId="{DCED1122-F4D8-47C1-BB25-04AF334CE9B8}" srcId="{126E1E2F-7825-4DFB-9E2A-82E5BDAFEA0B}" destId="{B005CDBE-DF0C-4A0F-8792-5BEAD81E9457}" srcOrd="5" destOrd="0" parTransId="{2C27B15B-1584-41DF-A885-76F9C9E5137B}" sibTransId="{8BC9920A-792B-45AF-9C99-87987A670ED4}"/>
    <dgm:cxn modelId="{B0D9512A-3E7C-4F4C-A445-68CAF633EA88}" type="presOf" srcId="{ADC837EB-B72D-485F-856B-A034EAB71609}" destId="{333F4B79-97C2-4E78-8997-7FF04C35CC4F}" srcOrd="0" destOrd="0" presId="urn:microsoft.com/office/officeart/2011/layout/HexagonRadial"/>
    <dgm:cxn modelId="{4C554C2F-E7BB-4C43-9D5F-FC3A598D6A7A}" srcId="{126E1E2F-7825-4DFB-9E2A-82E5BDAFEA0B}" destId="{E2FC394B-4BDD-45E2-A157-8B663CF17DED}" srcOrd="0" destOrd="0" parTransId="{9B16AF99-6356-4972-999F-D363D039B9A3}" sibTransId="{503E85ED-1E3B-499B-AF9E-F05F9E5869CE}"/>
    <dgm:cxn modelId="{D12EF843-BDE8-4615-8808-1DADBCE20738}" srcId="{126E1E2F-7825-4DFB-9E2A-82E5BDAFEA0B}" destId="{ADC837EB-B72D-485F-856B-A034EAB71609}" srcOrd="4" destOrd="0" parTransId="{F6410081-21AD-4580-A839-FB82A81AB7CF}" sibTransId="{3BD50E17-6A51-4D8E-A92A-4817E7330401}"/>
    <dgm:cxn modelId="{10CF1883-6093-44A6-A410-DDEDC3E9DED6}" type="presOf" srcId="{B005CDBE-DF0C-4A0F-8792-5BEAD81E9457}" destId="{B3FF003C-1BEE-4716-8A94-D7C67871D38D}" srcOrd="0" destOrd="0" presId="urn:microsoft.com/office/officeart/2011/layout/HexagonRadial"/>
    <dgm:cxn modelId="{16EAC789-1B7A-480F-B9B9-E357463F3E65}" type="presOf" srcId="{FCDEBEE3-30D7-4F01-92B0-D134795F33A4}" destId="{12D7C44D-1A47-40FD-A855-8846A2EB587A}" srcOrd="0" destOrd="0" presId="urn:microsoft.com/office/officeart/2011/layout/HexagonRadial"/>
    <dgm:cxn modelId="{83796C97-F95E-4336-BB32-CC2DDD8D751D}" srcId="{126E1E2F-7825-4DFB-9E2A-82E5BDAFEA0B}" destId="{28074605-1D55-40B3-9103-EB990B56D8C9}" srcOrd="2" destOrd="0" parTransId="{D795D393-7706-4C75-80B4-D8758C215DF1}" sibTransId="{149B2F32-2D8E-46D4-8E0D-5757DCF2B411}"/>
    <dgm:cxn modelId="{1A0979BB-DF24-4B6A-803C-ECD2043971BF}" srcId="{126E1E2F-7825-4DFB-9E2A-82E5BDAFEA0B}" destId="{FCDEBEE3-30D7-4F01-92B0-D134795F33A4}" srcOrd="3" destOrd="0" parTransId="{DB240A87-11D0-48E0-A35B-CE73FC7ABF15}" sibTransId="{DC47E58C-F943-4CE1-8C99-AFF681559E07}"/>
    <dgm:cxn modelId="{3AC15EC4-7147-4709-91C0-0EB68BBDC096}" srcId="{1AC041B7-AD71-4468-9D15-4A1F05584536}" destId="{126E1E2F-7825-4DFB-9E2A-82E5BDAFEA0B}" srcOrd="0" destOrd="0" parTransId="{2519A094-090A-42FA-AFCF-B461EA4F6EDB}" sibTransId="{20B545E0-2364-479E-8042-287599BB230E}"/>
    <dgm:cxn modelId="{D729F0C7-1671-4B7E-87D5-BE6BA0916D39}" srcId="{126E1E2F-7825-4DFB-9E2A-82E5BDAFEA0B}" destId="{015625BB-3983-4862-A94A-C7977178BA99}" srcOrd="1" destOrd="0" parTransId="{669E6EDB-7C79-42E9-B77D-C3F4DB963D53}" sibTransId="{230FE52F-48C6-4A89-B136-5BF052838692}"/>
    <dgm:cxn modelId="{DF48B0E2-9848-4DF7-AE11-BD553D33C7FF}" type="presOf" srcId="{E2FC394B-4BDD-45E2-A157-8B663CF17DED}" destId="{A00369F8-71F4-4EDF-AD0A-311E38909AAF}" srcOrd="0" destOrd="0" presId="urn:microsoft.com/office/officeart/2011/layout/HexagonRadial"/>
    <dgm:cxn modelId="{1726ECE6-6A95-47C9-9C41-07EE22161CDE}" type="presOf" srcId="{28074605-1D55-40B3-9103-EB990B56D8C9}" destId="{69D44291-A0E7-4E48-A27B-5883CAD36D8C}" srcOrd="0" destOrd="0" presId="urn:microsoft.com/office/officeart/2011/layout/HexagonRadial"/>
    <dgm:cxn modelId="{11239EE5-AF50-452C-A1A1-3AC566E726AB}" type="presParOf" srcId="{2113069B-25E6-4882-9259-2623F53260B9}" destId="{A000E188-80C3-41C8-A42A-73E8C8993DDE}" srcOrd="0" destOrd="0" presId="urn:microsoft.com/office/officeart/2011/layout/HexagonRadial"/>
    <dgm:cxn modelId="{6F9653C4-0094-4EDE-901D-E6A355691A89}" type="presParOf" srcId="{2113069B-25E6-4882-9259-2623F53260B9}" destId="{B72109E3-8D08-46FF-B4F1-95D9BD021691}" srcOrd="1" destOrd="0" presId="urn:microsoft.com/office/officeart/2011/layout/HexagonRadial"/>
    <dgm:cxn modelId="{EA6A4F57-1D51-4FD3-9CDE-B6E38C87AF85}" type="presParOf" srcId="{B72109E3-8D08-46FF-B4F1-95D9BD021691}" destId="{B435257C-6E78-4E8A-BFD0-590025DB0DDB}" srcOrd="0" destOrd="0" presId="urn:microsoft.com/office/officeart/2011/layout/HexagonRadial"/>
    <dgm:cxn modelId="{C0E68C17-EE80-4BF4-84E4-847418A19690}" type="presParOf" srcId="{2113069B-25E6-4882-9259-2623F53260B9}" destId="{A00369F8-71F4-4EDF-AD0A-311E38909AAF}" srcOrd="2" destOrd="0" presId="urn:microsoft.com/office/officeart/2011/layout/HexagonRadial"/>
    <dgm:cxn modelId="{F0FA56FB-16BC-4D2A-8821-3634409A820E}" type="presParOf" srcId="{2113069B-25E6-4882-9259-2623F53260B9}" destId="{DACB78BD-CFEB-41D9-B985-B79DE7516D85}" srcOrd="3" destOrd="0" presId="urn:microsoft.com/office/officeart/2011/layout/HexagonRadial"/>
    <dgm:cxn modelId="{D13B5A46-4464-4A5A-9D08-FFB9FA7FEA4B}" type="presParOf" srcId="{DACB78BD-CFEB-41D9-B985-B79DE7516D85}" destId="{B8E33C67-050F-495F-8A71-3ADEB2D2C008}" srcOrd="0" destOrd="0" presId="urn:microsoft.com/office/officeart/2011/layout/HexagonRadial"/>
    <dgm:cxn modelId="{0EB878A3-7260-4971-8F68-829A5ECE2B6A}" type="presParOf" srcId="{2113069B-25E6-4882-9259-2623F53260B9}" destId="{38A7BFBF-2150-47F4-AE3F-6FFCFC8EB834}" srcOrd="4" destOrd="0" presId="urn:microsoft.com/office/officeart/2011/layout/HexagonRadial"/>
    <dgm:cxn modelId="{7D77F02A-F450-465D-B102-209E878853DE}" type="presParOf" srcId="{2113069B-25E6-4882-9259-2623F53260B9}" destId="{3517698C-96F6-4703-9313-6A9F116484C5}" srcOrd="5" destOrd="0" presId="urn:microsoft.com/office/officeart/2011/layout/HexagonRadial"/>
    <dgm:cxn modelId="{C7156C55-E1D2-4AAA-82FD-B63B03D85DFA}" type="presParOf" srcId="{3517698C-96F6-4703-9313-6A9F116484C5}" destId="{6452DB33-A543-4557-A9DF-AC91D19FAC92}" srcOrd="0" destOrd="0" presId="urn:microsoft.com/office/officeart/2011/layout/HexagonRadial"/>
    <dgm:cxn modelId="{4E8E7596-E4B3-48AA-AD4D-6B139537DE64}" type="presParOf" srcId="{2113069B-25E6-4882-9259-2623F53260B9}" destId="{69D44291-A0E7-4E48-A27B-5883CAD36D8C}" srcOrd="6" destOrd="0" presId="urn:microsoft.com/office/officeart/2011/layout/HexagonRadial"/>
    <dgm:cxn modelId="{029CA018-4CFE-42A1-ABBE-4CEFA2BF5CF1}" type="presParOf" srcId="{2113069B-25E6-4882-9259-2623F53260B9}" destId="{B6902AF2-5D67-4418-AC9E-570741782C7D}" srcOrd="7" destOrd="0" presId="urn:microsoft.com/office/officeart/2011/layout/HexagonRadial"/>
    <dgm:cxn modelId="{54D8563C-8439-4B0F-8382-F0F259A07C91}" type="presParOf" srcId="{B6902AF2-5D67-4418-AC9E-570741782C7D}" destId="{EA20C712-3CF7-4611-9DA9-8FFA3100EA5B}" srcOrd="0" destOrd="0" presId="urn:microsoft.com/office/officeart/2011/layout/HexagonRadial"/>
    <dgm:cxn modelId="{57FEB135-59ED-4D46-B00D-684895FCAFC2}" type="presParOf" srcId="{2113069B-25E6-4882-9259-2623F53260B9}" destId="{12D7C44D-1A47-40FD-A855-8846A2EB587A}" srcOrd="8" destOrd="0" presId="urn:microsoft.com/office/officeart/2011/layout/HexagonRadial"/>
    <dgm:cxn modelId="{7B48A785-4F39-4ABE-B829-BD021189B4AA}" type="presParOf" srcId="{2113069B-25E6-4882-9259-2623F53260B9}" destId="{9D07F52F-CBF7-4AD2-8D41-41E156093D65}" srcOrd="9" destOrd="0" presId="urn:microsoft.com/office/officeart/2011/layout/HexagonRadial"/>
    <dgm:cxn modelId="{CB3BB054-FC1A-453C-B4E7-96745454872E}" type="presParOf" srcId="{9D07F52F-CBF7-4AD2-8D41-41E156093D65}" destId="{F98E0ED2-E07F-4706-A722-339DBD9355F9}" srcOrd="0" destOrd="0" presId="urn:microsoft.com/office/officeart/2011/layout/HexagonRadial"/>
    <dgm:cxn modelId="{397D0896-7D36-46E5-9AFB-F3DDE577550B}" type="presParOf" srcId="{2113069B-25E6-4882-9259-2623F53260B9}" destId="{333F4B79-97C2-4E78-8997-7FF04C35CC4F}" srcOrd="10" destOrd="0" presId="urn:microsoft.com/office/officeart/2011/layout/HexagonRadial"/>
    <dgm:cxn modelId="{7D59F99E-5F54-41D1-8C5B-B9143D4EFEF8}" type="presParOf" srcId="{2113069B-25E6-4882-9259-2623F53260B9}" destId="{C64976E6-B4CC-4A89-9EE5-B601C63692DD}" srcOrd="11" destOrd="0" presId="urn:microsoft.com/office/officeart/2011/layout/HexagonRadial"/>
    <dgm:cxn modelId="{9CF10D8B-2825-4824-BFB5-09B99BFA680F}" type="presParOf" srcId="{C64976E6-B4CC-4A89-9EE5-B601C63692DD}" destId="{53A4B1E8-3CF8-48A7-8E3D-FF4DC5879223}" srcOrd="0" destOrd="0" presId="urn:microsoft.com/office/officeart/2011/layout/HexagonRadial"/>
    <dgm:cxn modelId="{DE51B3A2-78FB-4D68-BBB1-5B573EBA4C60}" type="presParOf" srcId="{2113069B-25E6-4882-9259-2623F53260B9}" destId="{B3FF003C-1BEE-4716-8A94-D7C67871D38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FC394B-4BDD-45E2-A157-8B663CF17DED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Why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342D970-2AF0-4393-9E5C-97895FA74604}" type="pres">
      <dgm:prSet presAssocID="{E2FC394B-4BDD-45E2-A157-8B663CF17DED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4C554C2F-E7BB-4C43-9D5F-FC3A598D6A7A}" srcId="{1AC041B7-AD71-4468-9D15-4A1F05584536}" destId="{E2FC394B-4BDD-45E2-A157-8B663CF17DED}" srcOrd="0" destOrd="0" parTransId="{9B16AF99-6356-4972-999F-D363D039B9A3}" sibTransId="{503E85ED-1E3B-499B-AF9E-F05F9E5869CE}"/>
    <dgm:cxn modelId="{8B668CAB-67C4-441E-A417-DF6FF9EE1CA4}" type="presOf" srcId="{E2FC394B-4BDD-45E2-A157-8B663CF17DED}" destId="{2342D970-2AF0-4393-9E5C-97895FA74604}" srcOrd="0" destOrd="0" presId="urn:microsoft.com/office/officeart/2011/layout/HexagonRadial"/>
    <dgm:cxn modelId="{2D630C1E-07E4-4791-8528-87F420A43365}" type="presParOf" srcId="{2113069B-25E6-4882-9259-2623F53260B9}" destId="{2342D970-2AF0-4393-9E5C-97895FA74604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6E1E2F-7825-4DFB-9E2A-82E5BDAFEA0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gm:t>
    </dgm:pt>
    <dgm:pt modelId="{2519A094-090A-42FA-AFCF-B461EA4F6EDB}" type="par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545E0-2364-479E-8042-287599BB230E}" type="sib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C394B-4BDD-45E2-A157-8B663CF17DED}">
      <dgm:prSet phldrT="[Text]"/>
      <dgm:spPr>
        <a:solidFill>
          <a:srgbClr val="49D1A3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000E188-80C3-41C8-A42A-73E8C8993DDE}" type="pres">
      <dgm:prSet presAssocID="{126E1E2F-7825-4DFB-9E2A-82E5BDAFEA0B}" presName="Parent" presStyleLbl="node0" presStyleIdx="0" presStyleCnt="1">
        <dgm:presLayoutVars>
          <dgm:chMax val="6"/>
          <dgm:chPref val="6"/>
        </dgm:presLayoutVars>
      </dgm:prSet>
      <dgm:spPr/>
    </dgm:pt>
    <dgm:pt modelId="{B72109E3-8D08-46FF-B4F1-95D9BD021691}" type="pres">
      <dgm:prSet presAssocID="{E2FC394B-4BDD-45E2-A157-8B663CF17DED}" presName="Accent1" presStyleCnt="0"/>
      <dgm:spPr/>
    </dgm:pt>
    <dgm:pt modelId="{B435257C-6E78-4E8A-BFD0-590025DB0DDB}" type="pres">
      <dgm:prSet presAssocID="{E2FC394B-4BDD-45E2-A157-8B663CF17DED}" presName="Accent" presStyleLbl="bgShp" presStyleIdx="0" presStyleCnt="1"/>
      <dgm:spPr/>
    </dgm:pt>
    <dgm:pt modelId="{A00369F8-71F4-4EDF-AD0A-311E38909AAF}" type="pres">
      <dgm:prSet presAssocID="{E2FC394B-4BDD-45E2-A157-8B663CF17DED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AEA46718-43EA-45A7-9554-6E0020A56268}" type="presOf" srcId="{126E1E2F-7825-4DFB-9E2A-82E5BDAFEA0B}" destId="{A000E188-80C3-41C8-A42A-73E8C8993DDE}" srcOrd="0" destOrd="0" presId="urn:microsoft.com/office/officeart/2011/layout/HexagonRadial"/>
    <dgm:cxn modelId="{4C554C2F-E7BB-4C43-9D5F-FC3A598D6A7A}" srcId="{126E1E2F-7825-4DFB-9E2A-82E5BDAFEA0B}" destId="{E2FC394B-4BDD-45E2-A157-8B663CF17DED}" srcOrd="0" destOrd="0" parTransId="{9B16AF99-6356-4972-999F-D363D039B9A3}" sibTransId="{503E85ED-1E3B-499B-AF9E-F05F9E5869CE}"/>
    <dgm:cxn modelId="{3AC15EC4-7147-4709-91C0-0EB68BBDC096}" srcId="{1AC041B7-AD71-4468-9D15-4A1F05584536}" destId="{126E1E2F-7825-4DFB-9E2A-82E5BDAFEA0B}" srcOrd="0" destOrd="0" parTransId="{2519A094-090A-42FA-AFCF-B461EA4F6EDB}" sibTransId="{20B545E0-2364-479E-8042-287599BB230E}"/>
    <dgm:cxn modelId="{DF48B0E2-9848-4DF7-AE11-BD553D33C7FF}" type="presOf" srcId="{E2FC394B-4BDD-45E2-A157-8B663CF17DED}" destId="{A00369F8-71F4-4EDF-AD0A-311E38909AAF}" srcOrd="0" destOrd="0" presId="urn:microsoft.com/office/officeart/2011/layout/HexagonRadial"/>
    <dgm:cxn modelId="{11239EE5-AF50-452C-A1A1-3AC566E726AB}" type="presParOf" srcId="{2113069B-25E6-4882-9259-2623F53260B9}" destId="{A000E188-80C3-41C8-A42A-73E8C8993DDE}" srcOrd="0" destOrd="0" presId="urn:microsoft.com/office/officeart/2011/layout/HexagonRadial"/>
    <dgm:cxn modelId="{6F9653C4-0094-4EDE-901D-E6A355691A89}" type="presParOf" srcId="{2113069B-25E6-4882-9259-2623F53260B9}" destId="{B72109E3-8D08-46FF-B4F1-95D9BD021691}" srcOrd="1" destOrd="0" presId="urn:microsoft.com/office/officeart/2011/layout/HexagonRadial"/>
    <dgm:cxn modelId="{EA6A4F57-1D51-4FD3-9CDE-B6E38C87AF85}" type="presParOf" srcId="{B72109E3-8D08-46FF-B4F1-95D9BD021691}" destId="{B435257C-6E78-4E8A-BFD0-590025DB0DDB}" srcOrd="0" destOrd="0" presId="urn:microsoft.com/office/officeart/2011/layout/HexagonRadial"/>
    <dgm:cxn modelId="{C0E68C17-EE80-4BF4-84E4-847418A19690}" type="presParOf" srcId="{2113069B-25E6-4882-9259-2623F53260B9}" destId="{A00369F8-71F4-4EDF-AD0A-311E38909AAF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6E1E2F-7825-4DFB-9E2A-82E5BDAFEA0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gm:t>
    </dgm:pt>
    <dgm:pt modelId="{2519A094-090A-42FA-AFCF-B461EA4F6EDB}" type="par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545E0-2364-479E-8042-287599BB230E}" type="sib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C394B-4BDD-45E2-A157-8B663CF17DED}">
      <dgm:prSet phldrT="[Text]"/>
      <dgm:spPr>
        <a:solidFill>
          <a:srgbClr val="8DE64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Where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000E188-80C3-41C8-A42A-73E8C8993DDE}" type="pres">
      <dgm:prSet presAssocID="{126E1E2F-7825-4DFB-9E2A-82E5BDAFEA0B}" presName="Parent" presStyleLbl="node0" presStyleIdx="0" presStyleCnt="1">
        <dgm:presLayoutVars>
          <dgm:chMax val="6"/>
          <dgm:chPref val="6"/>
        </dgm:presLayoutVars>
      </dgm:prSet>
      <dgm:spPr/>
    </dgm:pt>
    <dgm:pt modelId="{B72109E3-8D08-46FF-B4F1-95D9BD021691}" type="pres">
      <dgm:prSet presAssocID="{E2FC394B-4BDD-45E2-A157-8B663CF17DED}" presName="Accent1" presStyleCnt="0"/>
      <dgm:spPr/>
    </dgm:pt>
    <dgm:pt modelId="{B435257C-6E78-4E8A-BFD0-590025DB0DDB}" type="pres">
      <dgm:prSet presAssocID="{E2FC394B-4BDD-45E2-A157-8B663CF17DED}" presName="Accent" presStyleLbl="bgShp" presStyleIdx="0" presStyleCnt="1"/>
      <dgm:spPr/>
    </dgm:pt>
    <dgm:pt modelId="{A00369F8-71F4-4EDF-AD0A-311E38909AAF}" type="pres">
      <dgm:prSet presAssocID="{E2FC394B-4BDD-45E2-A157-8B663CF17DED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AEA46718-43EA-45A7-9554-6E0020A56268}" type="presOf" srcId="{126E1E2F-7825-4DFB-9E2A-82E5BDAFEA0B}" destId="{A000E188-80C3-41C8-A42A-73E8C8993DDE}" srcOrd="0" destOrd="0" presId="urn:microsoft.com/office/officeart/2011/layout/HexagonRadial"/>
    <dgm:cxn modelId="{4C554C2F-E7BB-4C43-9D5F-FC3A598D6A7A}" srcId="{126E1E2F-7825-4DFB-9E2A-82E5BDAFEA0B}" destId="{E2FC394B-4BDD-45E2-A157-8B663CF17DED}" srcOrd="0" destOrd="0" parTransId="{9B16AF99-6356-4972-999F-D363D039B9A3}" sibTransId="{503E85ED-1E3B-499B-AF9E-F05F9E5869CE}"/>
    <dgm:cxn modelId="{3AC15EC4-7147-4709-91C0-0EB68BBDC096}" srcId="{1AC041B7-AD71-4468-9D15-4A1F05584536}" destId="{126E1E2F-7825-4DFB-9E2A-82E5BDAFEA0B}" srcOrd="0" destOrd="0" parTransId="{2519A094-090A-42FA-AFCF-B461EA4F6EDB}" sibTransId="{20B545E0-2364-479E-8042-287599BB230E}"/>
    <dgm:cxn modelId="{DF48B0E2-9848-4DF7-AE11-BD553D33C7FF}" type="presOf" srcId="{E2FC394B-4BDD-45E2-A157-8B663CF17DED}" destId="{A00369F8-71F4-4EDF-AD0A-311E38909AAF}" srcOrd="0" destOrd="0" presId="urn:microsoft.com/office/officeart/2011/layout/HexagonRadial"/>
    <dgm:cxn modelId="{11239EE5-AF50-452C-A1A1-3AC566E726AB}" type="presParOf" srcId="{2113069B-25E6-4882-9259-2623F53260B9}" destId="{A000E188-80C3-41C8-A42A-73E8C8993DDE}" srcOrd="0" destOrd="0" presId="urn:microsoft.com/office/officeart/2011/layout/HexagonRadial"/>
    <dgm:cxn modelId="{6F9653C4-0094-4EDE-901D-E6A355691A89}" type="presParOf" srcId="{2113069B-25E6-4882-9259-2623F53260B9}" destId="{B72109E3-8D08-46FF-B4F1-95D9BD021691}" srcOrd="1" destOrd="0" presId="urn:microsoft.com/office/officeart/2011/layout/HexagonRadial"/>
    <dgm:cxn modelId="{EA6A4F57-1D51-4FD3-9CDE-B6E38C87AF85}" type="presParOf" srcId="{B72109E3-8D08-46FF-B4F1-95D9BD021691}" destId="{B435257C-6E78-4E8A-BFD0-590025DB0DDB}" srcOrd="0" destOrd="0" presId="urn:microsoft.com/office/officeart/2011/layout/HexagonRadial"/>
    <dgm:cxn modelId="{C0E68C17-EE80-4BF4-84E4-847418A19690}" type="presParOf" srcId="{2113069B-25E6-4882-9259-2623F53260B9}" destId="{A00369F8-71F4-4EDF-AD0A-311E38909AAF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6E1E2F-7825-4DFB-9E2A-82E5BDAFEA0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gm:t>
    </dgm:pt>
    <dgm:pt modelId="{2519A094-090A-42FA-AFCF-B461EA4F6EDB}" type="par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545E0-2364-479E-8042-287599BB230E}" type="sib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C394B-4BDD-45E2-A157-8B663CF17DED}">
      <dgm:prSet phldrT="[Text]"/>
      <dgm:spPr>
        <a:solidFill>
          <a:srgbClr val="47DC57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000E188-80C3-41C8-A42A-73E8C8993DDE}" type="pres">
      <dgm:prSet presAssocID="{126E1E2F-7825-4DFB-9E2A-82E5BDAFEA0B}" presName="Parent" presStyleLbl="node0" presStyleIdx="0" presStyleCnt="1">
        <dgm:presLayoutVars>
          <dgm:chMax val="6"/>
          <dgm:chPref val="6"/>
        </dgm:presLayoutVars>
      </dgm:prSet>
      <dgm:spPr/>
    </dgm:pt>
    <dgm:pt modelId="{B72109E3-8D08-46FF-B4F1-95D9BD021691}" type="pres">
      <dgm:prSet presAssocID="{E2FC394B-4BDD-45E2-A157-8B663CF17DED}" presName="Accent1" presStyleCnt="0"/>
      <dgm:spPr/>
    </dgm:pt>
    <dgm:pt modelId="{B435257C-6E78-4E8A-BFD0-590025DB0DDB}" type="pres">
      <dgm:prSet presAssocID="{E2FC394B-4BDD-45E2-A157-8B663CF17DED}" presName="Accent" presStyleLbl="bgShp" presStyleIdx="0" presStyleCnt="1"/>
      <dgm:spPr/>
    </dgm:pt>
    <dgm:pt modelId="{A00369F8-71F4-4EDF-AD0A-311E38909AAF}" type="pres">
      <dgm:prSet presAssocID="{E2FC394B-4BDD-45E2-A157-8B663CF17DED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AEA46718-43EA-45A7-9554-6E0020A56268}" type="presOf" srcId="{126E1E2F-7825-4DFB-9E2A-82E5BDAFEA0B}" destId="{A000E188-80C3-41C8-A42A-73E8C8993DDE}" srcOrd="0" destOrd="0" presId="urn:microsoft.com/office/officeart/2011/layout/HexagonRadial"/>
    <dgm:cxn modelId="{4C554C2F-E7BB-4C43-9D5F-FC3A598D6A7A}" srcId="{126E1E2F-7825-4DFB-9E2A-82E5BDAFEA0B}" destId="{E2FC394B-4BDD-45E2-A157-8B663CF17DED}" srcOrd="0" destOrd="0" parTransId="{9B16AF99-6356-4972-999F-D363D039B9A3}" sibTransId="{503E85ED-1E3B-499B-AF9E-F05F9E5869CE}"/>
    <dgm:cxn modelId="{3AC15EC4-7147-4709-91C0-0EB68BBDC096}" srcId="{1AC041B7-AD71-4468-9D15-4A1F05584536}" destId="{126E1E2F-7825-4DFB-9E2A-82E5BDAFEA0B}" srcOrd="0" destOrd="0" parTransId="{2519A094-090A-42FA-AFCF-B461EA4F6EDB}" sibTransId="{20B545E0-2364-479E-8042-287599BB230E}"/>
    <dgm:cxn modelId="{DF48B0E2-9848-4DF7-AE11-BD553D33C7FF}" type="presOf" srcId="{E2FC394B-4BDD-45E2-A157-8B663CF17DED}" destId="{A00369F8-71F4-4EDF-AD0A-311E38909AAF}" srcOrd="0" destOrd="0" presId="urn:microsoft.com/office/officeart/2011/layout/HexagonRadial"/>
    <dgm:cxn modelId="{11239EE5-AF50-452C-A1A1-3AC566E726AB}" type="presParOf" srcId="{2113069B-25E6-4882-9259-2623F53260B9}" destId="{A000E188-80C3-41C8-A42A-73E8C8993DDE}" srcOrd="0" destOrd="0" presId="urn:microsoft.com/office/officeart/2011/layout/HexagonRadial"/>
    <dgm:cxn modelId="{6F9653C4-0094-4EDE-901D-E6A355691A89}" type="presParOf" srcId="{2113069B-25E6-4882-9259-2623F53260B9}" destId="{B72109E3-8D08-46FF-B4F1-95D9BD021691}" srcOrd="1" destOrd="0" presId="urn:microsoft.com/office/officeart/2011/layout/HexagonRadial"/>
    <dgm:cxn modelId="{EA6A4F57-1D51-4FD3-9CDE-B6E38C87AF85}" type="presParOf" srcId="{B72109E3-8D08-46FF-B4F1-95D9BD021691}" destId="{B435257C-6E78-4E8A-BFD0-590025DB0DDB}" srcOrd="0" destOrd="0" presId="urn:microsoft.com/office/officeart/2011/layout/HexagonRadial"/>
    <dgm:cxn modelId="{C0E68C17-EE80-4BF4-84E4-847418A19690}" type="presParOf" srcId="{2113069B-25E6-4882-9259-2623F53260B9}" destId="{A00369F8-71F4-4EDF-AD0A-311E38909AAF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6E1E2F-7825-4DFB-9E2A-82E5BDAFEA0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gm:t>
    </dgm:pt>
    <dgm:pt modelId="{2519A094-090A-42FA-AFCF-B461EA4F6EDB}" type="par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545E0-2364-479E-8042-287599BB230E}" type="sib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C394B-4BDD-45E2-A157-8B663CF17DED}">
      <dgm:prSet phldrT="[Text]"/>
      <dgm:spPr>
        <a:solidFill>
          <a:srgbClr val="EEEF4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How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000E188-80C3-41C8-A42A-73E8C8993DDE}" type="pres">
      <dgm:prSet presAssocID="{126E1E2F-7825-4DFB-9E2A-82E5BDAFEA0B}" presName="Parent" presStyleLbl="node0" presStyleIdx="0" presStyleCnt="1">
        <dgm:presLayoutVars>
          <dgm:chMax val="6"/>
          <dgm:chPref val="6"/>
        </dgm:presLayoutVars>
      </dgm:prSet>
      <dgm:spPr/>
    </dgm:pt>
    <dgm:pt modelId="{B72109E3-8D08-46FF-B4F1-95D9BD021691}" type="pres">
      <dgm:prSet presAssocID="{E2FC394B-4BDD-45E2-A157-8B663CF17DED}" presName="Accent1" presStyleCnt="0"/>
      <dgm:spPr/>
    </dgm:pt>
    <dgm:pt modelId="{B435257C-6E78-4E8A-BFD0-590025DB0DDB}" type="pres">
      <dgm:prSet presAssocID="{E2FC394B-4BDD-45E2-A157-8B663CF17DED}" presName="Accent" presStyleLbl="bgShp" presStyleIdx="0" presStyleCnt="1"/>
      <dgm:spPr/>
    </dgm:pt>
    <dgm:pt modelId="{A00369F8-71F4-4EDF-AD0A-311E38909AAF}" type="pres">
      <dgm:prSet presAssocID="{E2FC394B-4BDD-45E2-A157-8B663CF17DED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AEA46718-43EA-45A7-9554-6E0020A56268}" type="presOf" srcId="{126E1E2F-7825-4DFB-9E2A-82E5BDAFEA0B}" destId="{A000E188-80C3-41C8-A42A-73E8C8993DDE}" srcOrd="0" destOrd="0" presId="urn:microsoft.com/office/officeart/2011/layout/HexagonRadial"/>
    <dgm:cxn modelId="{4C554C2F-E7BB-4C43-9D5F-FC3A598D6A7A}" srcId="{126E1E2F-7825-4DFB-9E2A-82E5BDAFEA0B}" destId="{E2FC394B-4BDD-45E2-A157-8B663CF17DED}" srcOrd="0" destOrd="0" parTransId="{9B16AF99-6356-4972-999F-D363D039B9A3}" sibTransId="{503E85ED-1E3B-499B-AF9E-F05F9E5869CE}"/>
    <dgm:cxn modelId="{3AC15EC4-7147-4709-91C0-0EB68BBDC096}" srcId="{1AC041B7-AD71-4468-9D15-4A1F05584536}" destId="{126E1E2F-7825-4DFB-9E2A-82E5BDAFEA0B}" srcOrd="0" destOrd="0" parTransId="{2519A094-090A-42FA-AFCF-B461EA4F6EDB}" sibTransId="{20B545E0-2364-479E-8042-287599BB230E}"/>
    <dgm:cxn modelId="{DF48B0E2-9848-4DF7-AE11-BD553D33C7FF}" type="presOf" srcId="{E2FC394B-4BDD-45E2-A157-8B663CF17DED}" destId="{A00369F8-71F4-4EDF-AD0A-311E38909AAF}" srcOrd="0" destOrd="0" presId="urn:microsoft.com/office/officeart/2011/layout/HexagonRadial"/>
    <dgm:cxn modelId="{11239EE5-AF50-452C-A1A1-3AC566E726AB}" type="presParOf" srcId="{2113069B-25E6-4882-9259-2623F53260B9}" destId="{A000E188-80C3-41C8-A42A-73E8C8993DDE}" srcOrd="0" destOrd="0" presId="urn:microsoft.com/office/officeart/2011/layout/HexagonRadial"/>
    <dgm:cxn modelId="{6F9653C4-0094-4EDE-901D-E6A355691A89}" type="presParOf" srcId="{2113069B-25E6-4882-9259-2623F53260B9}" destId="{B72109E3-8D08-46FF-B4F1-95D9BD021691}" srcOrd="1" destOrd="0" presId="urn:microsoft.com/office/officeart/2011/layout/HexagonRadial"/>
    <dgm:cxn modelId="{EA6A4F57-1D51-4FD3-9CDE-B6E38C87AF85}" type="presParOf" srcId="{B72109E3-8D08-46FF-B4F1-95D9BD021691}" destId="{B435257C-6E78-4E8A-BFD0-590025DB0DDB}" srcOrd="0" destOrd="0" presId="urn:microsoft.com/office/officeart/2011/layout/HexagonRadial"/>
    <dgm:cxn modelId="{C0E68C17-EE80-4BF4-84E4-847418A19690}" type="presParOf" srcId="{2113069B-25E6-4882-9259-2623F53260B9}" destId="{A00369F8-71F4-4EDF-AD0A-311E38909AAF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C041B7-AD71-4468-9D15-4A1F05584536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6E1E2F-7825-4DFB-9E2A-82E5BDAFEA0B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gm:t>
    </dgm:pt>
    <dgm:pt modelId="{2519A094-090A-42FA-AFCF-B461EA4F6EDB}" type="par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545E0-2364-479E-8042-287599BB230E}" type="sibTrans" cxnId="{3AC15EC4-7147-4709-91C0-0EB68BBDC096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C394B-4BDD-45E2-A157-8B663CF17DED}">
      <dgm:prSet phldrT="[Text]"/>
      <dgm:spPr>
        <a:solidFill>
          <a:srgbClr val="F7964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</a:p>
      </dgm:t>
    </dgm:pt>
    <dgm:pt modelId="{9B16AF99-6356-4972-999F-D363D039B9A3}" type="par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85ED-1E3B-499B-AF9E-F05F9E5869CE}" type="sibTrans" cxnId="{4C554C2F-E7BB-4C43-9D5F-FC3A598D6A7A}">
      <dgm:prSet/>
      <dgm:spPr/>
      <dgm:t>
        <a:bodyPr/>
        <a:lstStyle/>
        <a:p>
          <a:endParaRPr lang="en-US" b="1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3069B-25E6-4882-9259-2623F53260B9}" type="pres">
      <dgm:prSet presAssocID="{1AC041B7-AD71-4468-9D15-4A1F0558453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000E188-80C3-41C8-A42A-73E8C8993DDE}" type="pres">
      <dgm:prSet presAssocID="{126E1E2F-7825-4DFB-9E2A-82E5BDAFEA0B}" presName="Parent" presStyleLbl="node0" presStyleIdx="0" presStyleCnt="1">
        <dgm:presLayoutVars>
          <dgm:chMax val="6"/>
          <dgm:chPref val="6"/>
        </dgm:presLayoutVars>
      </dgm:prSet>
      <dgm:spPr/>
    </dgm:pt>
    <dgm:pt modelId="{B72109E3-8D08-46FF-B4F1-95D9BD021691}" type="pres">
      <dgm:prSet presAssocID="{E2FC394B-4BDD-45E2-A157-8B663CF17DED}" presName="Accent1" presStyleCnt="0"/>
      <dgm:spPr/>
    </dgm:pt>
    <dgm:pt modelId="{B435257C-6E78-4E8A-BFD0-590025DB0DDB}" type="pres">
      <dgm:prSet presAssocID="{E2FC394B-4BDD-45E2-A157-8B663CF17DED}" presName="Accent" presStyleLbl="bgShp" presStyleIdx="0" presStyleCnt="1"/>
      <dgm:spPr/>
    </dgm:pt>
    <dgm:pt modelId="{A00369F8-71F4-4EDF-AD0A-311E38909AAF}" type="pres">
      <dgm:prSet presAssocID="{E2FC394B-4BDD-45E2-A157-8B663CF17DED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6B07AC0F-94C7-47B5-9719-1B3C8E9503F7}" type="presOf" srcId="{1AC041B7-AD71-4468-9D15-4A1F05584536}" destId="{2113069B-25E6-4882-9259-2623F53260B9}" srcOrd="0" destOrd="0" presId="urn:microsoft.com/office/officeart/2011/layout/HexagonRadial"/>
    <dgm:cxn modelId="{AEA46718-43EA-45A7-9554-6E0020A56268}" type="presOf" srcId="{126E1E2F-7825-4DFB-9E2A-82E5BDAFEA0B}" destId="{A000E188-80C3-41C8-A42A-73E8C8993DDE}" srcOrd="0" destOrd="0" presId="urn:microsoft.com/office/officeart/2011/layout/HexagonRadial"/>
    <dgm:cxn modelId="{4C554C2F-E7BB-4C43-9D5F-FC3A598D6A7A}" srcId="{126E1E2F-7825-4DFB-9E2A-82E5BDAFEA0B}" destId="{E2FC394B-4BDD-45E2-A157-8B663CF17DED}" srcOrd="0" destOrd="0" parTransId="{9B16AF99-6356-4972-999F-D363D039B9A3}" sibTransId="{503E85ED-1E3B-499B-AF9E-F05F9E5869CE}"/>
    <dgm:cxn modelId="{3AC15EC4-7147-4709-91C0-0EB68BBDC096}" srcId="{1AC041B7-AD71-4468-9D15-4A1F05584536}" destId="{126E1E2F-7825-4DFB-9E2A-82E5BDAFEA0B}" srcOrd="0" destOrd="0" parTransId="{2519A094-090A-42FA-AFCF-B461EA4F6EDB}" sibTransId="{20B545E0-2364-479E-8042-287599BB230E}"/>
    <dgm:cxn modelId="{DF48B0E2-9848-4DF7-AE11-BD553D33C7FF}" type="presOf" srcId="{E2FC394B-4BDD-45E2-A157-8B663CF17DED}" destId="{A00369F8-71F4-4EDF-AD0A-311E38909AAF}" srcOrd="0" destOrd="0" presId="urn:microsoft.com/office/officeart/2011/layout/HexagonRadial"/>
    <dgm:cxn modelId="{11239EE5-AF50-452C-A1A1-3AC566E726AB}" type="presParOf" srcId="{2113069B-25E6-4882-9259-2623F53260B9}" destId="{A000E188-80C3-41C8-A42A-73E8C8993DDE}" srcOrd="0" destOrd="0" presId="urn:microsoft.com/office/officeart/2011/layout/HexagonRadial"/>
    <dgm:cxn modelId="{6F9653C4-0094-4EDE-901D-E6A355691A89}" type="presParOf" srcId="{2113069B-25E6-4882-9259-2623F53260B9}" destId="{B72109E3-8D08-46FF-B4F1-95D9BD021691}" srcOrd="1" destOrd="0" presId="urn:microsoft.com/office/officeart/2011/layout/HexagonRadial"/>
    <dgm:cxn modelId="{EA6A4F57-1D51-4FD3-9CDE-B6E38C87AF85}" type="presParOf" srcId="{B72109E3-8D08-46FF-B4F1-95D9BD021691}" destId="{B435257C-6E78-4E8A-BFD0-590025DB0DDB}" srcOrd="0" destOrd="0" presId="urn:microsoft.com/office/officeart/2011/layout/HexagonRadial"/>
    <dgm:cxn modelId="{C0E68C17-EE80-4BF4-84E4-847418A19690}" type="presParOf" srcId="{2113069B-25E6-4882-9259-2623F53260B9}" destId="{A00369F8-71F4-4EDF-AD0A-311E38909AAF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0E188-80C3-41C8-A42A-73E8C8993DDE}">
      <dsp:nvSpPr>
        <dsp:cNvPr id="0" name=""/>
        <dsp:cNvSpPr/>
      </dsp:nvSpPr>
      <dsp:spPr>
        <a:xfrm>
          <a:off x="1802938" y="999672"/>
          <a:ext cx="1270627" cy="10991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sp:txBody>
      <dsp:txXfrm>
        <a:off x="2013499" y="1181816"/>
        <a:ext cx="849505" cy="734856"/>
      </dsp:txXfrm>
    </dsp:sp>
    <dsp:sp modelId="{B8E33C67-050F-495F-8A71-3ADEB2D2C008}">
      <dsp:nvSpPr>
        <dsp:cNvPr id="0" name=""/>
        <dsp:cNvSpPr/>
      </dsp:nvSpPr>
      <dsp:spPr>
        <a:xfrm>
          <a:off x="2598595" y="473806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369F8-71F4-4EDF-AD0A-311E38909AAF}">
      <dsp:nvSpPr>
        <dsp:cNvPr id="0" name=""/>
        <dsp:cNvSpPr/>
      </dsp:nvSpPr>
      <dsp:spPr>
        <a:xfrm>
          <a:off x="1919981" y="0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Why</a:t>
          </a:r>
        </a:p>
      </dsp:txBody>
      <dsp:txXfrm>
        <a:off x="2092542" y="149285"/>
        <a:ext cx="696148" cy="602251"/>
      </dsp:txXfrm>
    </dsp:sp>
    <dsp:sp modelId="{6452DB33-A543-4557-A9DF-AC91D19FAC92}">
      <dsp:nvSpPr>
        <dsp:cNvPr id="0" name=""/>
        <dsp:cNvSpPr/>
      </dsp:nvSpPr>
      <dsp:spPr>
        <a:xfrm>
          <a:off x="3158097" y="1246027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7BFBF-2150-47F4-AE3F-6FFCFC8EB834}">
      <dsp:nvSpPr>
        <dsp:cNvPr id="0" name=""/>
        <dsp:cNvSpPr/>
      </dsp:nvSpPr>
      <dsp:spPr>
        <a:xfrm>
          <a:off x="2874947" y="554065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3047508" y="703350"/>
        <a:ext cx="696148" cy="602251"/>
      </dsp:txXfrm>
    </dsp:sp>
    <dsp:sp modelId="{EA20C712-3CF7-4611-9DA9-8FFA3100EA5B}">
      <dsp:nvSpPr>
        <dsp:cNvPr id="0" name=""/>
        <dsp:cNvSpPr/>
      </dsp:nvSpPr>
      <dsp:spPr>
        <a:xfrm>
          <a:off x="2769431" y="2117719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44291-A0E7-4E48-A27B-5883CAD36D8C}">
      <dsp:nvSpPr>
        <dsp:cNvPr id="0" name=""/>
        <dsp:cNvSpPr/>
      </dsp:nvSpPr>
      <dsp:spPr>
        <a:xfrm>
          <a:off x="2874947" y="1643293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3047508" y="1792578"/>
        <a:ext cx="696148" cy="602251"/>
      </dsp:txXfrm>
    </dsp:sp>
    <dsp:sp modelId="{F98E0ED2-E07F-4706-A722-339DBD9355F9}">
      <dsp:nvSpPr>
        <dsp:cNvPr id="0" name=""/>
        <dsp:cNvSpPr/>
      </dsp:nvSpPr>
      <dsp:spPr>
        <a:xfrm>
          <a:off x="1805302" y="2208204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7C44D-1A47-40FD-A855-8846A2EB587A}">
      <dsp:nvSpPr>
        <dsp:cNvPr id="0" name=""/>
        <dsp:cNvSpPr/>
      </dsp:nvSpPr>
      <dsp:spPr>
        <a:xfrm>
          <a:off x="1919981" y="2197978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2092542" y="2347263"/>
        <a:ext cx="696148" cy="602251"/>
      </dsp:txXfrm>
    </dsp:sp>
    <dsp:sp modelId="{53A4B1E8-3CF8-48A7-8E3D-FF4DC5879223}">
      <dsp:nvSpPr>
        <dsp:cNvPr id="0" name=""/>
        <dsp:cNvSpPr/>
      </dsp:nvSpPr>
      <dsp:spPr>
        <a:xfrm>
          <a:off x="1236638" y="1436293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F4B79-97C2-4E78-8997-7FF04C35CC4F}">
      <dsp:nvSpPr>
        <dsp:cNvPr id="0" name=""/>
        <dsp:cNvSpPr/>
      </dsp:nvSpPr>
      <dsp:spPr>
        <a:xfrm>
          <a:off x="960582" y="1643913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133143" y="1793198"/>
        <a:ext cx="696148" cy="602251"/>
      </dsp:txXfrm>
    </dsp:sp>
    <dsp:sp modelId="{B3FF003C-1BEE-4716-8A94-D7C67871D38D}">
      <dsp:nvSpPr>
        <dsp:cNvPr id="0" name=""/>
        <dsp:cNvSpPr/>
      </dsp:nvSpPr>
      <dsp:spPr>
        <a:xfrm>
          <a:off x="960582" y="552825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1133143" y="702110"/>
        <a:ext cx="696148" cy="602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0E188-80C3-41C8-A42A-73E8C8993DDE}">
      <dsp:nvSpPr>
        <dsp:cNvPr id="0" name=""/>
        <dsp:cNvSpPr/>
      </dsp:nvSpPr>
      <dsp:spPr>
        <a:xfrm>
          <a:off x="1802938" y="999672"/>
          <a:ext cx="1270627" cy="10991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sp:txBody>
      <dsp:txXfrm>
        <a:off x="2013499" y="1181816"/>
        <a:ext cx="849505" cy="734856"/>
      </dsp:txXfrm>
    </dsp:sp>
    <dsp:sp modelId="{B8E33C67-050F-495F-8A71-3ADEB2D2C008}">
      <dsp:nvSpPr>
        <dsp:cNvPr id="0" name=""/>
        <dsp:cNvSpPr/>
      </dsp:nvSpPr>
      <dsp:spPr>
        <a:xfrm>
          <a:off x="2598595" y="473806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369F8-71F4-4EDF-AD0A-311E38909AAF}">
      <dsp:nvSpPr>
        <dsp:cNvPr id="0" name=""/>
        <dsp:cNvSpPr/>
      </dsp:nvSpPr>
      <dsp:spPr>
        <a:xfrm>
          <a:off x="1919981" y="0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Why</a:t>
          </a:r>
        </a:p>
      </dsp:txBody>
      <dsp:txXfrm>
        <a:off x="2092542" y="149285"/>
        <a:ext cx="696148" cy="602251"/>
      </dsp:txXfrm>
    </dsp:sp>
    <dsp:sp modelId="{6452DB33-A543-4557-A9DF-AC91D19FAC92}">
      <dsp:nvSpPr>
        <dsp:cNvPr id="0" name=""/>
        <dsp:cNvSpPr/>
      </dsp:nvSpPr>
      <dsp:spPr>
        <a:xfrm>
          <a:off x="3158097" y="1246027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7BFBF-2150-47F4-AE3F-6FFCFC8EB834}">
      <dsp:nvSpPr>
        <dsp:cNvPr id="0" name=""/>
        <dsp:cNvSpPr/>
      </dsp:nvSpPr>
      <dsp:spPr>
        <a:xfrm>
          <a:off x="2874947" y="554065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3047508" y="703350"/>
        <a:ext cx="696148" cy="602251"/>
      </dsp:txXfrm>
    </dsp:sp>
    <dsp:sp modelId="{EA20C712-3CF7-4611-9DA9-8FFA3100EA5B}">
      <dsp:nvSpPr>
        <dsp:cNvPr id="0" name=""/>
        <dsp:cNvSpPr/>
      </dsp:nvSpPr>
      <dsp:spPr>
        <a:xfrm>
          <a:off x="2769431" y="2117719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44291-A0E7-4E48-A27B-5883CAD36D8C}">
      <dsp:nvSpPr>
        <dsp:cNvPr id="0" name=""/>
        <dsp:cNvSpPr/>
      </dsp:nvSpPr>
      <dsp:spPr>
        <a:xfrm>
          <a:off x="2874947" y="1643293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3047508" y="1792578"/>
        <a:ext cx="696148" cy="602251"/>
      </dsp:txXfrm>
    </dsp:sp>
    <dsp:sp modelId="{F98E0ED2-E07F-4706-A722-339DBD9355F9}">
      <dsp:nvSpPr>
        <dsp:cNvPr id="0" name=""/>
        <dsp:cNvSpPr/>
      </dsp:nvSpPr>
      <dsp:spPr>
        <a:xfrm>
          <a:off x="1805302" y="2208204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D7C44D-1A47-40FD-A855-8846A2EB587A}">
      <dsp:nvSpPr>
        <dsp:cNvPr id="0" name=""/>
        <dsp:cNvSpPr/>
      </dsp:nvSpPr>
      <dsp:spPr>
        <a:xfrm>
          <a:off x="1919981" y="2197978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2092542" y="2347263"/>
        <a:ext cx="696148" cy="602251"/>
      </dsp:txXfrm>
    </dsp:sp>
    <dsp:sp modelId="{53A4B1E8-3CF8-48A7-8E3D-FF4DC5879223}">
      <dsp:nvSpPr>
        <dsp:cNvPr id="0" name=""/>
        <dsp:cNvSpPr/>
      </dsp:nvSpPr>
      <dsp:spPr>
        <a:xfrm>
          <a:off x="1236638" y="1436293"/>
          <a:ext cx="479404" cy="41307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F4B79-97C2-4E78-8997-7FF04C35CC4F}">
      <dsp:nvSpPr>
        <dsp:cNvPr id="0" name=""/>
        <dsp:cNvSpPr/>
      </dsp:nvSpPr>
      <dsp:spPr>
        <a:xfrm>
          <a:off x="960582" y="1643913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133143" y="1793198"/>
        <a:ext cx="696148" cy="602251"/>
      </dsp:txXfrm>
    </dsp:sp>
    <dsp:sp modelId="{B3FF003C-1BEE-4716-8A94-D7C67871D38D}">
      <dsp:nvSpPr>
        <dsp:cNvPr id="0" name=""/>
        <dsp:cNvSpPr/>
      </dsp:nvSpPr>
      <dsp:spPr>
        <a:xfrm>
          <a:off x="960582" y="552825"/>
          <a:ext cx="1041270" cy="90082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1133143" y="702110"/>
        <a:ext cx="696148" cy="602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2D970-2AF0-4393-9E5C-97895FA74604}">
      <dsp:nvSpPr>
        <dsp:cNvPr id="0" name=""/>
        <dsp:cNvSpPr/>
      </dsp:nvSpPr>
      <dsp:spPr>
        <a:xfrm>
          <a:off x="562442" y="0"/>
          <a:ext cx="1035114" cy="89535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Why</a:t>
          </a:r>
        </a:p>
      </dsp:txBody>
      <dsp:txXfrm>
        <a:off x="733969" y="148367"/>
        <a:ext cx="692060" cy="5986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257C-6E78-4E8A-BFD0-590025DB0DDB}">
      <dsp:nvSpPr>
        <dsp:cNvPr id="0" name=""/>
        <dsp:cNvSpPr/>
      </dsp:nvSpPr>
      <dsp:spPr>
        <a:xfrm>
          <a:off x="426971" y="424224"/>
          <a:ext cx="910103" cy="78796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0E188-80C3-41C8-A42A-73E8C8993DDE}">
      <dsp:nvSpPr>
        <dsp:cNvPr id="0" name=""/>
        <dsp:cNvSpPr/>
      </dsp:nvSpPr>
      <dsp:spPr>
        <a:xfrm>
          <a:off x="95039" y="415440"/>
          <a:ext cx="1184512" cy="102456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sp:txBody>
      <dsp:txXfrm>
        <a:off x="291321" y="585216"/>
        <a:ext cx="791948" cy="685008"/>
      </dsp:txXfrm>
    </dsp:sp>
    <dsp:sp modelId="{A00369F8-71F4-4EDF-AD0A-311E38909AAF}">
      <dsp:nvSpPr>
        <dsp:cNvPr id="0" name=""/>
        <dsp:cNvSpPr/>
      </dsp:nvSpPr>
      <dsp:spPr>
        <a:xfrm>
          <a:off x="1094380" y="0"/>
          <a:ext cx="970579" cy="839664"/>
        </a:xfrm>
        <a:prstGeom prst="hexagon">
          <a:avLst>
            <a:gd name="adj" fmla="val 28570"/>
            <a:gd name="vf" fmla="val 115470"/>
          </a:avLst>
        </a:prstGeom>
        <a:solidFill>
          <a:srgbClr val="49D1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1255226" y="139150"/>
        <a:ext cx="648887" cy="5613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257C-6E78-4E8A-BFD0-590025DB0DDB}">
      <dsp:nvSpPr>
        <dsp:cNvPr id="0" name=""/>
        <dsp:cNvSpPr/>
      </dsp:nvSpPr>
      <dsp:spPr>
        <a:xfrm>
          <a:off x="426971" y="424224"/>
          <a:ext cx="910103" cy="78796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0E188-80C3-41C8-A42A-73E8C8993DDE}">
      <dsp:nvSpPr>
        <dsp:cNvPr id="0" name=""/>
        <dsp:cNvSpPr/>
      </dsp:nvSpPr>
      <dsp:spPr>
        <a:xfrm>
          <a:off x="95039" y="415440"/>
          <a:ext cx="1184512" cy="102456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sp:txBody>
      <dsp:txXfrm>
        <a:off x="291321" y="585216"/>
        <a:ext cx="791948" cy="685008"/>
      </dsp:txXfrm>
    </dsp:sp>
    <dsp:sp modelId="{A00369F8-71F4-4EDF-AD0A-311E38909AAF}">
      <dsp:nvSpPr>
        <dsp:cNvPr id="0" name=""/>
        <dsp:cNvSpPr/>
      </dsp:nvSpPr>
      <dsp:spPr>
        <a:xfrm>
          <a:off x="1094380" y="0"/>
          <a:ext cx="970579" cy="839664"/>
        </a:xfrm>
        <a:prstGeom prst="hexagon">
          <a:avLst>
            <a:gd name="adj" fmla="val 28570"/>
            <a:gd name="vf" fmla="val 115470"/>
          </a:avLst>
        </a:prstGeom>
        <a:solidFill>
          <a:srgbClr val="8DE6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1255226" y="139150"/>
        <a:ext cx="648887" cy="5613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257C-6E78-4E8A-BFD0-590025DB0DDB}">
      <dsp:nvSpPr>
        <dsp:cNvPr id="0" name=""/>
        <dsp:cNvSpPr/>
      </dsp:nvSpPr>
      <dsp:spPr>
        <a:xfrm>
          <a:off x="426971" y="424224"/>
          <a:ext cx="910103" cy="78796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0E188-80C3-41C8-A42A-73E8C8993DDE}">
      <dsp:nvSpPr>
        <dsp:cNvPr id="0" name=""/>
        <dsp:cNvSpPr/>
      </dsp:nvSpPr>
      <dsp:spPr>
        <a:xfrm>
          <a:off x="95039" y="415440"/>
          <a:ext cx="1184512" cy="102456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sp:txBody>
      <dsp:txXfrm>
        <a:off x="291321" y="585216"/>
        <a:ext cx="791948" cy="685008"/>
      </dsp:txXfrm>
    </dsp:sp>
    <dsp:sp modelId="{A00369F8-71F4-4EDF-AD0A-311E38909AAF}">
      <dsp:nvSpPr>
        <dsp:cNvPr id="0" name=""/>
        <dsp:cNvSpPr/>
      </dsp:nvSpPr>
      <dsp:spPr>
        <a:xfrm>
          <a:off x="1094380" y="0"/>
          <a:ext cx="970579" cy="839664"/>
        </a:xfrm>
        <a:prstGeom prst="hexagon">
          <a:avLst>
            <a:gd name="adj" fmla="val 28570"/>
            <a:gd name="vf" fmla="val 115470"/>
          </a:avLst>
        </a:prstGeom>
        <a:solidFill>
          <a:srgbClr val="47DC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1255226" y="139150"/>
        <a:ext cx="648887" cy="5613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257C-6E78-4E8A-BFD0-590025DB0DDB}">
      <dsp:nvSpPr>
        <dsp:cNvPr id="0" name=""/>
        <dsp:cNvSpPr/>
      </dsp:nvSpPr>
      <dsp:spPr>
        <a:xfrm>
          <a:off x="426971" y="424224"/>
          <a:ext cx="910103" cy="78796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0E188-80C3-41C8-A42A-73E8C8993DDE}">
      <dsp:nvSpPr>
        <dsp:cNvPr id="0" name=""/>
        <dsp:cNvSpPr/>
      </dsp:nvSpPr>
      <dsp:spPr>
        <a:xfrm>
          <a:off x="95039" y="415440"/>
          <a:ext cx="1184512" cy="102456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sp:txBody>
      <dsp:txXfrm>
        <a:off x="291321" y="585216"/>
        <a:ext cx="791948" cy="685008"/>
      </dsp:txXfrm>
    </dsp:sp>
    <dsp:sp modelId="{A00369F8-71F4-4EDF-AD0A-311E38909AAF}">
      <dsp:nvSpPr>
        <dsp:cNvPr id="0" name=""/>
        <dsp:cNvSpPr/>
      </dsp:nvSpPr>
      <dsp:spPr>
        <a:xfrm>
          <a:off x="1094380" y="0"/>
          <a:ext cx="970579" cy="839664"/>
        </a:xfrm>
        <a:prstGeom prst="hexagon">
          <a:avLst>
            <a:gd name="adj" fmla="val 28570"/>
            <a:gd name="vf" fmla="val 115470"/>
          </a:avLst>
        </a:prstGeom>
        <a:solidFill>
          <a:srgbClr val="EEEF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255226" y="139150"/>
        <a:ext cx="648887" cy="5613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257C-6E78-4E8A-BFD0-590025DB0DDB}">
      <dsp:nvSpPr>
        <dsp:cNvPr id="0" name=""/>
        <dsp:cNvSpPr/>
      </dsp:nvSpPr>
      <dsp:spPr>
        <a:xfrm>
          <a:off x="426971" y="424224"/>
          <a:ext cx="910103" cy="78796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0E188-80C3-41C8-A42A-73E8C8993DDE}">
      <dsp:nvSpPr>
        <dsp:cNvPr id="0" name=""/>
        <dsp:cNvSpPr/>
      </dsp:nvSpPr>
      <dsp:spPr>
        <a:xfrm>
          <a:off x="95039" y="415440"/>
          <a:ext cx="1184512" cy="102456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5W1H</a:t>
          </a:r>
        </a:p>
      </dsp:txBody>
      <dsp:txXfrm>
        <a:off x="291321" y="585216"/>
        <a:ext cx="791948" cy="685008"/>
      </dsp:txXfrm>
    </dsp:sp>
    <dsp:sp modelId="{A00369F8-71F4-4EDF-AD0A-311E38909AAF}">
      <dsp:nvSpPr>
        <dsp:cNvPr id="0" name=""/>
        <dsp:cNvSpPr/>
      </dsp:nvSpPr>
      <dsp:spPr>
        <a:xfrm>
          <a:off x="1094380" y="0"/>
          <a:ext cx="970579" cy="839664"/>
        </a:xfrm>
        <a:prstGeom prst="hexagon">
          <a:avLst>
            <a:gd name="adj" fmla="val 28570"/>
            <a:gd name="vf" fmla="val 115470"/>
          </a:avLst>
        </a:prstGeom>
        <a:solidFill>
          <a:srgbClr val="F796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1255226" y="139150"/>
        <a:ext cx="648887" cy="561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5FB7D-FA4E-49DD-9533-025CF81678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07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2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52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49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4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C38DDCE-A2E0-4ED5-91D6-A39DA716103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tmp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tm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2" descr="A map of the world&#10;&#10;Description automatically generated">
            <a:extLst>
              <a:ext uri="{FF2B5EF4-FFF2-40B4-BE49-F238E27FC236}">
                <a16:creationId xmlns:a16="http://schemas.microsoft.com/office/drawing/2014/main" id="{6BC5F367-E2F9-756D-1DA5-16EA1187C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2630" y="-1935480"/>
            <a:ext cx="500634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5C7BC5-899C-6918-0F20-9572634C3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155363"/>
              </p:ext>
            </p:extLst>
          </p:nvPr>
        </p:nvGraphicFramePr>
        <p:xfrm>
          <a:off x="0" y="0"/>
          <a:ext cx="21600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605E4A-AD0B-1A9F-8175-76B3C688AA03}"/>
              </a:ext>
            </a:extLst>
          </p:cNvPr>
          <p:cNvSpPr txBox="1"/>
          <p:nvPr/>
        </p:nvSpPr>
        <p:spPr>
          <a:xfrm>
            <a:off x="2171700" y="285750"/>
            <a:ext cx="6667500" cy="461665"/>
          </a:xfrm>
          <a:prstGeom prst="rect">
            <a:avLst/>
          </a:prstGeom>
          <a:noFill/>
          <a:ln>
            <a:solidFill>
              <a:srgbClr val="47DC5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do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lãnh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3DFA3-3532-84D3-37D3-DC63332AD5BF}"/>
              </a:ext>
            </a:extLst>
          </p:cNvPr>
          <p:cNvSpPr txBox="1"/>
          <p:nvPr/>
        </p:nvSpPr>
        <p:spPr>
          <a:xfrm>
            <a:off x="228600" y="2110085"/>
            <a:ext cx="87630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Anh do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t</a:t>
            </a:r>
            <a:r>
              <a:rPr lang="vi-VN" dirty="0"/>
              <a:t>ư sản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3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0E188-80C3-41C8-A42A-73E8C8993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5257C-6E78-4E8A-BFD0-590025DB0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369F8-71F4-4EDF-AD0A-311E38909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5C7BC5-899C-6918-0F20-9572634C3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202305"/>
              </p:ext>
            </p:extLst>
          </p:nvPr>
        </p:nvGraphicFramePr>
        <p:xfrm>
          <a:off x="0" y="0"/>
          <a:ext cx="21600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605E4A-AD0B-1A9F-8175-76B3C688AA03}"/>
              </a:ext>
            </a:extLst>
          </p:cNvPr>
          <p:cNvSpPr txBox="1"/>
          <p:nvPr/>
        </p:nvSpPr>
        <p:spPr>
          <a:xfrm>
            <a:off x="2171700" y="285750"/>
            <a:ext cx="6667500" cy="830997"/>
          </a:xfrm>
          <a:prstGeom prst="rect">
            <a:avLst/>
          </a:prstGeom>
          <a:noFill/>
          <a:ln>
            <a:solidFill>
              <a:srgbClr val="EEEF4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3DFA3-3532-84D3-37D3-DC63332AD5BF}"/>
              </a:ext>
            </a:extLst>
          </p:cNvPr>
          <p:cNvSpPr txBox="1"/>
          <p:nvPr/>
        </p:nvSpPr>
        <p:spPr>
          <a:xfrm>
            <a:off x="110544" y="1581150"/>
            <a:ext cx="8763000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en-US" sz="2800"/>
              <a:t>c.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:</a:t>
            </a:r>
          </a:p>
          <a:p>
            <a:pPr algn="just"/>
            <a:r>
              <a:rPr lang="en-US" sz="2800" b="0" dirty="0"/>
              <a:t>- </a:t>
            </a:r>
            <a:r>
              <a:rPr lang="en-US" sz="2800" b="0" dirty="0" err="1"/>
              <a:t>Lật</a:t>
            </a:r>
            <a:r>
              <a:rPr lang="en-US" sz="2800" b="0" dirty="0"/>
              <a:t> </a:t>
            </a:r>
            <a:r>
              <a:rPr lang="en-US" sz="2800" b="0" dirty="0" err="1"/>
              <a:t>đổ</a:t>
            </a:r>
            <a:r>
              <a:rPr lang="en-US" sz="2800" b="0" dirty="0"/>
              <a:t> </a:t>
            </a:r>
            <a:r>
              <a:rPr lang="en-US" sz="2800" b="0" dirty="0" err="1"/>
              <a:t>chế</a:t>
            </a:r>
            <a:r>
              <a:rPr lang="en-US" sz="2800" b="0" dirty="0"/>
              <a:t> </a:t>
            </a:r>
            <a:r>
              <a:rPr lang="en-US" sz="2800" b="0" dirty="0" err="1"/>
              <a:t>độ</a:t>
            </a:r>
            <a:r>
              <a:rPr lang="en-US" sz="2800" b="0" dirty="0"/>
              <a:t> </a:t>
            </a:r>
            <a:r>
              <a:rPr lang="en-US" sz="2800" b="0" dirty="0" err="1"/>
              <a:t>quân</a:t>
            </a:r>
            <a:r>
              <a:rPr lang="en-US" sz="2800" b="0" dirty="0"/>
              <a:t> </a:t>
            </a:r>
            <a:r>
              <a:rPr lang="en-US" sz="2800" b="0" dirty="0" err="1"/>
              <a:t>chủ</a:t>
            </a:r>
            <a:r>
              <a:rPr lang="en-US" sz="2800" b="0" dirty="0"/>
              <a:t> </a:t>
            </a:r>
            <a:r>
              <a:rPr lang="en-US" sz="2800" b="0" err="1"/>
              <a:t>chuyên</a:t>
            </a:r>
            <a:r>
              <a:rPr lang="en-US" sz="2800" b="0"/>
              <a:t> chế=&gt; Thiết lập chế độ quân chủ lập hiến.</a:t>
            </a:r>
            <a:endParaRPr lang="en-US" sz="2800" b="0" dirty="0"/>
          </a:p>
          <a:p>
            <a:pPr algn="just"/>
            <a:r>
              <a:rPr lang="en-US" sz="2800" b="0" dirty="0"/>
              <a:t>- </a:t>
            </a:r>
            <a:r>
              <a:rPr lang="en-US" sz="2800" b="0" dirty="0" err="1"/>
              <a:t>Mở</a:t>
            </a:r>
            <a:r>
              <a:rPr lang="en-US" sz="2800" b="0" dirty="0"/>
              <a:t> </a:t>
            </a:r>
            <a:r>
              <a:rPr lang="en-US" sz="2800" b="0" dirty="0" err="1"/>
              <a:t>đường</a:t>
            </a:r>
            <a:r>
              <a:rPr lang="en-US" sz="2800" b="0" dirty="0"/>
              <a:t> </a:t>
            </a:r>
            <a:r>
              <a:rPr lang="en-US" sz="2800" b="0" dirty="0" err="1"/>
              <a:t>cho</a:t>
            </a:r>
            <a:r>
              <a:rPr lang="en-US" sz="2800" b="0" dirty="0"/>
              <a:t> </a:t>
            </a:r>
            <a:r>
              <a:rPr lang="en-US" sz="2800" b="0" dirty="0" err="1"/>
              <a:t>chủ</a:t>
            </a:r>
            <a:r>
              <a:rPr lang="en-US" sz="2800" b="0" dirty="0"/>
              <a:t> </a:t>
            </a:r>
            <a:r>
              <a:rPr lang="en-US" sz="2800" b="0" dirty="0" err="1"/>
              <a:t>nghĩa</a:t>
            </a:r>
            <a:r>
              <a:rPr lang="en-US" sz="2800" b="0" dirty="0"/>
              <a:t> </a:t>
            </a:r>
            <a:r>
              <a:rPr lang="en-US" sz="2800" b="0" dirty="0" err="1"/>
              <a:t>tư</a:t>
            </a:r>
            <a:r>
              <a:rPr lang="en-US" sz="2800" b="0" dirty="0"/>
              <a:t> </a:t>
            </a:r>
            <a:r>
              <a:rPr lang="en-US" sz="2800" b="0" dirty="0" err="1"/>
              <a:t>bản</a:t>
            </a:r>
            <a:r>
              <a:rPr lang="en-US" sz="2800" b="0" dirty="0"/>
              <a:t> ở Anh </a:t>
            </a:r>
            <a:r>
              <a:rPr lang="en-US" sz="2800" b="0" dirty="0" err="1"/>
              <a:t>phát</a:t>
            </a:r>
            <a:r>
              <a:rPr lang="en-US" sz="2800" b="0" dirty="0"/>
              <a:t> </a:t>
            </a:r>
            <a:r>
              <a:rPr lang="en-US" sz="2800" b="0" dirty="0" err="1"/>
              <a:t>triển</a:t>
            </a:r>
            <a:r>
              <a:rPr lang="en-US" sz="2800" b="0" dirty="0"/>
              <a:t> </a:t>
            </a:r>
            <a:r>
              <a:rPr lang="en-US" sz="2800" b="0" dirty="0" err="1"/>
              <a:t>nhanh</a:t>
            </a:r>
            <a:r>
              <a:rPr lang="en-US" sz="2800" b="0" dirty="0"/>
              <a:t> </a:t>
            </a:r>
            <a:r>
              <a:rPr lang="en-US" sz="2800" b="0" dirty="0" err="1"/>
              <a:t>chóng</a:t>
            </a:r>
            <a:r>
              <a:rPr lang="en-US" sz="2800" b="0" dirty="0"/>
              <a:t>.</a:t>
            </a:r>
          </a:p>
          <a:p>
            <a:pPr algn="just"/>
            <a:r>
              <a:rPr lang="en-US" sz="2800"/>
              <a:t>d. </a:t>
            </a:r>
            <a:r>
              <a:rPr lang="en-US" sz="2800" dirty="0"/>
              <a:t>Ý </a:t>
            </a:r>
            <a:r>
              <a:rPr lang="en-US" sz="2800" dirty="0" err="1"/>
              <a:t>nghĩa</a:t>
            </a:r>
            <a:r>
              <a:rPr lang="en-US" sz="2800" dirty="0"/>
              <a:t>: </a:t>
            </a:r>
            <a:r>
              <a:rPr lang="en-US" sz="2800" b="0" dirty="0" err="1"/>
              <a:t>Là</a:t>
            </a:r>
            <a:r>
              <a:rPr lang="en-US" sz="2800" b="0" dirty="0"/>
              <a:t> </a:t>
            </a:r>
            <a:r>
              <a:rPr lang="en-US" sz="2800" b="0" dirty="0" err="1"/>
              <a:t>thắng</a:t>
            </a:r>
            <a:r>
              <a:rPr lang="en-US" sz="2800" b="0" dirty="0"/>
              <a:t> </a:t>
            </a:r>
            <a:r>
              <a:rPr lang="en-US" sz="2800" b="0" dirty="0" err="1"/>
              <a:t>lợi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chế</a:t>
            </a:r>
            <a:r>
              <a:rPr lang="en-US" sz="2800" b="0" dirty="0"/>
              <a:t> </a:t>
            </a:r>
            <a:r>
              <a:rPr lang="en-US" sz="2800" b="0" dirty="0" err="1"/>
              <a:t>độ</a:t>
            </a:r>
            <a:r>
              <a:rPr lang="en-US" sz="2800" b="0" dirty="0"/>
              <a:t> </a:t>
            </a:r>
            <a:r>
              <a:rPr lang="en-US" sz="2800" b="0" dirty="0" err="1"/>
              <a:t>mới</a:t>
            </a:r>
            <a:r>
              <a:rPr lang="en-US" sz="2800" b="0" dirty="0"/>
              <a:t>, </a:t>
            </a:r>
            <a:r>
              <a:rPr lang="en-US" sz="2800" b="0" dirty="0" err="1"/>
              <a:t>thắng</a:t>
            </a:r>
            <a:r>
              <a:rPr lang="en-US" sz="2800" b="0" dirty="0"/>
              <a:t> </a:t>
            </a:r>
            <a:r>
              <a:rPr lang="en-US" sz="2800" b="0" dirty="0" err="1"/>
              <a:t>lợi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chế</a:t>
            </a:r>
            <a:r>
              <a:rPr lang="en-US" sz="2800" b="0" dirty="0"/>
              <a:t> </a:t>
            </a:r>
            <a:r>
              <a:rPr lang="en-US" sz="2800" b="0" dirty="0" err="1"/>
              <a:t>độ</a:t>
            </a:r>
            <a:r>
              <a:rPr lang="en-US" sz="2800" b="0" dirty="0"/>
              <a:t> </a:t>
            </a:r>
            <a:r>
              <a:rPr lang="en-US" sz="2800" b="0" dirty="0" err="1"/>
              <a:t>tư</a:t>
            </a:r>
            <a:r>
              <a:rPr lang="en-US" sz="2800" b="0" dirty="0"/>
              <a:t> </a:t>
            </a:r>
            <a:r>
              <a:rPr lang="en-US" sz="2800" b="0" dirty="0" err="1"/>
              <a:t>hữu</a:t>
            </a:r>
            <a:r>
              <a:rPr lang="en-US" sz="2800" b="0" dirty="0"/>
              <a:t> t</a:t>
            </a:r>
            <a:r>
              <a:rPr lang="vi-VN" sz="2800" b="0" dirty="0"/>
              <a:t>ư bản chủ nghĩa</a:t>
            </a:r>
            <a:r>
              <a:rPr lang="en-US" sz="2800" b="0" dirty="0"/>
              <a:t> </a:t>
            </a:r>
            <a:r>
              <a:rPr lang="en-US" sz="2800" b="0" dirty="0" err="1"/>
              <a:t>đối</a:t>
            </a:r>
            <a:r>
              <a:rPr lang="en-US" sz="2800" b="0" dirty="0"/>
              <a:t> </a:t>
            </a:r>
            <a:r>
              <a:rPr lang="en-US" sz="2800" b="0" dirty="0" err="1"/>
              <a:t>với</a:t>
            </a:r>
            <a:r>
              <a:rPr lang="en-US" sz="2800" b="0" dirty="0"/>
              <a:t> </a:t>
            </a:r>
            <a:r>
              <a:rPr lang="en-US" sz="2800" b="0" dirty="0" err="1"/>
              <a:t>chế</a:t>
            </a:r>
            <a:r>
              <a:rPr lang="en-US" sz="2800" b="0" dirty="0"/>
              <a:t> </a:t>
            </a:r>
            <a:r>
              <a:rPr lang="en-US" sz="2800" b="0" dirty="0" err="1"/>
              <a:t>độ</a:t>
            </a:r>
            <a:r>
              <a:rPr lang="en-US" sz="2800" b="0" dirty="0"/>
              <a:t> </a:t>
            </a:r>
            <a:r>
              <a:rPr lang="en-US" sz="2800" b="0" dirty="0" err="1"/>
              <a:t>phong</a:t>
            </a:r>
            <a:r>
              <a:rPr lang="en-US" sz="2800" b="0" dirty="0"/>
              <a:t> </a:t>
            </a:r>
            <a:r>
              <a:rPr lang="en-US" sz="2800" b="0" dirty="0" err="1"/>
              <a:t>kiến</a:t>
            </a:r>
            <a:r>
              <a:rPr lang="en-US" sz="28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4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0E188-80C3-41C8-A42A-73E8C8993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5257C-6E78-4E8A-BFD0-590025DB0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369F8-71F4-4EDF-AD0A-311E38909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5C7BC5-899C-6918-0F20-9572634C3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288077"/>
              </p:ext>
            </p:extLst>
          </p:nvPr>
        </p:nvGraphicFramePr>
        <p:xfrm>
          <a:off x="0" y="0"/>
          <a:ext cx="21600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605E4A-AD0B-1A9F-8175-76B3C688AA03}"/>
              </a:ext>
            </a:extLst>
          </p:cNvPr>
          <p:cNvSpPr txBox="1"/>
          <p:nvPr/>
        </p:nvSpPr>
        <p:spPr>
          <a:xfrm>
            <a:off x="2171700" y="285750"/>
            <a:ext cx="6667500" cy="830997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3DFA3-3532-84D3-37D3-DC63332AD5BF}"/>
              </a:ext>
            </a:extLst>
          </p:cNvPr>
          <p:cNvSpPr txBox="1"/>
          <p:nvPr/>
        </p:nvSpPr>
        <p:spPr>
          <a:xfrm>
            <a:off x="190500" y="1602254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en-US" sz="2800"/>
              <a:t>e.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: </a:t>
            </a:r>
            <a:r>
              <a:rPr lang="en-US" sz="2800" b="0" dirty="0" err="1"/>
              <a:t>Là</a:t>
            </a:r>
            <a:r>
              <a:rPr lang="en-US" sz="2800" b="0" dirty="0"/>
              <a:t> </a:t>
            </a:r>
            <a:r>
              <a:rPr lang="en-US" sz="2800" b="0" dirty="0" err="1"/>
              <a:t>cuộc</a:t>
            </a:r>
            <a:r>
              <a:rPr lang="en-US" sz="2800" b="0" dirty="0"/>
              <a:t> </a:t>
            </a:r>
            <a:r>
              <a:rPr lang="en-US" sz="2800" b="0" dirty="0" err="1"/>
              <a:t>cách</a:t>
            </a:r>
            <a:r>
              <a:rPr lang="en-US" sz="2800" b="0" dirty="0"/>
              <a:t> </a:t>
            </a:r>
            <a:r>
              <a:rPr lang="en-US" sz="2800" b="0" dirty="0" err="1"/>
              <a:t>mạng</a:t>
            </a:r>
            <a:r>
              <a:rPr lang="en-US" sz="2800" b="0" dirty="0"/>
              <a:t> </a:t>
            </a:r>
            <a:r>
              <a:rPr lang="en-US" sz="2800" b="0" dirty="0" err="1"/>
              <a:t>tư</a:t>
            </a:r>
            <a:r>
              <a:rPr lang="en-US" sz="2800" b="0" dirty="0"/>
              <a:t> </a:t>
            </a:r>
            <a:r>
              <a:rPr lang="en-US" sz="2800" b="0" dirty="0" err="1"/>
              <a:t>sản</a:t>
            </a:r>
            <a:r>
              <a:rPr lang="en-US" sz="2800" b="0" dirty="0"/>
              <a:t> </a:t>
            </a:r>
            <a:r>
              <a:rPr lang="en-US" sz="2800" b="0" dirty="0" err="1"/>
              <a:t>không</a:t>
            </a:r>
            <a:r>
              <a:rPr lang="en-US" sz="2800" b="0" dirty="0"/>
              <a:t> </a:t>
            </a:r>
            <a:r>
              <a:rPr lang="en-US" sz="2800" b="0" dirty="0" err="1"/>
              <a:t>triệt</a:t>
            </a:r>
            <a:r>
              <a:rPr lang="en-US" sz="2800" b="0" dirty="0"/>
              <a:t> </a:t>
            </a:r>
            <a:r>
              <a:rPr lang="en-US" sz="2800" b="0" dirty="0" err="1"/>
              <a:t>để</a:t>
            </a:r>
            <a:r>
              <a:rPr lang="en-US" sz="2800" b="0" dirty="0"/>
              <a:t>.</a:t>
            </a:r>
          </a:p>
          <a:p>
            <a:pPr algn="just"/>
            <a:r>
              <a:rPr lang="en-US" sz="2800"/>
              <a:t>g.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: </a:t>
            </a:r>
          </a:p>
          <a:p>
            <a:pPr algn="just"/>
            <a:r>
              <a:rPr lang="en-US" sz="2800" b="0" dirty="0"/>
              <a:t>+ </a:t>
            </a:r>
            <a:r>
              <a:rPr lang="en-US" sz="2800" b="0" dirty="0" err="1"/>
              <a:t>Lực</a:t>
            </a:r>
            <a:r>
              <a:rPr lang="en-US" sz="2800" b="0" dirty="0"/>
              <a:t> </a:t>
            </a:r>
            <a:r>
              <a:rPr lang="en-US" sz="2800" b="0" dirty="0" err="1"/>
              <a:t>lượng</a:t>
            </a:r>
            <a:r>
              <a:rPr lang="en-US" sz="2800" b="0" dirty="0"/>
              <a:t> </a:t>
            </a:r>
            <a:r>
              <a:rPr lang="en-US" sz="2800" b="0" dirty="0" err="1"/>
              <a:t>lãnh</a:t>
            </a:r>
            <a:r>
              <a:rPr lang="en-US" sz="2800" b="0" dirty="0"/>
              <a:t> </a:t>
            </a:r>
            <a:r>
              <a:rPr lang="en-US" sz="2800" b="0" dirty="0" err="1"/>
              <a:t>đạo</a:t>
            </a:r>
            <a:r>
              <a:rPr lang="en-US" sz="2800" b="0" dirty="0"/>
              <a:t>: Giai </a:t>
            </a:r>
            <a:r>
              <a:rPr lang="en-US" sz="2800" b="0" dirty="0" err="1"/>
              <a:t>cấp</a:t>
            </a:r>
            <a:r>
              <a:rPr lang="en-US" sz="2800" b="0" dirty="0"/>
              <a:t> t</a:t>
            </a:r>
            <a:r>
              <a:rPr lang="vi-VN" sz="2800" b="0" dirty="0"/>
              <a:t>ư sản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tầng</a:t>
            </a:r>
            <a:r>
              <a:rPr lang="en-US" sz="2800" b="0" dirty="0"/>
              <a:t> </a:t>
            </a:r>
            <a:r>
              <a:rPr lang="en-US" sz="2800" b="0" dirty="0" err="1"/>
              <a:t>lớp</a:t>
            </a:r>
            <a:r>
              <a:rPr lang="en-US" sz="2800" b="0" dirty="0"/>
              <a:t> </a:t>
            </a:r>
            <a:r>
              <a:rPr lang="en-US" sz="2800" b="0" dirty="0" err="1"/>
              <a:t>quý</a:t>
            </a:r>
            <a:r>
              <a:rPr lang="en-US" sz="2800" b="0" dirty="0"/>
              <a:t> </a:t>
            </a:r>
            <a:r>
              <a:rPr lang="en-US" sz="2800" b="0" dirty="0" err="1"/>
              <a:t>tộc</a:t>
            </a:r>
            <a:r>
              <a:rPr lang="en-US" sz="2800" b="0" dirty="0"/>
              <a:t> </a:t>
            </a:r>
            <a:r>
              <a:rPr lang="en-US" sz="2800" b="0" dirty="0" err="1"/>
              <a:t>mới</a:t>
            </a:r>
            <a:r>
              <a:rPr lang="en-US" sz="2800" b="0" dirty="0"/>
              <a:t>.</a:t>
            </a:r>
          </a:p>
          <a:p>
            <a:pPr algn="just"/>
            <a:r>
              <a:rPr lang="en-US" sz="2800" b="0" dirty="0"/>
              <a:t>+ </a:t>
            </a:r>
            <a:r>
              <a:rPr lang="en-US" sz="2800" b="0" dirty="0" err="1"/>
              <a:t>Hình</a:t>
            </a:r>
            <a:r>
              <a:rPr lang="en-US" sz="2800" b="0" dirty="0"/>
              <a:t> </a:t>
            </a:r>
            <a:r>
              <a:rPr lang="en-US" sz="2800" b="0" dirty="0" err="1"/>
              <a:t>thức</a:t>
            </a:r>
            <a:r>
              <a:rPr lang="en-US" sz="2800" b="0" dirty="0"/>
              <a:t>: </a:t>
            </a:r>
            <a:r>
              <a:rPr lang="en-US" sz="2800" b="0" dirty="0" err="1"/>
              <a:t>nội</a:t>
            </a:r>
            <a:r>
              <a:rPr lang="en-US" sz="2800" b="0" dirty="0"/>
              <a:t> </a:t>
            </a:r>
            <a:r>
              <a:rPr lang="en-US" sz="2800" b="0" dirty="0" err="1"/>
              <a:t>chiến</a:t>
            </a:r>
            <a:r>
              <a:rPr lang="en-US" sz="2800" b="0" dirty="0"/>
              <a:t>.</a:t>
            </a:r>
          </a:p>
          <a:p>
            <a:pPr algn="just"/>
            <a:r>
              <a:rPr lang="en-US" sz="2800" b="0" dirty="0"/>
              <a:t>+ </a:t>
            </a:r>
            <a:r>
              <a:rPr lang="en-US" sz="2800" b="0" dirty="0" err="1"/>
              <a:t>Thiết</a:t>
            </a:r>
            <a:r>
              <a:rPr lang="en-US" sz="2800" b="0" dirty="0"/>
              <a:t> </a:t>
            </a:r>
            <a:r>
              <a:rPr lang="en-US" sz="2800" b="0" dirty="0" err="1"/>
              <a:t>lập</a:t>
            </a:r>
            <a:r>
              <a:rPr lang="en-US" sz="2800" b="0" dirty="0"/>
              <a:t> </a:t>
            </a:r>
            <a:r>
              <a:rPr lang="en-US" sz="2800" b="0" dirty="0" err="1"/>
              <a:t>chế</a:t>
            </a:r>
            <a:r>
              <a:rPr lang="en-US" sz="2800" b="0" dirty="0"/>
              <a:t> </a:t>
            </a:r>
            <a:r>
              <a:rPr lang="en-US" sz="2800" b="0" dirty="0" err="1"/>
              <a:t>độ</a:t>
            </a:r>
            <a:r>
              <a:rPr lang="en-US" sz="2800" b="0" dirty="0"/>
              <a:t> </a:t>
            </a:r>
            <a:r>
              <a:rPr lang="en-US" sz="2800" b="0" dirty="0" err="1"/>
              <a:t>quân</a:t>
            </a:r>
            <a:r>
              <a:rPr lang="en-US" sz="2800" b="0" dirty="0"/>
              <a:t> </a:t>
            </a:r>
            <a:r>
              <a:rPr lang="en-US" sz="2800" b="0" dirty="0" err="1"/>
              <a:t>chủ</a:t>
            </a:r>
            <a:r>
              <a:rPr lang="en-US" sz="2800" b="0" dirty="0"/>
              <a:t> </a:t>
            </a:r>
            <a:r>
              <a:rPr lang="en-US" sz="2800" b="0" dirty="0" err="1"/>
              <a:t>lập</a:t>
            </a:r>
            <a:r>
              <a:rPr lang="en-US" sz="2800" b="0" dirty="0"/>
              <a:t> </a:t>
            </a:r>
            <a:r>
              <a:rPr lang="en-US" sz="2800" b="0" dirty="0" err="1"/>
              <a:t>hiến</a:t>
            </a:r>
            <a:r>
              <a:rPr lang="en-US" sz="28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4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0E188-80C3-41C8-A42A-73E8C8993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5257C-6E78-4E8A-BFD0-590025DB0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369F8-71F4-4EDF-AD0A-311E38909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33F704-5A6B-44D7-B646-C3FE28E9DB3E}"/>
              </a:ext>
            </a:extLst>
          </p:cNvPr>
          <p:cNvSpPr txBox="1">
            <a:spLocks/>
          </p:cNvSpPr>
          <p:nvPr/>
        </p:nvSpPr>
        <p:spPr>
          <a:xfrm>
            <a:off x="0" y="133350"/>
            <a:ext cx="9144000" cy="4267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F1FD77-DA1A-4470-88B1-378B280A6335}"/>
              </a:ext>
            </a:extLst>
          </p:cNvPr>
          <p:cNvCxnSpPr>
            <a:cxnSpLocks/>
          </p:cNvCxnSpPr>
          <p:nvPr/>
        </p:nvCxnSpPr>
        <p:spPr>
          <a:xfrm>
            <a:off x="2332456" y="6283304"/>
            <a:ext cx="1384522" cy="534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Đồng hồ đếm ngược 7 phút - 7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BA55381C-43DD-61B7-FEA8-BF3ED0202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307181"/>
            <a:ext cx="1549400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1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17335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</a:p>
          <a:p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</a:p>
          <a:p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21145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XVII.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XVIII.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17335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12763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do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Aft>
                <a:spcPct val="0"/>
              </a:spcAft>
            </a:pP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21145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764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360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7" name="Picture 6" descr="A collage of portraits of a person in armor&#10;&#10;Description automatically generated">
            <a:extLst>
              <a:ext uri="{FF2B5EF4-FFF2-40B4-BE49-F238E27FC236}">
                <a16:creationId xmlns:a16="http://schemas.microsoft.com/office/drawing/2014/main" id="{BFD6AAA2-B949-9594-2ECC-381713A71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8267" r="4308"/>
          <a:stretch/>
        </p:blipFill>
        <p:spPr>
          <a:xfrm>
            <a:off x="3279654" y="1276350"/>
            <a:ext cx="5129016" cy="2598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F800A8-918A-3421-A4BF-290C58D11DE4}"/>
              </a:ext>
            </a:extLst>
          </p:cNvPr>
          <p:cNvSpPr txBox="1"/>
          <p:nvPr/>
        </p:nvSpPr>
        <p:spPr>
          <a:xfrm>
            <a:off x="1981200" y="389172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1.1. 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Ô-li-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vơ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Crôm-oen</a:t>
            </a:r>
            <a:endParaRPr lang="en-US" altLang="zh-C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(1599 – 1658)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00D24-5EFE-B361-22A9-FF04F6B3BCE1}"/>
              </a:ext>
            </a:extLst>
          </p:cNvPr>
          <p:cNvSpPr txBox="1"/>
          <p:nvPr/>
        </p:nvSpPr>
        <p:spPr>
          <a:xfrm>
            <a:off x="5089079" y="3874374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1.2. </a:t>
            </a:r>
          </a:p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G.Oa-sinh-tơn</a:t>
            </a:r>
            <a:endParaRPr lang="en-US" altLang="zh-C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(1732 – 1799)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1FFD08-2555-55C7-2E6F-09BD4C7C14D5}"/>
              </a:ext>
            </a:extLst>
          </p:cNvPr>
          <p:cNvSpPr txBox="1"/>
          <p:nvPr/>
        </p:nvSpPr>
        <p:spPr>
          <a:xfrm>
            <a:off x="1600200" y="76021"/>
            <a:ext cx="739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bức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5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13525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	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2190749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Anh?</a:t>
            </a:r>
          </a:p>
          <a:p>
            <a:pPr marL="514350" indent="-514350" algn="just">
              <a:buAutoNum type="alphaU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Ăng-ghen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Oa-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3028949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U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17335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>
            <a:extLst>
              <a:ext uri="{FF2B5EF4-FFF2-40B4-BE49-F238E27FC236}">
                <a16:creationId xmlns:a16="http://schemas.microsoft.com/office/drawing/2014/main" id="{04729D37-B15C-765B-8C36-D7134C6C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94325"/>
            <a:ext cx="8813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just">
              <a:buAutoNum type="alphaU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	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F93DB8-5BBE-CD10-297A-D1D61508C8DA}"/>
              </a:ext>
            </a:extLst>
          </p:cNvPr>
          <p:cNvSpPr/>
          <p:nvPr/>
        </p:nvSpPr>
        <p:spPr>
          <a:xfrm>
            <a:off x="228600" y="1733550"/>
            <a:ext cx="381000" cy="381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0BD1-7B5D-53C7-35E6-314CE170FD72}"/>
              </a:ext>
            </a:extLst>
          </p:cNvPr>
          <p:cNvSpPr txBox="1"/>
          <p:nvPr/>
        </p:nvSpPr>
        <p:spPr>
          <a:xfrm>
            <a:off x="3024587" y="209550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758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6300" y="1540698"/>
            <a:ext cx="7391400" cy="206210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3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2869" y="-106224"/>
            <a:ext cx="4951166" cy="958827"/>
            <a:chOff x="1771911" y="-178009"/>
            <a:chExt cx="6601555" cy="1278436"/>
          </a:xfrm>
        </p:grpSpPr>
        <p:sp>
          <p:nvSpPr>
            <p:cNvPr id="8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1946224" y="-46846"/>
              <a:ext cx="6427242" cy="852735"/>
            </a:xfrm>
            <a:prstGeom prst="flowChartTerminator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en-US" sz="3600" dirty="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lang="en-US" sz="36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endPara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Freeform 530">
              <a:extLst>
                <a:ext uri="{FF2B5EF4-FFF2-40B4-BE49-F238E27FC236}">
                  <a16:creationId xmlns:a16="http://schemas.microsoft.com/office/drawing/2014/main" id="{5B24468D-981D-485F-AB06-6A0734AD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911" y="-178009"/>
              <a:ext cx="1347679" cy="1278436"/>
            </a:xfrm>
            <a:custGeom>
              <a:avLst/>
              <a:gdLst>
                <a:gd name="T0" fmla="*/ 2123 w 2124"/>
                <a:gd name="T1" fmla="*/ 1061 h 2124"/>
                <a:gd name="T2" fmla="*/ 2123 w 2124"/>
                <a:gd name="T3" fmla="*/ 1061 h 2124"/>
                <a:gd name="T4" fmla="*/ 1061 w 2124"/>
                <a:gd name="T5" fmla="*/ 2123 h 2124"/>
                <a:gd name="T6" fmla="*/ 0 w 2124"/>
                <a:gd name="T7" fmla="*/ 1061 h 2124"/>
                <a:gd name="T8" fmla="*/ 1061 w 2124"/>
                <a:gd name="T9" fmla="*/ 0 h 2124"/>
                <a:gd name="T10" fmla="*/ 2123 w 2124"/>
                <a:gd name="T11" fmla="*/ 1061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4" h="2124">
                  <a:moveTo>
                    <a:pt x="2123" y="1061"/>
                  </a:moveTo>
                  <a:lnTo>
                    <a:pt x="2123" y="1061"/>
                  </a:lnTo>
                  <a:cubicBezTo>
                    <a:pt x="2123" y="1650"/>
                    <a:pt x="1642" y="2123"/>
                    <a:pt x="1061" y="2123"/>
                  </a:cubicBezTo>
                  <a:cubicBezTo>
                    <a:pt x="473" y="2123"/>
                    <a:pt x="0" y="1650"/>
                    <a:pt x="0" y="1061"/>
                  </a:cubicBezTo>
                  <a:cubicBezTo>
                    <a:pt x="0" y="481"/>
                    <a:pt x="473" y="0"/>
                    <a:pt x="1061" y="0"/>
                  </a:cubicBezTo>
                  <a:cubicBezTo>
                    <a:pt x="1642" y="0"/>
                    <a:pt x="2123" y="481"/>
                    <a:pt x="2123" y="1061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defRPr/>
              </a:pPr>
              <a:endParaRPr lang="en-US" kern="0">
                <a:solidFill>
                  <a:srgbClr val="FEFFFF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34151" y="-120218"/>
              <a:ext cx="1055560" cy="938632"/>
              <a:chOff x="3453848" y="-337179"/>
              <a:chExt cx="1873186" cy="145859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929" b="95489" l="10000" r="95500">
                            <a14:foregroundMark x1="20167" y1="67001" x2="20167" y2="67001"/>
                            <a14:foregroundMark x1="55917" y1="81287" x2="55917" y2="81287"/>
                            <a14:foregroundMark x1="51500" y1="64077" x2="51500" y2="64077"/>
                            <a14:foregroundMark x1="47000" y1="61069" x2="47000" y2="61069"/>
                            <a14:foregroundMark x1="30583" y1="95489" x2="30583" y2="95489"/>
                            <a14:foregroundMark x1="87333" y1="75272" x2="87333" y2="75272"/>
                            <a14:foregroundMark x1="95500" y1="4929" x2="95500" y2="4929"/>
                            <a14:foregroundMark x1="41000" y1="33417" x2="41000" y2="33417"/>
                            <a14:foregroundMark x1="45500" y1="25898" x2="45500" y2="25898"/>
                            <a14:foregroundMark x1="34333" y1="79031" x2="34333" y2="79031"/>
                            <a14:foregroundMark x1="38083" y1="72264" x2="38083" y2="72264"/>
                            <a14:foregroundMark x1="30583" y1="85714" x2="30583" y2="85714"/>
                            <a14:foregroundMark x1="28333" y1="90977" x2="28333" y2="90977"/>
                            <a14:foregroundMark x1="29833" y1="73016" x2="29833" y2="73016"/>
                            <a14:foregroundMark x1="30583" y1="78279" x2="30583" y2="7827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16745" y="104126"/>
                <a:ext cx="1110289" cy="90748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58" b="97461" l="7813" r="89844">
                            <a14:foregroundMark x1="41211" y1="49609" x2="41211" y2="49609"/>
                            <a14:foregroundMark x1="66797" y1="45703" x2="66797" y2="45703"/>
                            <a14:foregroundMark x1="70703" y1="44727" x2="70703" y2="44727"/>
                            <a14:foregroundMark x1="58008" y1="71484" x2="58008" y2="71484"/>
                            <a14:foregroundMark x1="54688" y1="71484" x2="54688" y2="71484"/>
                            <a14:foregroundMark x1="48438" y1="68555" x2="48438" y2="68555"/>
                            <a14:foregroundMark x1="44727" y1="85742" x2="44727" y2="85742"/>
                            <a14:foregroundMark x1="41211" y1="77930" x2="41211" y2="77930"/>
                            <a14:foregroundMark x1="37500" y1="68555" x2="37500" y2="68555"/>
                            <a14:foregroundMark x1="31836" y1="72852" x2="31836" y2="72852"/>
                            <a14:foregroundMark x1="33203" y1="83203" x2="33203" y2="83203"/>
                            <a14:foregroundMark x1="30078" y1="77539" x2="30469" y2="78320"/>
                            <a14:foregroundMark x1="28125" y1="80859" x2="28711" y2="81641"/>
                            <a14:foregroundMark x1="30078" y1="89453" x2="30078" y2="89453"/>
                            <a14:foregroundMark x1="28516" y1="85742" x2="28516" y2="85742"/>
                            <a14:foregroundMark x1="26758" y1="93555" x2="26758" y2="93555"/>
                            <a14:foregroundMark x1="33008" y1="93555" x2="33008" y2="93555"/>
                            <a14:foregroundMark x1="48633" y1="91016" x2="48633" y2="91016"/>
                            <a14:foregroundMark x1="77539" y1="90820" x2="77539" y2="90820"/>
                            <a14:foregroundMark x1="82422" y1="92773" x2="82422" y2="92773"/>
                            <a14:backgroundMark x1="71094" y1="62891" x2="71094" y2="62891"/>
                            <a14:backgroundMark x1="85742" y1="47852" x2="85742" y2="47852"/>
                            <a14:backgroundMark x1="73828" y1="66797" x2="73828" y2="66797"/>
                            <a14:backgroundMark x1="75195" y1="68555" x2="75195" y2="68555"/>
                          </a14:backgroundRemoval>
                        </a14:imgEffect>
                      </a14:imgLayer>
                    </a14:imgProps>
                  </a:ext>
                </a:extLst>
              </a:blip>
              <a:srcRect l="12201" r="11978"/>
              <a:stretch/>
            </p:blipFill>
            <p:spPr>
              <a:xfrm>
                <a:off x="3453848" y="-337179"/>
                <a:ext cx="1105919" cy="14585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71733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4775" y="61457"/>
            <a:ext cx="2721877" cy="19006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362200" y="41171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HỌC Ở 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699033" y="219075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Hoàn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vận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dụng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342900" indent="-342900" algn="just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phần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2: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Chiến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giành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độc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lập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13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thuộc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địa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Anh ở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Bắc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Mỹ.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" y="133350"/>
            <a:ext cx="8938260" cy="2286000"/>
          </a:xfrm>
          <a:prstGeom prst="roundRect">
            <a:avLst/>
          </a:prstGeom>
          <a:solidFill>
            <a:srgbClr val="FFFA99"/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 ÂU VÀ BẮC MỸ 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NỬA SAU THẾ KỈ XVI ĐẾN THẾ KỈ XVIII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MẠNG TƯ SẢN ANH VÀ CHIẾN TRANH 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 ĐỘC LẬP CỦA 13 THUỘC ĐỊA ANH Ở BẮC MỸ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ollage of portraits of a person in armor&#10;&#10;Description automatically generated">
            <a:extLst>
              <a:ext uri="{FF2B5EF4-FFF2-40B4-BE49-F238E27FC236}">
                <a16:creationId xmlns:a16="http://schemas.microsoft.com/office/drawing/2014/main" id="{F3339E26-0884-7424-991B-F6B90708E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8267" r="4308"/>
          <a:stretch/>
        </p:blipFill>
        <p:spPr>
          <a:xfrm>
            <a:off x="2146252" y="2552700"/>
            <a:ext cx="485149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16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ext Placeholder 15" descr="Vung nui DB.png"/>
          <p:cNvPicPr>
            <a:picLocks noGrp="1" noChangeAspect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6215" y="948845"/>
            <a:ext cx="3212524" cy="1911920"/>
          </a:xfrm>
          <a:solidFill>
            <a:srgbClr val="FF00FF"/>
          </a:solidFill>
        </p:spPr>
      </p:pic>
      <p:sp>
        <p:nvSpPr>
          <p:cNvPr id="12" name="Rounded Rectangle 11"/>
          <p:cNvSpPr/>
          <p:nvPr/>
        </p:nvSpPr>
        <p:spPr>
          <a:xfrm>
            <a:off x="85261" y="1386082"/>
            <a:ext cx="4105739" cy="339546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 THEO BÀN</a:t>
            </a:r>
          </a:p>
          <a:p>
            <a:pPr algn="ctr"/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10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it-IT" sz="2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 thác thông tin trong mục 1 SGK, hoàn thiện thông tin về Cách mạng tư sản Anh theo kĩ thuật 5W1H.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2993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MẠNG TƯ SẢN ANH VÀ CHIẾN TRANH 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 ĐỘC LẬP CỦA 13 THUỘC ĐỊA ANH Ở BẮC MỸ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025DD-3AAF-CCFE-A5EB-B1F928A39331}"/>
              </a:ext>
            </a:extLst>
          </p:cNvPr>
          <p:cNvSpPr txBox="1"/>
          <p:nvPr/>
        </p:nvSpPr>
        <p:spPr>
          <a:xfrm>
            <a:off x="85261" y="753130"/>
            <a:ext cx="456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1C893E-C924-5915-9E3F-E177405F3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5380405"/>
              </p:ext>
            </p:extLst>
          </p:nvPr>
        </p:nvGraphicFramePr>
        <p:xfrm>
          <a:off x="4191000" y="1508446"/>
          <a:ext cx="4876800" cy="309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4331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5C7BC5-899C-6918-0F20-9572634C3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915825"/>
              </p:ext>
            </p:extLst>
          </p:nvPr>
        </p:nvGraphicFramePr>
        <p:xfrm>
          <a:off x="2133600" y="971550"/>
          <a:ext cx="4876800" cy="309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605E4A-AD0B-1A9F-8175-76B3C688AA03}"/>
              </a:ext>
            </a:extLst>
          </p:cNvPr>
          <p:cNvSpPr txBox="1"/>
          <p:nvPr/>
        </p:nvSpPr>
        <p:spPr>
          <a:xfrm>
            <a:off x="1638300" y="285750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F8ED4-F74B-3FE6-DEFE-F3B0BE11583B}"/>
              </a:ext>
            </a:extLst>
          </p:cNvPr>
          <p:cNvSpPr txBox="1"/>
          <p:nvPr/>
        </p:nvSpPr>
        <p:spPr>
          <a:xfrm>
            <a:off x="5886450" y="1295221"/>
            <a:ext cx="323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90D15-1181-EFA7-9DDF-DE625F48C157}"/>
              </a:ext>
            </a:extLst>
          </p:cNvPr>
          <p:cNvSpPr txBox="1"/>
          <p:nvPr/>
        </p:nvSpPr>
        <p:spPr>
          <a:xfrm>
            <a:off x="5917692" y="2571750"/>
            <a:ext cx="323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do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lãnh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337D9-4968-9FDD-9E09-7FC231EC6820}"/>
              </a:ext>
            </a:extLst>
          </p:cNvPr>
          <p:cNvSpPr txBox="1"/>
          <p:nvPr/>
        </p:nvSpPr>
        <p:spPr>
          <a:xfrm>
            <a:off x="304800" y="414655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Xác định địa điểm diễn ra Cách mạng tư sản Anh trên lược đồ nơi diễn ra một số cuộc cách mạng tư sản từ thế kỉ XVI – XVIII.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586AF-F1EC-E72F-5EDD-714DF97975B5}"/>
              </a:ext>
            </a:extLst>
          </p:cNvPr>
          <p:cNvSpPr txBox="1"/>
          <p:nvPr/>
        </p:nvSpPr>
        <p:spPr>
          <a:xfrm>
            <a:off x="38100" y="2571750"/>
            <a:ext cx="323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C85590-413E-0415-B272-3DB8A3D473D9}"/>
              </a:ext>
            </a:extLst>
          </p:cNvPr>
          <p:cNvSpPr txBox="1"/>
          <p:nvPr/>
        </p:nvSpPr>
        <p:spPr>
          <a:xfrm>
            <a:off x="19051" y="1295221"/>
            <a:ext cx="323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0E188-80C3-41C8-A42A-73E8C8993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5257C-6E78-4E8A-BFD0-590025DB0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369F8-71F4-4EDF-AD0A-311E38909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8E33C67-050F-495F-8A71-3ADEB2D2C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A7BFBF-2150-47F4-AE3F-6FFCFC8E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452DB33-A543-4557-A9DF-AC91D19FA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D44291-A0E7-4E48-A27B-5883CAD36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20C712-3CF7-4611-9DA9-8FFA3100E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D7C44D-1A47-40FD-A855-8846A2EB5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98E0ED2-E07F-4706-A722-339DBD935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3F4B79-97C2-4E78-8997-7FF04C35C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A4B1E8-3CF8-48A7-8E3D-FF4DC5879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FF003C-1BEE-4716-8A94-D7C67871D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5C7BC5-899C-6918-0F20-9572634C3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696652"/>
              </p:ext>
            </p:extLst>
          </p:nvPr>
        </p:nvGraphicFramePr>
        <p:xfrm>
          <a:off x="0" y="0"/>
          <a:ext cx="2160000" cy="89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605E4A-AD0B-1A9F-8175-76B3C688AA03}"/>
              </a:ext>
            </a:extLst>
          </p:cNvPr>
          <p:cNvSpPr txBox="1"/>
          <p:nvPr/>
        </p:nvSpPr>
        <p:spPr>
          <a:xfrm>
            <a:off x="2171700" y="285750"/>
            <a:ext cx="5867400" cy="461665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3DFA3-3532-84D3-37D3-DC63332AD5BF}"/>
              </a:ext>
            </a:extLst>
          </p:cNvPr>
          <p:cNvSpPr txBox="1"/>
          <p:nvPr/>
        </p:nvSpPr>
        <p:spPr>
          <a:xfrm>
            <a:off x="0" y="988516"/>
            <a:ext cx="8763000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en-US"/>
              <a:t>-  Chính trị: </a:t>
            </a:r>
            <a:r>
              <a:rPr lang="vi-VN" b="0"/>
              <a:t>Nướ</a:t>
            </a:r>
            <a:r>
              <a:rPr lang="en-US" b="0"/>
              <a:t>c Anh theo chế độ quân chủ chuyên chế do vua Sac-lơ I đứng đầu.</a:t>
            </a:r>
          </a:p>
          <a:p>
            <a:pPr algn="just"/>
            <a:r>
              <a:rPr lang="en-US"/>
              <a:t>-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: </a:t>
            </a:r>
            <a:r>
              <a:rPr lang="en-US" b="0" dirty="0" err="1"/>
              <a:t>Đầu</a:t>
            </a:r>
            <a:r>
              <a:rPr lang="en-US" b="0" dirty="0"/>
              <a:t> </a:t>
            </a:r>
            <a:r>
              <a:rPr lang="en-US" b="0" dirty="0" err="1"/>
              <a:t>thế</a:t>
            </a:r>
            <a:r>
              <a:rPr lang="en-US" b="0" dirty="0"/>
              <a:t> </a:t>
            </a:r>
            <a:r>
              <a:rPr lang="en-US" b="0" dirty="0" err="1"/>
              <a:t>kỉ</a:t>
            </a:r>
            <a:r>
              <a:rPr lang="en-US" b="0" dirty="0"/>
              <a:t> XVII, Anh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nền</a:t>
            </a:r>
            <a:r>
              <a:rPr lang="en-US" b="0" dirty="0"/>
              <a:t> </a:t>
            </a:r>
            <a:r>
              <a:rPr lang="en-US" b="0" dirty="0" err="1"/>
              <a:t>kinh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phát</a:t>
            </a:r>
            <a:r>
              <a:rPr lang="en-US" b="0" dirty="0"/>
              <a:t> </a:t>
            </a:r>
            <a:r>
              <a:rPr lang="en-US" b="0" dirty="0" err="1"/>
              <a:t>triển</a:t>
            </a:r>
            <a:r>
              <a:rPr lang="en-US" b="0" dirty="0"/>
              <a:t> </a:t>
            </a:r>
            <a:r>
              <a:rPr lang="en-US" b="0" dirty="0" err="1"/>
              <a:t>nhất</a:t>
            </a:r>
            <a:r>
              <a:rPr lang="en-US" b="0" dirty="0"/>
              <a:t> </a:t>
            </a:r>
            <a:r>
              <a:rPr lang="en-US" b="0" dirty="0" err="1"/>
              <a:t>châu</a:t>
            </a:r>
            <a:r>
              <a:rPr lang="en-US" b="0" dirty="0"/>
              <a:t> </a:t>
            </a:r>
            <a:r>
              <a:rPr lang="en-US" b="0" dirty="0" err="1"/>
              <a:t>Âu</a:t>
            </a:r>
            <a:r>
              <a:rPr lang="en-US" b="0" dirty="0"/>
              <a:t>, </a:t>
            </a:r>
            <a:r>
              <a:rPr lang="en-US" b="0" dirty="0" err="1"/>
              <a:t>đặc</a:t>
            </a:r>
            <a:r>
              <a:rPr lang="en-US" b="0" dirty="0"/>
              <a:t> </a:t>
            </a:r>
            <a:r>
              <a:rPr lang="en-US" b="0" dirty="0" err="1"/>
              <a:t>biệt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ngành</a:t>
            </a:r>
            <a:r>
              <a:rPr lang="en-US" b="0" dirty="0"/>
              <a:t> </a:t>
            </a:r>
            <a:r>
              <a:rPr lang="en-US" b="0" dirty="0" err="1"/>
              <a:t>công</a:t>
            </a:r>
            <a:r>
              <a:rPr lang="en-US" b="0" dirty="0"/>
              <a:t> </a:t>
            </a:r>
            <a:r>
              <a:rPr lang="en-US" b="0" dirty="0" err="1"/>
              <a:t>nghiệp</a:t>
            </a:r>
            <a:r>
              <a:rPr lang="en-US" b="0" dirty="0"/>
              <a:t> </a:t>
            </a:r>
            <a:r>
              <a:rPr lang="en-US" b="0" dirty="0" err="1"/>
              <a:t>len</a:t>
            </a:r>
            <a:r>
              <a:rPr lang="en-US" b="0" dirty="0"/>
              <a:t> </a:t>
            </a:r>
            <a:r>
              <a:rPr lang="en-US" b="0" dirty="0" err="1"/>
              <a:t>dạ</a:t>
            </a:r>
            <a:r>
              <a:rPr lang="en-US" b="0" dirty="0"/>
              <a:t>.</a:t>
            </a:r>
          </a:p>
          <a:p>
            <a:pPr algn="just"/>
            <a:r>
              <a:rPr lang="en-US" dirty="0"/>
              <a:t>-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:</a:t>
            </a:r>
          </a:p>
          <a:p>
            <a:pPr algn="just"/>
            <a:r>
              <a:rPr lang="en-US" b="0" dirty="0"/>
              <a:t>+ </a:t>
            </a:r>
            <a:r>
              <a:rPr lang="en-US" b="0" dirty="0" err="1"/>
              <a:t>Xuất</a:t>
            </a:r>
            <a:r>
              <a:rPr lang="en-US" b="0" dirty="0"/>
              <a:t> </a:t>
            </a:r>
            <a:r>
              <a:rPr lang="en-US" b="0" dirty="0" err="1"/>
              <a:t>hiện</a:t>
            </a:r>
            <a:r>
              <a:rPr lang="en-US" b="0" dirty="0"/>
              <a:t> </a:t>
            </a:r>
            <a:r>
              <a:rPr lang="en-US" b="0" dirty="0" err="1"/>
              <a:t>tầng</a:t>
            </a:r>
            <a:r>
              <a:rPr lang="en-US" b="0" dirty="0"/>
              <a:t> </a:t>
            </a:r>
            <a:r>
              <a:rPr lang="en-US" b="0" dirty="0" err="1"/>
              <a:t>lớp</a:t>
            </a:r>
            <a:r>
              <a:rPr lang="en-US" b="0" dirty="0"/>
              <a:t> </a:t>
            </a:r>
            <a:r>
              <a:rPr lang="en-US" b="0" dirty="0" err="1"/>
              <a:t>quý</a:t>
            </a:r>
            <a:r>
              <a:rPr lang="en-US" b="0" dirty="0"/>
              <a:t> </a:t>
            </a:r>
            <a:r>
              <a:rPr lang="en-US" b="0" dirty="0" err="1"/>
              <a:t>tộc</a:t>
            </a:r>
            <a:r>
              <a:rPr lang="en-US" b="0" dirty="0"/>
              <a:t> </a:t>
            </a:r>
            <a:r>
              <a:rPr lang="en-US" b="0" dirty="0" err="1"/>
              <a:t>mới</a:t>
            </a:r>
            <a:r>
              <a:rPr lang="en-US" b="0" dirty="0"/>
              <a:t>.</a:t>
            </a:r>
          </a:p>
          <a:p>
            <a:pPr algn="just"/>
            <a:r>
              <a:rPr lang="en-US" b="0" dirty="0"/>
              <a:t>+ </a:t>
            </a:r>
            <a:r>
              <a:rPr lang="en-US" b="0" dirty="0" err="1"/>
              <a:t>Xã</a:t>
            </a:r>
            <a:r>
              <a:rPr lang="en-US" b="0" dirty="0"/>
              <a:t> </a:t>
            </a:r>
            <a:r>
              <a:rPr lang="en-US" b="0" dirty="0" err="1"/>
              <a:t>hội</a:t>
            </a:r>
            <a:r>
              <a:rPr lang="en-US" b="0" dirty="0"/>
              <a:t> </a:t>
            </a:r>
            <a:r>
              <a:rPr lang="en-US" b="0" dirty="0" err="1"/>
              <a:t>phân</a:t>
            </a:r>
            <a:r>
              <a:rPr lang="en-US" b="0" dirty="0"/>
              <a:t> chia </a:t>
            </a:r>
            <a:r>
              <a:rPr lang="en-US" b="0" dirty="0" err="1"/>
              <a:t>thành</a:t>
            </a:r>
            <a:r>
              <a:rPr lang="en-US" b="0" dirty="0"/>
              <a:t> </a:t>
            </a:r>
            <a:r>
              <a:rPr lang="en-US" b="0" dirty="0" err="1"/>
              <a:t>hai</a:t>
            </a:r>
            <a:r>
              <a:rPr lang="en-US" b="0" dirty="0"/>
              <a:t> </a:t>
            </a:r>
            <a:r>
              <a:rPr lang="en-US" b="0" dirty="0" err="1"/>
              <a:t>phe</a:t>
            </a:r>
            <a:r>
              <a:rPr lang="en-US" b="0" dirty="0"/>
              <a:t> </a:t>
            </a:r>
            <a:r>
              <a:rPr lang="en-US" b="0" dirty="0" err="1"/>
              <a:t>đối</a:t>
            </a:r>
            <a:r>
              <a:rPr lang="en-US" b="0" dirty="0"/>
              <a:t> </a:t>
            </a:r>
            <a:r>
              <a:rPr lang="en-US" b="0" dirty="0" err="1"/>
              <a:t>lập</a:t>
            </a:r>
            <a:r>
              <a:rPr lang="en-US" b="0" dirty="0"/>
              <a:t>: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bên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vua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thế</a:t>
            </a:r>
            <a:r>
              <a:rPr lang="en-US" b="0" dirty="0"/>
              <a:t> </a:t>
            </a:r>
            <a:r>
              <a:rPr lang="en-US" b="0" dirty="0" err="1"/>
              <a:t>lực</a:t>
            </a:r>
            <a:r>
              <a:rPr lang="en-US" b="0" dirty="0"/>
              <a:t> </a:t>
            </a:r>
            <a:r>
              <a:rPr lang="en-US" b="0" dirty="0" err="1"/>
              <a:t>phong</a:t>
            </a:r>
            <a:r>
              <a:rPr lang="en-US" b="0" dirty="0"/>
              <a:t> </a:t>
            </a:r>
            <a:r>
              <a:rPr lang="en-US" b="0" dirty="0" err="1"/>
              <a:t>kiến</a:t>
            </a:r>
            <a:r>
              <a:rPr lang="en-US" b="0" dirty="0"/>
              <a:t>,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bên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giai</a:t>
            </a:r>
            <a:r>
              <a:rPr lang="en-US" b="0" dirty="0"/>
              <a:t> </a:t>
            </a:r>
            <a:r>
              <a:rPr lang="en-US" b="0" dirty="0" err="1"/>
              <a:t>cấp</a:t>
            </a:r>
            <a:r>
              <a:rPr lang="en-US" b="0" dirty="0"/>
              <a:t> </a:t>
            </a:r>
            <a:r>
              <a:rPr lang="en-US" b="0" dirty="0" err="1"/>
              <a:t>tư</a:t>
            </a:r>
            <a:r>
              <a:rPr lang="en-US" b="0" dirty="0"/>
              <a:t> </a:t>
            </a:r>
            <a:r>
              <a:rPr lang="en-US" b="0" dirty="0" err="1"/>
              <a:t>sản</a:t>
            </a:r>
            <a:r>
              <a:rPr lang="en-US" b="0" dirty="0"/>
              <a:t>, </a:t>
            </a:r>
            <a:r>
              <a:rPr lang="en-US" b="0" dirty="0" err="1"/>
              <a:t>tầng</a:t>
            </a:r>
            <a:r>
              <a:rPr lang="en-US" b="0" dirty="0"/>
              <a:t> </a:t>
            </a:r>
            <a:r>
              <a:rPr lang="en-US" b="0" dirty="0" err="1"/>
              <a:t>lớp</a:t>
            </a:r>
            <a:r>
              <a:rPr lang="en-US" b="0" dirty="0"/>
              <a:t> </a:t>
            </a:r>
            <a:r>
              <a:rPr lang="en-US" b="0" dirty="0" err="1"/>
              <a:t>quý</a:t>
            </a:r>
            <a:r>
              <a:rPr lang="en-US" b="0" dirty="0"/>
              <a:t> </a:t>
            </a:r>
            <a:r>
              <a:rPr lang="en-US" b="0" dirty="0" err="1"/>
              <a:t>tộc</a:t>
            </a:r>
            <a:r>
              <a:rPr lang="en-US" b="0" dirty="0"/>
              <a:t> </a:t>
            </a:r>
            <a:r>
              <a:rPr lang="en-US" b="0" dirty="0" err="1"/>
              <a:t>mới</a:t>
            </a:r>
            <a:r>
              <a:rPr lang="en-US" b="0" dirty="0"/>
              <a:t>, </a:t>
            </a:r>
            <a:r>
              <a:rPr lang="en-US" b="0" dirty="0" err="1"/>
              <a:t>nông</a:t>
            </a:r>
            <a:r>
              <a:rPr lang="en-US" b="0" dirty="0"/>
              <a:t> </a:t>
            </a:r>
            <a:r>
              <a:rPr lang="en-US" b="0" dirty="0" err="1"/>
              <a:t>dân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bình</a:t>
            </a:r>
            <a:r>
              <a:rPr lang="en-US" b="0" dirty="0"/>
              <a:t> </a:t>
            </a:r>
            <a:r>
              <a:rPr lang="en-US" b="0" dirty="0" err="1"/>
              <a:t>dân</a:t>
            </a:r>
            <a:r>
              <a:rPr lang="en-US" b="0" dirty="0"/>
              <a:t> </a:t>
            </a:r>
            <a:r>
              <a:rPr lang="en-US" b="0" dirty="0" err="1"/>
              <a:t>thành</a:t>
            </a:r>
            <a:r>
              <a:rPr lang="en-US" b="0" dirty="0"/>
              <a:t> </a:t>
            </a:r>
            <a:r>
              <a:rPr lang="en-US" b="0" dirty="0" err="1"/>
              <a:t>thị</a:t>
            </a:r>
            <a:r>
              <a:rPr lang="en-US" b="0" dirty="0"/>
              <a:t>.</a:t>
            </a:r>
          </a:p>
          <a:p>
            <a:pPr algn="just"/>
            <a:r>
              <a:rPr lang="en-US" b="0" dirty="0"/>
              <a:t>→ </a:t>
            </a:r>
            <a:r>
              <a:rPr lang="en-US" b="0" dirty="0" err="1"/>
              <a:t>Sự</a:t>
            </a:r>
            <a:r>
              <a:rPr lang="en-US" b="0" dirty="0"/>
              <a:t> </a:t>
            </a:r>
            <a:r>
              <a:rPr lang="en-US" b="0" dirty="0" err="1"/>
              <a:t>thay</a:t>
            </a:r>
            <a:r>
              <a:rPr lang="en-US" b="0" dirty="0"/>
              <a:t> </a:t>
            </a:r>
            <a:r>
              <a:rPr lang="en-US" b="0" dirty="0" err="1"/>
              <a:t>đổi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kinh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những</a:t>
            </a:r>
            <a:r>
              <a:rPr lang="en-US" b="0" dirty="0"/>
              <a:t> </a:t>
            </a:r>
            <a:r>
              <a:rPr lang="en-US" b="0" dirty="0" err="1"/>
              <a:t>mâu</a:t>
            </a:r>
            <a:r>
              <a:rPr lang="en-US" b="0" dirty="0"/>
              <a:t> </a:t>
            </a:r>
            <a:r>
              <a:rPr lang="en-US" b="0" dirty="0" err="1"/>
              <a:t>thuẫn</a:t>
            </a:r>
            <a:r>
              <a:rPr lang="en-US" b="0" dirty="0"/>
              <a:t> gay </a:t>
            </a:r>
            <a:r>
              <a:rPr lang="en-US" b="0" dirty="0" err="1"/>
              <a:t>gắt</a:t>
            </a:r>
            <a:r>
              <a:rPr lang="en-US" b="0" dirty="0"/>
              <a:t> </a:t>
            </a:r>
            <a:r>
              <a:rPr lang="en-US" b="0" dirty="0" err="1"/>
              <a:t>trong</a:t>
            </a:r>
            <a:r>
              <a:rPr lang="en-US" b="0" dirty="0"/>
              <a:t> </a:t>
            </a:r>
            <a:r>
              <a:rPr lang="en-US" b="0" dirty="0" err="1"/>
              <a:t>xã</a:t>
            </a:r>
            <a:r>
              <a:rPr lang="en-US" b="0" dirty="0"/>
              <a:t> </a:t>
            </a:r>
            <a:r>
              <a:rPr lang="en-US" b="0" dirty="0" err="1"/>
              <a:t>hội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nguyên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bùng</a:t>
            </a:r>
            <a:r>
              <a:rPr lang="en-US" b="0" dirty="0"/>
              <a:t> </a:t>
            </a:r>
            <a:r>
              <a:rPr lang="en-US" b="0" dirty="0" err="1"/>
              <a:t>nổ</a:t>
            </a:r>
            <a:r>
              <a:rPr lang="en-US" b="0" dirty="0"/>
              <a:t> </a:t>
            </a:r>
            <a:r>
              <a:rPr lang="en-US" b="0" dirty="0" err="1"/>
              <a:t>cách</a:t>
            </a:r>
            <a:r>
              <a:rPr lang="en-US" b="0" dirty="0"/>
              <a:t> </a:t>
            </a:r>
            <a:r>
              <a:rPr lang="en-US" b="0" dirty="0" err="1"/>
              <a:t>mạng</a:t>
            </a:r>
            <a:r>
              <a:rPr lang="en-US" b="0" dirty="0"/>
              <a:t> </a:t>
            </a:r>
            <a:r>
              <a:rPr lang="en-US" b="0" dirty="0" err="1"/>
              <a:t>tư</a:t>
            </a:r>
            <a:r>
              <a:rPr lang="en-US" b="0" dirty="0"/>
              <a:t> </a:t>
            </a:r>
            <a:r>
              <a:rPr lang="en-US" b="0" dirty="0" err="1"/>
              <a:t>sản</a:t>
            </a:r>
            <a:r>
              <a:rPr lang="en-US" b="0" dirty="0"/>
              <a:t> Anh.</a:t>
            </a:r>
          </a:p>
        </p:txBody>
      </p:sp>
    </p:spTree>
    <p:extLst>
      <p:ext uri="{BB962C8B-B14F-4D97-AF65-F5344CB8AC3E}">
        <p14:creationId xmlns:p14="http://schemas.microsoft.com/office/powerpoint/2010/main" val="2087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42D970-2AF0-4393-9E5C-97895FA74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775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244FE-8682-2C2C-681E-CB022B9E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91540211-2D22-36D0-AA9E-281A8E3D8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59969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73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5C7BC5-899C-6918-0F20-9572634C3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763131"/>
              </p:ext>
            </p:extLst>
          </p:nvPr>
        </p:nvGraphicFramePr>
        <p:xfrm>
          <a:off x="0" y="0"/>
          <a:ext cx="21600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605E4A-AD0B-1A9F-8175-76B3C688AA03}"/>
              </a:ext>
            </a:extLst>
          </p:cNvPr>
          <p:cNvSpPr txBox="1"/>
          <p:nvPr/>
        </p:nvSpPr>
        <p:spPr>
          <a:xfrm>
            <a:off x="2171700" y="285750"/>
            <a:ext cx="6667500" cy="461665"/>
          </a:xfrm>
          <a:prstGeom prst="rect">
            <a:avLst/>
          </a:prstGeom>
          <a:noFill/>
          <a:ln>
            <a:solidFill>
              <a:srgbClr val="49D1A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Anh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3DFA3-3532-84D3-37D3-DC63332AD5BF}"/>
              </a:ext>
            </a:extLst>
          </p:cNvPr>
          <p:cNvSpPr txBox="1"/>
          <p:nvPr/>
        </p:nvSpPr>
        <p:spPr>
          <a:xfrm>
            <a:off x="264638" y="2343150"/>
            <a:ext cx="21600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b="0" dirty="0" err="1"/>
              <a:t>Cách</a:t>
            </a:r>
            <a:r>
              <a:rPr lang="en-US" b="0" dirty="0"/>
              <a:t> </a:t>
            </a:r>
            <a:r>
              <a:rPr lang="en-US" b="0" dirty="0" err="1"/>
              <a:t>mạng</a:t>
            </a:r>
            <a:r>
              <a:rPr lang="en-US" b="0" dirty="0"/>
              <a:t> </a:t>
            </a:r>
            <a:r>
              <a:rPr lang="en-US" b="0" dirty="0" err="1"/>
              <a:t>tư</a:t>
            </a:r>
            <a:r>
              <a:rPr lang="en-US" b="0" dirty="0"/>
              <a:t> </a:t>
            </a:r>
            <a:r>
              <a:rPr lang="en-US" b="0" dirty="0" err="1"/>
              <a:t>sản</a:t>
            </a:r>
            <a:r>
              <a:rPr lang="en-US" b="0" dirty="0"/>
              <a:t> Anh </a:t>
            </a:r>
            <a:r>
              <a:rPr lang="en-US" b="0" dirty="0" err="1"/>
              <a:t>bùng</a:t>
            </a:r>
            <a:r>
              <a:rPr lang="en-US" b="0" dirty="0"/>
              <a:t> </a:t>
            </a:r>
            <a:r>
              <a:rPr lang="en-US" b="0" dirty="0" err="1"/>
              <a:t>nổ</a:t>
            </a:r>
            <a:r>
              <a:rPr lang="en-US" b="0" dirty="0"/>
              <a:t> </a:t>
            </a:r>
            <a:r>
              <a:rPr lang="en-US" b="0" dirty="0" err="1"/>
              <a:t>vào</a:t>
            </a:r>
            <a:r>
              <a:rPr lang="en-US" b="0" dirty="0"/>
              <a:t> </a:t>
            </a:r>
            <a:r>
              <a:rPr lang="en-US" b="0" dirty="0" err="1"/>
              <a:t>thế</a:t>
            </a:r>
            <a:r>
              <a:rPr lang="en-US" b="0" dirty="0"/>
              <a:t> </a:t>
            </a:r>
            <a:r>
              <a:rPr lang="en-US" b="0" dirty="0" err="1"/>
              <a:t>kỉ</a:t>
            </a:r>
            <a:r>
              <a:rPr lang="en-US" b="0" dirty="0"/>
              <a:t> XVII.</a:t>
            </a:r>
          </a:p>
        </p:txBody>
      </p:sp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1DF7947-C339-A68E-11AA-AA4D35E8B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38" y="895350"/>
            <a:ext cx="6426261" cy="42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0E188-80C3-41C8-A42A-73E8C8993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5257C-6E78-4E8A-BFD0-590025DB0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369F8-71F4-4EDF-AD0A-311E38909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5C7BC5-899C-6918-0F20-9572634C3612}"/>
              </a:ext>
            </a:extLst>
          </p:cNvPr>
          <p:cNvGraphicFramePr/>
          <p:nvPr/>
        </p:nvGraphicFramePr>
        <p:xfrm>
          <a:off x="0" y="0"/>
          <a:ext cx="21600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605E4A-AD0B-1A9F-8175-76B3C688AA03}"/>
              </a:ext>
            </a:extLst>
          </p:cNvPr>
          <p:cNvSpPr txBox="1"/>
          <p:nvPr/>
        </p:nvSpPr>
        <p:spPr>
          <a:xfrm>
            <a:off x="2171700" y="57150"/>
            <a:ext cx="6667500" cy="1200329"/>
          </a:xfrm>
          <a:prstGeom prst="rect">
            <a:avLst/>
          </a:prstGeom>
          <a:noFill/>
          <a:ln>
            <a:solidFill>
              <a:srgbClr val="8DE64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địa điểm diễn ra Cách mạng tư sản Anh trên lược đồ nơi diễn ra một số cuộc cách mạng tư sản từ thế kỉ XVI – XVIII.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12" descr="A map of the world&#10;&#10;Description automatically generated">
            <a:extLst>
              <a:ext uri="{FF2B5EF4-FFF2-40B4-BE49-F238E27FC236}">
                <a16:creationId xmlns:a16="http://schemas.microsoft.com/office/drawing/2014/main" id="{5B30398E-A791-A15E-C7AF-D2799108F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6306" y="654396"/>
            <a:ext cx="3788988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7DB19-C6B8-D773-8AA3-FCCB14CED909}"/>
              </a:ext>
            </a:extLst>
          </p:cNvPr>
          <p:cNvSpPr txBox="1"/>
          <p:nvPr/>
        </p:nvSpPr>
        <p:spPr>
          <a:xfrm>
            <a:off x="6477000" y="2275700"/>
            <a:ext cx="2362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 sản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altLang="zh-CN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XVI - XVIII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A15793-4F58-D4BC-6401-B51B88F699F9}"/>
              </a:ext>
            </a:extLst>
          </p:cNvPr>
          <p:cNvSpPr/>
          <p:nvPr/>
        </p:nvSpPr>
        <p:spPr>
          <a:xfrm>
            <a:off x="4724400" y="1809750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0E188-80C3-41C8-A42A-73E8C8993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5257C-6E78-4E8A-BFD0-590025DB0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0369F8-71F4-4EDF-AD0A-311E38909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 animBg="1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1380</Words>
  <Application>Microsoft Office PowerPoint</Application>
  <PresentationFormat>On-screen Show (16:9)</PresentationFormat>
  <Paragraphs>166</Paragraphs>
  <Slides>28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Times New Roman</vt:lpstr>
      <vt:lpstr>Tw Cen MT</vt:lpstr>
      <vt:lpstr>Wingdings</vt:lpstr>
      <vt:lpstr>Office Theme</vt:lpstr>
      <vt:lpstr>Custom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355</cp:revision>
  <dcterms:created xsi:type="dcterms:W3CDTF">2021-07-22T17:31:00Z</dcterms:created>
  <dcterms:modified xsi:type="dcterms:W3CDTF">2025-09-17T08:59:39Z</dcterms:modified>
</cp:coreProperties>
</file>