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5" r:id="rId3"/>
    <p:sldId id="519" r:id="rId4"/>
    <p:sldId id="520" r:id="rId5"/>
    <p:sldId id="521" r:id="rId6"/>
    <p:sldId id="522" r:id="rId7"/>
    <p:sldId id="523" r:id="rId8"/>
    <p:sldId id="513" r:id="rId9"/>
    <p:sldId id="524" r:id="rId10"/>
    <p:sldId id="525" r:id="rId11"/>
    <p:sldId id="526" r:id="rId12"/>
    <p:sldId id="527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C602F-F030-4B13-8EFB-5DA0EDFAC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0EE7B-1C22-4C45-9448-58E7D982B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DAE9-AB4A-4BE9-B077-F794C5D4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53753-387D-412B-A60C-10F55BF37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3FCD4-BC2A-48A3-80A9-089A98AE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0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F215-B220-4D43-A4AD-5CC6451E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E004B-735E-4047-9243-618DE5AA6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8DC10-DE00-4C53-A4BD-72256AD7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C97AF-F9E7-4810-B50C-8A09206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2F0B5-E8D4-491B-B350-041F008C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7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BFFED-1B68-4BD1-9AC2-589CAF033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D198B-7ADE-4289-97E0-F15F86114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FAC06-302F-4BD3-931F-8484AB64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5CD4-8777-4FC2-9DAF-042DF3B4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272F1-8510-4344-9059-65783D85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91B38-30BC-46DD-8ADE-FC97E8CA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F53EC-21EF-4721-AB36-B0C3C8ECC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FA924-A5A5-4562-A0D1-24293FCC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E8599-B2FC-4C72-A97A-43F5080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6CF77-EADA-4800-9A08-56A32596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5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D690-BA15-47E6-9119-A75A0DDB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75E13-9299-4136-B86B-610DA7E6C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E8918-DE8D-4C51-8F6C-2F03E1D0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C6D08-23D0-4847-8D38-9A5D5B87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0C2EE-FA96-43C8-9648-A04D5FA4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64B0-ACD1-496D-BE6D-BCF33D00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CA38-9172-427F-8A21-80CC838CD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E1C94-B855-44B9-BC78-4BC6D6DF5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B737B-1FDA-444B-B320-EA855CD0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00CA9-7E36-4EE5-8329-F454D511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02385-7464-4B16-905E-F65FB4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40F0A-75EC-4965-8423-721C2E52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07F10-8BEB-42BC-B13F-ABF9CD6CF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781BF-F773-4009-9C3F-280512D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A96AA-3771-4FB2-AB7B-A387BC407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72896-8150-491B-905F-1B63C9016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EEDDEF-0A28-4A99-9DF1-10584610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18A63-E804-4203-82E0-69890207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D2114-B104-4292-9C26-41779EBE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8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F9E6-B92E-4937-A608-B8E40169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533A0-13C9-4914-9B66-F8C9510A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6B37A-D428-49EA-9178-1D2A6B28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BA649-6DBD-482E-833A-D105DC4D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D5444-2ED1-4D8C-8A42-D0FE6E10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851D4-3591-4E08-A940-8F6E5A89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6625-7D4A-4998-9518-69CEC3A8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D0C37-2597-44CF-B6F2-11DDA79E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46D16-90E2-47EF-B64C-95CC50E6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F5167-AC66-4BFA-907A-5EAFC1B47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D593D-D65E-4FDE-8B4F-30CECE86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14412-EAFF-499B-B139-C2E5A9F9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5B858-1057-4CB0-9547-BA7DC026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3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2199F-0DE2-4C36-93DC-77315913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5A407F-E869-4F0C-BA11-982F62764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4BBEA-2E42-4171-9A26-E35638FA2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8BB4E-CBE9-4FD7-87AE-F9525C10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FCAAD-CC3A-409C-8FC6-1AA451F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52548-6A7B-4019-9187-56F2523F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477C3D-7467-4975-A47E-F4FA1D8A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73396-848B-4836-983A-B9D90E2BB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A6388-9B65-46D2-AF4E-20F2A3795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84259-03CA-4717-8D4A-F0BA5C77C73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D7CDE-1223-4725-89E8-CFC75D00F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0C976-BE70-48AA-BE87-21750317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E988-15E2-4EE9-A27C-0F674EECB8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0CE88585-D17C-4A0C-8408-0642EFEB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316"/>
            <a:ext cx="11811000" cy="59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ự nhiễm điện do cọ xát là gì? Kiến thức vật lý 7 hay nhất">
            <a:extLst>
              <a:ext uri="{FF2B5EF4-FFF2-40B4-BE49-F238E27FC236}">
                <a16:creationId xmlns:a16="http://schemas.microsoft.com/office/drawing/2014/main" id="{6772787A-5E28-4AD0-A5A4-DB12E2AD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1948932"/>
            <a:ext cx="3993356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sự nhiễm điện do cọ xát lý 7">
            <a:extLst>
              <a:ext uri="{FF2B5EF4-FFF2-40B4-BE49-F238E27FC236}">
                <a16:creationId xmlns:a16="http://schemas.microsoft.com/office/drawing/2014/main" id="{2D8A185C-4E1F-4D7C-9733-341603C9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54352"/>
            <a:ext cx="4086225" cy="24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88355907-8266-4856-9AC3-2F264AB7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66" y="524985"/>
            <a:ext cx="2711468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Đặt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vấn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2AD3E-ADA2-4938-8633-57353E4FF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140" y="393699"/>
            <a:ext cx="990601" cy="908902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E6928EC4-8500-4657-9A68-BB1CAD66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76" y="4632203"/>
            <a:ext cx="72934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hanh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khô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khả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năng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tượng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như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vậy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? </a:t>
            </a:r>
            <a:endParaRPr lang="vi-VN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1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483" y="1220755"/>
            <a:ext cx="5271407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4" y="2218700"/>
            <a:ext cx="64523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III.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dẫn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9A59FBA3-24EE-405E-892C-BBD551FB0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65" y="2826983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D848216-D323-4D2E-8860-B9E9C5BEF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65" y="4015130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5C8DBF7-3564-4182-8E60-FD3B2C3A1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23" y="3396087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….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32185CB-D458-4F13-89A0-435C22DD9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23" y="4555912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Thanh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878032-22F0-4854-A148-3B903154FE7F}"/>
              </a:ext>
            </a:extLst>
          </p:cNvPr>
          <p:cNvSpPr/>
          <p:nvPr/>
        </p:nvSpPr>
        <p:spPr>
          <a:xfrm>
            <a:off x="8381999" y="5311988"/>
            <a:ext cx="3200400" cy="8887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05D952-CAD0-4637-943A-607071856B9B}"/>
              </a:ext>
            </a:extLst>
          </p:cNvPr>
          <p:cNvSpPr/>
          <p:nvPr/>
        </p:nvSpPr>
        <p:spPr>
          <a:xfrm>
            <a:off x="4460292" y="5356655"/>
            <a:ext cx="2965741" cy="1415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3BD530-1976-478C-8C8B-3151D4F5C8EF}"/>
              </a:ext>
            </a:extLst>
          </p:cNvPr>
          <p:cNvSpPr/>
          <p:nvPr/>
        </p:nvSpPr>
        <p:spPr>
          <a:xfrm>
            <a:off x="269292" y="5342082"/>
            <a:ext cx="2965741" cy="14157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AEB2EE8-BEC6-4814-886B-8BA8BB47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306" y="808032"/>
            <a:ext cx="9456594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ra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dẫn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ở : </a:t>
            </a:r>
            <a:r>
              <a:rPr lang="en-US" sz="3200" dirty="0" err="1">
                <a:solidFill>
                  <a:srgbClr val="FF0000"/>
                </a:solidFill>
              </a:rPr>
              <a:t>công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cầu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chì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đèn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F84F5-32F5-4142-BFB2-6F9614A62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228797"/>
            <a:ext cx="3724363" cy="239082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08A00B-03CB-4D3B-820D-F9E4413D0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550" y="2228796"/>
            <a:ext cx="3533850" cy="239082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6D138-4040-44CC-AF0B-38EFDB5A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961" y="2234401"/>
            <a:ext cx="3810163" cy="23852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660EC779-FAEC-4CF9-84A3-FF16B69EF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440" y="4752961"/>
            <a:ext cx="222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tắc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95D4A4E5-0483-4417-A3DA-87CBB7E78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940" y="4752961"/>
            <a:ext cx="222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chì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78C41E49-71E1-497C-B051-1F1914BC4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9365" y="4691775"/>
            <a:ext cx="222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đèn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B161726-FBFF-4881-AB05-0CC024645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6" y="5342082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F766123A-160B-4F32-807A-84F4D272A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59" y="6049968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tắc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FE407238-DEE8-4C3D-8663-9DFFD12E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42082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đồng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BE802714-A401-46F7-AD7E-9769C9DEC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38924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hộp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chì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98CD2C18-EBCC-4F74-A1F7-36CBF289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9" y="5284966"/>
            <a:ext cx="32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đuôi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đèn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sợi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đốt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FB7F2D95-A087-4D87-B588-FF34751AC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724" y="5693209"/>
            <a:ext cx="32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thủy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tinh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96F1466-2CCA-45EB-8ECB-59A4E2C4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8" y="161701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2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5767AF-4C27-4E70-838B-6A9EFD6339B5}"/>
              </a:ext>
            </a:extLst>
          </p:cNvPr>
          <p:cNvSpPr/>
          <p:nvPr/>
        </p:nvSpPr>
        <p:spPr>
          <a:xfrm>
            <a:off x="273163" y="4324045"/>
            <a:ext cx="6765811" cy="23815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581F02C-7CBC-4D9A-B46D-FF777904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567" y="592479"/>
            <a:ext cx="2608727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E9C3954-6DE2-4A7F-988E-563E2A764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23" y="1524449"/>
            <a:ext cx="6721352" cy="26776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Xe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kéo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đoạn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20.6).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chở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marL="514350" indent="-514350" eaLnBrk="1" fontAlgn="base" hangingPunct="1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? 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3A53B-DAF6-4E6D-8C3C-D02F21460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0EAB7-5A6E-4C75-AA10-2E99E751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5" y="1524449"/>
            <a:ext cx="4429125" cy="325701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DDF5FB5C-2B12-416B-8DB0-7E6957981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67" y="4324046"/>
            <a:ext cx="64022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a)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390B6975-E83B-4E61-ACAB-340F327B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67" y="5664352"/>
            <a:ext cx="6402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op 20 hình nền powerpoint mầm non đẹp dễ thương nhất">
            <a:extLst>
              <a:ext uri="{FF2B5EF4-FFF2-40B4-BE49-F238E27FC236}">
                <a16:creationId xmlns:a16="http://schemas.microsoft.com/office/drawing/2014/main" id="{1519D228-B0ED-40A2-8AE0-C2B61DC1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913268-E712-4B82-A608-12B84F5242B1}"/>
              </a:ext>
            </a:extLst>
          </p:cNvPr>
          <p:cNvGrpSpPr/>
          <p:nvPr/>
        </p:nvGrpSpPr>
        <p:grpSpPr>
          <a:xfrm>
            <a:off x="2849721" y="2807631"/>
            <a:ext cx="6492558" cy="2656719"/>
            <a:chOff x="1279842" y="2539833"/>
            <a:chExt cx="6492558" cy="31242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2DE273-7093-48C5-AF05-F71A8F1F9B2C}"/>
                </a:ext>
              </a:extLst>
            </p:cNvPr>
            <p:cNvSpPr/>
            <p:nvPr/>
          </p:nvSpPr>
          <p:spPr>
            <a:xfrm>
              <a:off x="1279842" y="2539833"/>
              <a:ext cx="6492558" cy="3124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0CE72110-0534-46E5-A371-C7B35C671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160" y="2889455"/>
              <a:ext cx="6238240" cy="2424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Học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thuộc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bài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20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Làm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bài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tập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: 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Char char="-"/>
              </a:pP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Đọc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bài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21: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Mạch</a:t>
              </a:r>
              <a:r>
                <a:rPr lang="en-US" altLang="en-US" sz="32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altLang="en-US" sz="3200" dirty="0" err="1">
                  <a:solidFill>
                    <a:prstClr val="black"/>
                  </a:solidFill>
                  <a:latin typeface="Times New Roman" pitchFamily="18" charset="0"/>
                </a:rPr>
                <a:t>điện</a:t>
              </a:r>
              <a:endParaRPr lang="en-US" alt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:a16="http://schemas.microsoft.com/office/drawing/2014/main" id="{647459BE-08B0-425B-9B8D-921DC39E4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4" y="1349044"/>
            <a:ext cx="467995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HƯỚNG DẪN VỀ NHÀ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CD61F4-6DEC-4BAA-8FD2-B12C9F24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38" y="2009646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4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853" y="1185550"/>
            <a:ext cx="5358493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I.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nhiễm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cọ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xát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B689CF16-E257-4D84-BA59-F2F89E18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88" y="2803475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1.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id="{F2DD65FB-FCCF-4C31-B097-0E67CFE4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17" y="332666"/>
            <a:ext cx="9329454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Thí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nhiễm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xát</a:t>
            </a:r>
            <a:r>
              <a:rPr lang="en-US" sz="3200" b="1" dirty="0">
                <a:solidFill>
                  <a:srgbClr val="FF0000"/>
                </a:solidFill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B2473-9ABF-41FA-90ED-865E0B4D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05" y="966787"/>
            <a:ext cx="6118320" cy="5443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5BF4C-0D98-491E-BAC9-047BA343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170" y="966787"/>
            <a:ext cx="3133780" cy="2967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1D4AB-26D5-4869-A5F1-412216A95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170" y="3983747"/>
            <a:ext cx="3113662" cy="2696966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A57F10AC-1995-435B-B070-4A725C78E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845" y="1632426"/>
            <a:ext cx="1552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</a:rPr>
              <a:t>hút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216B7D4-3619-4772-B20D-38EE1DEE9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4540043"/>
            <a:ext cx="1552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</a:rPr>
              <a:t>đẩy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2194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653" y="1220086"/>
            <a:ext cx="4748893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I.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nhiễm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điện</a:t>
            </a:r>
            <a:r>
              <a:rPr lang="en-US" sz="2800" b="1" dirty="0">
                <a:solidFill>
                  <a:srgbClr val="FF0000"/>
                </a:solidFill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</a:rPr>
              <a:t>cọ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B689CF16-E257-4D84-BA59-F2F89E18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2773876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1.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A173248-6639-4E63-9EA0-1B2D97AB9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3355331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9127DD6-B6B0-4269-9502-236E55E4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3976303"/>
            <a:ext cx="10375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31BB093-EBCE-4FC2-92D3-B0AD4BD9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4584695"/>
            <a:ext cx="8498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2. </a:t>
            </a:r>
            <a:r>
              <a:rPr lang="en-US" sz="2800" dirty="0" err="1">
                <a:solidFill>
                  <a:srgbClr val="0070C0"/>
                </a:solidFill>
              </a:rPr>
              <a:t>Nguyên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id="{F2DD65FB-FCCF-4C31-B097-0E67CFE4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037" y="349173"/>
            <a:ext cx="9210845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Nguyên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nhiễm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xát</a:t>
            </a:r>
            <a:r>
              <a:rPr lang="en-US" sz="3200" b="1" dirty="0">
                <a:solidFill>
                  <a:srgbClr val="FF0000"/>
                </a:solidFill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AE237F-867D-4647-8758-78502A0D5902}"/>
              </a:ext>
            </a:extLst>
          </p:cNvPr>
          <p:cNvGrpSpPr/>
          <p:nvPr/>
        </p:nvGrpSpPr>
        <p:grpSpPr>
          <a:xfrm>
            <a:off x="7261319" y="1077730"/>
            <a:ext cx="2825656" cy="3460870"/>
            <a:chOff x="7470869" y="1785385"/>
            <a:chExt cx="2931638" cy="3574352"/>
          </a:xfrm>
        </p:grpSpPr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A57F10AC-1995-435B-B070-4A725C78E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0869" y="4651851"/>
              <a:ext cx="293163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2060"/>
                  </a:solidFill>
                </a:rPr>
                <a:t>Mô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đơn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giản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của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nguyên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</a:rPr>
                <a:t>tử</a:t>
              </a:r>
              <a:r>
                <a:rPr lang="en-US" sz="2000" dirty="0">
                  <a:solidFill>
                    <a:srgbClr val="002060"/>
                  </a:solidFill>
                </a:rPr>
                <a:t> </a:t>
              </a:r>
              <a:endParaRPr lang="vi-VN" sz="2000" dirty="0">
                <a:solidFill>
                  <a:srgbClr val="00206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ED7F8C-D05F-49DE-B882-612FF67B9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0870" y="1785385"/>
              <a:ext cx="2931637" cy="27485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12" name="Text Box 7">
            <a:extLst>
              <a:ext uri="{FF2B5EF4-FFF2-40B4-BE49-F238E27FC236}">
                <a16:creationId xmlns:a16="http://schemas.microsoft.com/office/drawing/2014/main" id="{B207C3EB-B91E-4543-9176-7DD61E95C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82" y="1077730"/>
            <a:ext cx="5784268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hòa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thêm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bớt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AFD9A7B-C834-4D6B-8C3F-9940CAA20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980" y="4826163"/>
            <a:ext cx="5631869" cy="9541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nhựa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70C13D-8766-43AE-97FB-395F9BCB246D}"/>
              </a:ext>
            </a:extLst>
          </p:cNvPr>
          <p:cNvGrpSpPr/>
          <p:nvPr/>
        </p:nvGrpSpPr>
        <p:grpSpPr>
          <a:xfrm>
            <a:off x="749882" y="3982350"/>
            <a:ext cx="3790950" cy="2641461"/>
            <a:chOff x="1034957" y="4195894"/>
            <a:chExt cx="3790950" cy="26414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B10B57-F5C0-450B-B8B6-84087A61D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4957" y="4195894"/>
              <a:ext cx="3790950" cy="1933575"/>
            </a:xfrm>
            <a:prstGeom prst="rect">
              <a:avLst/>
            </a:prstGeom>
            <a:ln w="3175">
              <a:solidFill>
                <a:schemeClr val="accent2"/>
              </a:solidFill>
            </a:ln>
          </p:spPr>
        </p:pic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5D7FF853-DD75-4B5A-AD00-9790AEFF0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3112" y="6129469"/>
              <a:ext cx="288866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Hình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20.4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Cọ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xát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miếng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vải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khô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vào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thanh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nhựa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endParaRPr lang="vi-VN" sz="2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086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03" y="1215963"/>
            <a:ext cx="503179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I.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nhiễm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điện</a:t>
            </a:r>
            <a:r>
              <a:rPr lang="en-US" sz="2800" b="1" dirty="0">
                <a:solidFill>
                  <a:srgbClr val="FF0000"/>
                </a:solidFill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</a:rPr>
              <a:t>cọ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B689CF16-E257-4D84-BA59-F2F89E18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2773876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1. </a:t>
            </a:r>
            <a:r>
              <a:rPr lang="en-US" sz="2800" dirty="0" err="1">
                <a:solidFill>
                  <a:srgbClr val="0070C0"/>
                </a:solidFill>
              </a:rPr>
              <a:t>Làm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9A173248-6639-4E63-9EA0-1B2D97AB9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3317231"/>
            <a:ext cx="7584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A9127DD6-B6B0-4269-9502-236E55E4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3823903"/>
            <a:ext cx="10375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31BB093-EBCE-4FC2-92D3-B0AD4BD9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1" y="4432295"/>
            <a:ext cx="8498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2. </a:t>
            </a:r>
            <a:r>
              <a:rPr lang="en-US" sz="2800" dirty="0" err="1">
                <a:solidFill>
                  <a:srgbClr val="0070C0"/>
                </a:solidFill>
              </a:rPr>
              <a:t>Nguyên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B9F2349-2315-440E-8CEE-F3C6BC45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4982086"/>
            <a:ext cx="103753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electron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57122916-04D0-4A4C-B947-3D31CB2F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630" y="6005683"/>
            <a:ext cx="10099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</a:rPr>
              <a:t>3. </a:t>
            </a:r>
            <a:r>
              <a:rPr lang="en-US" sz="2800" dirty="0" err="1">
                <a:solidFill>
                  <a:srgbClr val="0070C0"/>
                </a:solidFill>
              </a:rPr>
              <a:t>Một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số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tượng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liên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nhiễm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cọ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xát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endParaRPr lang="vi-V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DEE6EA-6EE0-4800-BE10-2711D6651A88}"/>
              </a:ext>
            </a:extLst>
          </p:cNvPr>
          <p:cNvSpPr/>
          <p:nvPr/>
        </p:nvSpPr>
        <p:spPr>
          <a:xfrm>
            <a:off x="893188" y="5310068"/>
            <a:ext cx="10458451" cy="9541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AFD9A7B-C834-4D6B-8C3F-9940CAA20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4" y="299293"/>
            <a:ext cx="826634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</a:rPr>
              <a:t>* </a:t>
            </a:r>
            <a:r>
              <a:rPr lang="en-US" sz="3200" b="1" i="1" dirty="0" err="1">
                <a:solidFill>
                  <a:srgbClr val="FF0000"/>
                </a:solidFill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tượng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nhiễm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cởi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áo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len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7FAF612-5941-4160-A6AF-CD097BF58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993149"/>
            <a:ext cx="10222919" cy="138499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mùa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cởi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đêm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612E5FA-C4EE-43B2-8111-0675FFAC1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31" y="3608382"/>
            <a:ext cx="64426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</a:rPr>
              <a:t>* </a:t>
            </a:r>
            <a:r>
              <a:rPr lang="en-US" sz="3200" b="1" i="1" dirty="0" err="1">
                <a:solidFill>
                  <a:srgbClr val="FF0000"/>
                </a:solidFill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tượng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nhiễm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điện</a:t>
            </a:r>
            <a:r>
              <a:rPr lang="en-US" sz="3200" b="1" i="1" dirty="0">
                <a:solidFill>
                  <a:srgbClr val="FF0000"/>
                </a:solidFill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</a:rPr>
              <a:t>bóng</a:t>
            </a:r>
            <a:r>
              <a:rPr lang="en-US" sz="3200" b="1" i="1" dirty="0">
                <a:solidFill>
                  <a:srgbClr val="FF0000"/>
                </a:solidFill>
              </a:rPr>
              <a:t> bay </a:t>
            </a:r>
            <a:endParaRPr lang="vi-VN" sz="3200" b="1" i="1" dirty="0">
              <a:solidFill>
                <a:srgbClr val="FF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066461-B0DD-48E5-A076-F9C23B22946B}"/>
              </a:ext>
            </a:extLst>
          </p:cNvPr>
          <p:cNvSpPr/>
          <p:nvPr/>
        </p:nvSpPr>
        <p:spPr>
          <a:xfrm>
            <a:off x="763731" y="2520091"/>
            <a:ext cx="10475769" cy="9541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45C0A063-12D6-4DDC-B9D5-FE3A756B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31" y="2543381"/>
            <a:ext cx="10561494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cởi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DD389DF6-1A87-4B50-958C-189370B26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52" y="5306133"/>
            <a:ext cx="1034068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nhiễm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1AE070B4-7766-41E0-948E-41A36C10C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11" y="4270624"/>
            <a:ext cx="10443728" cy="95410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ra.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phía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4CDB90-F82E-4827-8C5F-C46509EB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551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4" grpId="0" animBg="1"/>
      <p:bldP spid="17" grpId="0" animBg="1"/>
      <p:bldP spid="2" grpId="0" animBg="1"/>
      <p:bldP spid="18" grpId="0"/>
      <p:bldP spid="20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5AEB2EE8-BEC6-4814-886B-8BA8BB47F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306" y="808032"/>
            <a:ext cx="9456594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hỏi</a:t>
            </a:r>
            <a:r>
              <a:rPr lang="en-US" sz="3200" dirty="0">
                <a:solidFill>
                  <a:srgbClr val="FF0000"/>
                </a:solidFill>
              </a:rPr>
              <a:t> 3/100 : </a:t>
            </a:r>
            <a:r>
              <a:rPr lang="en-US" sz="3200" dirty="0" err="1">
                <a:solidFill>
                  <a:srgbClr val="FF0000"/>
                </a:solidFill>
              </a:rPr>
              <a:t>Nêu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thích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tượng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nhiễm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do </a:t>
            </a:r>
            <a:r>
              <a:rPr lang="en-US" sz="3200" dirty="0" err="1">
                <a:solidFill>
                  <a:srgbClr val="FF0000"/>
                </a:solidFill>
              </a:rPr>
              <a:t>cọ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tiễn</a:t>
            </a:r>
            <a:r>
              <a:rPr lang="en-US" sz="3200" dirty="0">
                <a:solidFill>
                  <a:srgbClr val="FF0000"/>
                </a:solidFill>
              </a:rPr>
              <a:t>? 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Lý thuyết sự nhiễm điện do cọ xát lý 7">
            <a:extLst>
              <a:ext uri="{FF2B5EF4-FFF2-40B4-BE49-F238E27FC236}">
                <a16:creationId xmlns:a16="http://schemas.microsoft.com/office/drawing/2014/main" id="{121E21D5-B602-4EBC-8B36-A04441FD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31" y="2066224"/>
            <a:ext cx="3857625" cy="23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ơ thấy sấm sét là điềm báo gì, đánh đề con gì, Số mấy?">
            <a:extLst>
              <a:ext uri="{FF2B5EF4-FFF2-40B4-BE49-F238E27FC236}">
                <a16:creationId xmlns:a16="http://schemas.microsoft.com/office/drawing/2014/main" id="{E7AA2EEA-735B-4FFD-9E48-3EA138BF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2066224"/>
            <a:ext cx="3857625" cy="23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ập nhật nhiều hơn 99 hình nền slide đơn giản và đẹp tuyệt vời nhất - Tin  học Đông Hòa">
            <a:extLst>
              <a:ext uri="{FF2B5EF4-FFF2-40B4-BE49-F238E27FC236}">
                <a16:creationId xmlns:a16="http://schemas.microsoft.com/office/drawing/2014/main" id="{FFE29943-A481-413A-ADCB-56A24C6B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3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F7EC9FE-E47E-4320-99AC-623A2EC2D54B}"/>
              </a:ext>
            </a:extLst>
          </p:cNvPr>
          <p:cNvSpPr txBox="1">
            <a:spLocks/>
          </p:cNvSpPr>
          <p:nvPr/>
        </p:nvSpPr>
        <p:spPr>
          <a:xfrm>
            <a:off x="2928937" y="445652"/>
            <a:ext cx="5524500" cy="58477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 ĐIỆN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8D3AEDB-A9DE-43E6-8D04-8861BA39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202" y="1186588"/>
            <a:ext cx="503179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20 : </a:t>
            </a:r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9C70E905-5AA7-47DA-BEEC-96BF0646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5" y="2218700"/>
            <a:ext cx="5031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</a:rPr>
              <a:t>Dòng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điện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4D28E-57C1-4FA5-815A-E9BAC0BD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01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òng điện tiac1h dịch chuyển tạo nên dòng điện - Tìm với Cốc Cốc">
            <a:hlinkClick r:id="" action="ppaction://media"/>
            <a:extLst>
              <a:ext uri="{FF2B5EF4-FFF2-40B4-BE49-F238E27FC236}">
                <a16:creationId xmlns:a16="http://schemas.microsoft.com/office/drawing/2014/main" id="{CC3D111C-C25F-4957-B02F-990C9B4A9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8937" y="3532898"/>
            <a:ext cx="5384800" cy="304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9A59FBA3-24EE-405E-892C-BBD551FB0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381" y="2867151"/>
            <a:ext cx="96990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hướng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882</Words>
  <Application>Microsoft Office PowerPoint</Application>
  <PresentationFormat>Widescreen</PresentationFormat>
  <Paragraphs>68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5480</dc:creator>
  <cp:lastModifiedBy>PC</cp:lastModifiedBy>
  <cp:revision>26</cp:revision>
  <dcterms:created xsi:type="dcterms:W3CDTF">2023-07-27T02:22:54Z</dcterms:created>
  <dcterms:modified xsi:type="dcterms:W3CDTF">2025-02-13T13:08:32Z</dcterms:modified>
</cp:coreProperties>
</file>