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46" r:id="rId1"/>
    <p:sldMasterId id="2147483780" r:id="rId2"/>
    <p:sldMasterId id="2147483792" r:id="rId3"/>
    <p:sldMasterId id="2147483805" r:id="rId4"/>
    <p:sldMasterId id="2147483818" r:id="rId5"/>
  </p:sldMasterIdLst>
  <p:notesMasterIdLst>
    <p:notesMasterId r:id="rId45"/>
  </p:notesMasterIdLst>
  <p:sldIdLst>
    <p:sldId id="261" r:id="rId6"/>
    <p:sldId id="6368" r:id="rId7"/>
    <p:sldId id="6373" r:id="rId8"/>
    <p:sldId id="286" r:id="rId9"/>
    <p:sldId id="288" r:id="rId10"/>
    <p:sldId id="287" r:id="rId11"/>
    <p:sldId id="291" r:id="rId12"/>
    <p:sldId id="6376" r:id="rId13"/>
    <p:sldId id="306" r:id="rId14"/>
    <p:sldId id="6372" r:id="rId15"/>
    <p:sldId id="304" r:id="rId16"/>
    <p:sldId id="297" r:id="rId17"/>
    <p:sldId id="302" r:id="rId18"/>
    <p:sldId id="6369" r:id="rId19"/>
    <p:sldId id="6370" r:id="rId20"/>
    <p:sldId id="312" r:id="rId21"/>
    <p:sldId id="266" r:id="rId22"/>
    <p:sldId id="6375" r:id="rId23"/>
    <p:sldId id="308" r:id="rId24"/>
    <p:sldId id="317" r:id="rId25"/>
    <p:sldId id="318" r:id="rId26"/>
    <p:sldId id="319" r:id="rId27"/>
    <p:sldId id="320" r:id="rId28"/>
    <p:sldId id="357" r:id="rId29"/>
    <p:sldId id="299" r:id="rId30"/>
    <p:sldId id="300" r:id="rId31"/>
    <p:sldId id="332" r:id="rId32"/>
    <p:sldId id="356" r:id="rId33"/>
    <p:sldId id="335" r:id="rId34"/>
    <p:sldId id="336" r:id="rId35"/>
    <p:sldId id="339" r:id="rId36"/>
    <p:sldId id="340" r:id="rId37"/>
    <p:sldId id="341" r:id="rId38"/>
    <p:sldId id="345" r:id="rId39"/>
    <p:sldId id="342" r:id="rId40"/>
    <p:sldId id="344" r:id="rId41"/>
    <p:sldId id="353" r:id="rId42"/>
    <p:sldId id="352" r:id="rId43"/>
    <p:sldId id="350" r:id="rId4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E3311"/>
    <a:srgbClr val="D9F1FD"/>
    <a:srgbClr val="08699F"/>
    <a:srgbClr val="99C3EE"/>
    <a:srgbClr val="98EFC7"/>
    <a:srgbClr val="FFEB89"/>
    <a:srgbClr val="FFAABE"/>
    <a:srgbClr val="96BB7D"/>
    <a:srgbClr val="194E48"/>
    <a:srgbClr val="68413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000" autoAdjust="0"/>
    <p:restoredTop sz="94660"/>
  </p:normalViewPr>
  <p:slideViewPr>
    <p:cSldViewPr snapToGrid="0">
      <p:cViewPr varScale="1">
        <p:scale>
          <a:sx n="82" d="100"/>
          <a:sy n="82" d="100"/>
        </p:scale>
        <p:origin x="720"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viewProps" Target="viewProps.xml"/><Relationship Id="rId7" Type="http://schemas.openxmlformats.org/officeDocument/2006/relationships/slide" Target="slides/slide2.xml"/><Relationship Id="rId2" Type="http://schemas.openxmlformats.org/officeDocument/2006/relationships/slideMaster" Target="slideMasters/slideMaster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notesMaster" Target="notesMasters/notesMaster1.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tableStyles" Target="tableStyles.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4" Type="http://schemas.openxmlformats.org/officeDocument/2006/relationships/slide" Target="slides/slide39.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theme" Target="theme/theme1.xml"/><Relationship Id="rId8" Type="http://schemas.openxmlformats.org/officeDocument/2006/relationships/slide" Target="slides/slide3.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presProps" Target="presProps.xml"/><Relationship Id="rId20" Type="http://schemas.openxmlformats.org/officeDocument/2006/relationships/slide" Target="slides/slide15.xml"/><Relationship Id="rId41" Type="http://schemas.openxmlformats.org/officeDocument/2006/relationships/slide" Target="slides/slide36.xml"/><Relationship Id="rId1" Type="http://schemas.openxmlformats.org/officeDocument/2006/relationships/slideMaster" Target="slideMasters/slideMaster1.xml"/><Relationship Id="rId6"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64923EB-392E-40AF-A502-FAF6751C94F4}" type="datetimeFigureOut">
              <a:rPr lang="en-US" smtClean="0"/>
              <a:t>10/26/2024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0415E94-F506-4F3D-96D4-076F97436ABB}" type="slidenum">
              <a:rPr lang="en-US" smtClean="0"/>
              <a:t>‹#›</a:t>
            </a:fld>
            <a:endParaRPr lang="en-US"/>
          </a:p>
        </p:txBody>
      </p:sp>
    </p:spTree>
    <p:extLst>
      <p:ext uri="{BB962C8B-B14F-4D97-AF65-F5344CB8AC3E}">
        <p14:creationId xmlns:p14="http://schemas.microsoft.com/office/powerpoint/2010/main" val="34575721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31"/>
        <p:cNvGrpSpPr/>
        <p:nvPr/>
      </p:nvGrpSpPr>
      <p:grpSpPr>
        <a:xfrm>
          <a:off x="0" y="0"/>
          <a:ext cx="0" cy="0"/>
          <a:chOff x="0" y="0"/>
          <a:chExt cx="0" cy="0"/>
        </a:xfrm>
      </p:grpSpPr>
      <p:sp>
        <p:nvSpPr>
          <p:cNvPr id="23832" name="Google Shape;23832;g1344e5f6a03_0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833" name="Google Shape;23833;g1344e5f6a03_0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62040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398694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27049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1088710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61"/>
        <p:cNvGrpSpPr/>
        <p:nvPr/>
      </p:nvGrpSpPr>
      <p:grpSpPr>
        <a:xfrm>
          <a:off x="0" y="0"/>
          <a:ext cx="0" cy="0"/>
          <a:chOff x="0" y="0"/>
          <a:chExt cx="0" cy="0"/>
        </a:xfrm>
      </p:grpSpPr>
      <p:sp>
        <p:nvSpPr>
          <p:cNvPr id="24662" name="Google Shape;24662;g13439ac0590_3_105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63" name="Google Shape;24663;g13439ac0590_3_10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016681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26"/>
        <p:cNvGrpSpPr/>
        <p:nvPr/>
      </p:nvGrpSpPr>
      <p:grpSpPr>
        <a:xfrm>
          <a:off x="0" y="0"/>
          <a:ext cx="0" cy="0"/>
          <a:chOff x="0" y="0"/>
          <a:chExt cx="0" cy="0"/>
        </a:xfrm>
      </p:grpSpPr>
      <p:sp>
        <p:nvSpPr>
          <p:cNvPr id="24227" name="Google Shape;24227;gd1bf8d60a4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28" name="Google Shape;24228;gd1bf8d60a4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39869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46"/>
        <p:cNvGrpSpPr/>
        <p:nvPr/>
      </p:nvGrpSpPr>
      <p:grpSpPr>
        <a:xfrm>
          <a:off x="0" y="0"/>
          <a:ext cx="0" cy="0"/>
          <a:chOff x="0" y="0"/>
          <a:chExt cx="0" cy="0"/>
        </a:xfrm>
      </p:grpSpPr>
      <p:sp>
        <p:nvSpPr>
          <p:cNvPr id="24547" name="Google Shape;24547;gd1bf8d60a4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48" name="Google Shape;24548;gd1bf8d60a4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942910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1"/>
        <p:cNvGrpSpPr/>
        <p:nvPr/>
      </p:nvGrpSpPr>
      <p:grpSpPr>
        <a:xfrm>
          <a:off x="0" y="0"/>
          <a:ext cx="0" cy="0"/>
          <a:chOff x="0" y="0"/>
          <a:chExt cx="0" cy="0"/>
        </a:xfrm>
      </p:grpSpPr>
      <p:sp>
        <p:nvSpPr>
          <p:cNvPr id="1542" name="Google Shape;1542;gefa5cab20f_0_1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3" name="Google Shape;1543;gefa5cab20f_0_1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76822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9"/>
        <p:cNvGrpSpPr/>
        <p:nvPr/>
      </p:nvGrpSpPr>
      <p:grpSpPr>
        <a:xfrm>
          <a:off x="0" y="0"/>
          <a:ext cx="0" cy="0"/>
          <a:chOff x="0" y="0"/>
          <a:chExt cx="0" cy="0"/>
        </a:xfrm>
      </p:grpSpPr>
      <p:sp>
        <p:nvSpPr>
          <p:cNvPr id="24340" name="Google Shape;24340;g13439ac0590_3_13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41" name="Google Shape;24341;g13439ac0590_3_13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462986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9"/>
        <p:cNvGrpSpPr/>
        <p:nvPr/>
      </p:nvGrpSpPr>
      <p:grpSpPr>
        <a:xfrm>
          <a:off x="0" y="0"/>
          <a:ext cx="0" cy="0"/>
          <a:chOff x="0" y="0"/>
          <a:chExt cx="0" cy="0"/>
        </a:xfrm>
      </p:grpSpPr>
      <p:sp>
        <p:nvSpPr>
          <p:cNvPr id="24340" name="Google Shape;24340;g13439ac0590_3_13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41" name="Google Shape;24341;g13439ac0590_3_13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5734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27"/>
        <p:cNvGrpSpPr/>
        <p:nvPr/>
      </p:nvGrpSpPr>
      <p:grpSpPr>
        <a:xfrm>
          <a:off x="0" y="0"/>
          <a:ext cx="0" cy="0"/>
          <a:chOff x="0" y="0"/>
          <a:chExt cx="0" cy="0"/>
        </a:xfrm>
      </p:grpSpPr>
      <p:sp>
        <p:nvSpPr>
          <p:cNvPr id="24828" name="Google Shape;24828;gd1bf8d60a4_0_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29" name="Google Shape;24829;gd1bf8d60a4_0_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99638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90"/>
        <p:cNvGrpSpPr/>
        <p:nvPr/>
      </p:nvGrpSpPr>
      <p:grpSpPr>
        <a:xfrm>
          <a:off x="0" y="0"/>
          <a:ext cx="0" cy="0"/>
          <a:chOff x="0" y="0"/>
          <a:chExt cx="0" cy="0"/>
        </a:xfrm>
      </p:grpSpPr>
      <p:sp>
        <p:nvSpPr>
          <p:cNvPr id="24491" name="Google Shape;24491;gd1bf8d60a4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92" name="Google Shape;24492;gd1bf8d60a4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855581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0" y="0"/>
            <a:ext cx="12205600" cy="7066400"/>
            <a:chOff x="0" y="0"/>
            <a:chExt cx="9154200" cy="5299800"/>
          </a:xfrm>
        </p:grpSpPr>
        <p:sp>
          <p:nvSpPr>
            <p:cNvPr id="10" name="Google Shape;10;p2"/>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2"/>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2"/>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 name="Google Shape;140;p2"/>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2"/>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2"/>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2"/>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2"/>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2"/>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2"/>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2"/>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2"/>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2"/>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2"/>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2"/>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2"/>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2"/>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2"/>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2"/>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2"/>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2"/>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2"/>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2"/>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2"/>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2"/>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2"/>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2"/>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2"/>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2"/>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2"/>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2"/>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2"/>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2"/>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2"/>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2"/>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2"/>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2"/>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2"/>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2"/>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2"/>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2"/>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2"/>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2"/>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2"/>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2"/>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2"/>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2"/>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2"/>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2"/>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2"/>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2"/>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2"/>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2"/>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2"/>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2"/>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2"/>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2"/>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2"/>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2"/>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2"/>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2"/>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2"/>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2"/>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2"/>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2"/>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2"/>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2"/>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2"/>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2"/>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2"/>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2"/>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2"/>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2"/>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2"/>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2"/>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2"/>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2"/>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2"/>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2"/>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2"/>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2"/>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2"/>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2"/>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2"/>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2"/>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2"/>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2"/>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2"/>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2"/>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2"/>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2"/>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2"/>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2"/>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2"/>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2"/>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2"/>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2"/>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2"/>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2"/>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2"/>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2"/>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2"/>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2"/>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2"/>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2"/>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2"/>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2"/>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2"/>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2"/>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2"/>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2"/>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2"/>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2"/>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2"/>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2"/>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2"/>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2"/>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2"/>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2"/>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2"/>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2"/>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2"/>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2"/>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2"/>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2"/>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2"/>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2"/>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2"/>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2"/>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2"/>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2"/>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2"/>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2"/>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2"/>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2"/>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2"/>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2"/>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2"/>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2"/>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2"/>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2"/>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2"/>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2"/>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2"/>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2"/>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2"/>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2"/>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2"/>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2"/>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2"/>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2"/>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2"/>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2"/>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2"/>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2"/>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2"/>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2"/>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2"/>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2"/>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2"/>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2"/>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2"/>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2"/>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2"/>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2"/>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2"/>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2"/>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2"/>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2"/>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2"/>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2"/>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2"/>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2"/>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2"/>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2"/>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2"/>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2"/>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2"/>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2"/>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2"/>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2"/>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2"/>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2"/>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2"/>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2"/>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2"/>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2"/>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2"/>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2"/>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2"/>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2"/>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2"/>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2"/>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2"/>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2"/>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2"/>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2"/>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2"/>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2"/>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2"/>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2"/>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2"/>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2"/>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2"/>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2"/>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2"/>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2"/>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2"/>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2"/>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2"/>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2"/>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2"/>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2"/>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2"/>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2"/>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2"/>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2"/>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2"/>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2"/>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2"/>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2"/>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2"/>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2"/>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2"/>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2"/>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2"/>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2"/>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2"/>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2"/>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2"/>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2"/>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2"/>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2"/>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2"/>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2"/>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2"/>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2"/>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2"/>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2"/>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2"/>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2"/>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2"/>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2"/>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2"/>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2"/>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2"/>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2"/>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2"/>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2"/>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2"/>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2"/>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2"/>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2"/>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2"/>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2"/>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2"/>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2"/>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2"/>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2"/>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2"/>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2"/>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2"/>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2"/>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2"/>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2"/>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2"/>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2"/>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2"/>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2"/>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2"/>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2"/>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2"/>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2"/>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2"/>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2"/>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2"/>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2"/>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2"/>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2"/>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2"/>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2"/>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2"/>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2"/>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2"/>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2"/>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2"/>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2"/>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2"/>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2"/>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2"/>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2"/>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2"/>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2"/>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2"/>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2"/>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2"/>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2"/>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2"/>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2"/>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2"/>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2"/>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2"/>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2"/>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2"/>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2"/>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2"/>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2"/>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2"/>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2"/>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2"/>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2"/>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2"/>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2"/>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2"/>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2"/>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2"/>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2"/>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2"/>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2"/>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2"/>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2"/>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2"/>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2"/>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2"/>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2"/>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2"/>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2"/>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2"/>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2"/>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2"/>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2"/>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2"/>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2"/>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2"/>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2"/>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2"/>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2"/>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2"/>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2"/>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2"/>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2"/>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2"/>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2"/>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2"/>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2"/>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2"/>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2"/>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2"/>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2"/>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2"/>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2"/>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2"/>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2"/>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2"/>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2"/>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2"/>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2"/>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2"/>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2"/>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2"/>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2"/>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2"/>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2"/>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2"/>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2"/>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2"/>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2"/>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2"/>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2"/>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2"/>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2"/>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2"/>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2"/>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2"/>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2"/>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2"/>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2"/>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2"/>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2"/>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2"/>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2"/>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2"/>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2"/>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2"/>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2"/>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2"/>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2"/>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2"/>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2"/>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2"/>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2"/>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2"/>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2"/>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2"/>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2"/>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2"/>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2"/>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2"/>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2"/>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2"/>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2"/>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2"/>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2"/>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2"/>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2"/>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2"/>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2"/>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2"/>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2"/>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2"/>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2"/>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2"/>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2"/>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2"/>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2"/>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2"/>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2"/>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2"/>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2"/>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2"/>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2"/>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2"/>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2"/>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2"/>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2"/>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2"/>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2"/>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2"/>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2"/>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2"/>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2"/>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2"/>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2"/>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2"/>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2"/>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2"/>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2"/>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2"/>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2"/>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2"/>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2"/>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2"/>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2"/>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2"/>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2"/>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2"/>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2"/>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2"/>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2"/>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2"/>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2"/>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2"/>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2"/>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2"/>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2"/>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2"/>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2"/>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2"/>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2"/>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2"/>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2"/>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46" name="Google Shape;846;p2"/>
          <p:cNvSpPr txBox="1">
            <a:spLocks noGrp="1"/>
          </p:cNvSpPr>
          <p:nvPr>
            <p:ph type="ctrTitle"/>
          </p:nvPr>
        </p:nvSpPr>
        <p:spPr>
          <a:xfrm>
            <a:off x="1808300" y="1070500"/>
            <a:ext cx="8575600" cy="19096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191919"/>
              </a:buClr>
              <a:buSzPts val="5200"/>
              <a:buNone/>
              <a:defRPr sz="11333"/>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847" name="Google Shape;847;p2"/>
          <p:cNvSpPr txBox="1">
            <a:spLocks noGrp="1"/>
          </p:cNvSpPr>
          <p:nvPr>
            <p:ph type="subTitle" idx="1"/>
          </p:nvPr>
        </p:nvSpPr>
        <p:spPr>
          <a:xfrm rot="135646">
            <a:off x="2628131" y="4634565"/>
            <a:ext cx="6935799" cy="634500"/>
          </a:xfrm>
          <a:prstGeom prst="rect">
            <a:avLst/>
          </a:prstGeom>
          <a:solidFill>
            <a:schemeClr val="lt2"/>
          </a:solidFill>
          <a:effectLst>
            <a:outerShdw dist="66675" dir="2820000" algn="bl" rotWithShape="0">
              <a:schemeClr val="dk1">
                <a:alpha val="12000"/>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latin typeface="Fira Code"/>
                <a:ea typeface="Fira Code"/>
                <a:cs typeface="Fira Code"/>
                <a:sym typeface="Fira Code"/>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8336680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0171"/>
        <p:cNvGrpSpPr/>
        <p:nvPr/>
      </p:nvGrpSpPr>
      <p:grpSpPr>
        <a:xfrm>
          <a:off x="0" y="0"/>
          <a:ext cx="0" cy="0"/>
          <a:chOff x="0" y="0"/>
          <a:chExt cx="0" cy="0"/>
        </a:xfrm>
      </p:grpSpPr>
      <p:grpSp>
        <p:nvGrpSpPr>
          <p:cNvPr id="10172" name="Google Shape;10172;p16"/>
          <p:cNvGrpSpPr/>
          <p:nvPr/>
        </p:nvGrpSpPr>
        <p:grpSpPr>
          <a:xfrm>
            <a:off x="0" y="0"/>
            <a:ext cx="12205600" cy="7066400"/>
            <a:chOff x="0" y="0"/>
            <a:chExt cx="9154200" cy="5299800"/>
          </a:xfrm>
        </p:grpSpPr>
        <p:sp>
          <p:nvSpPr>
            <p:cNvPr id="10173" name="Google Shape;10173;p1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4" name="Google Shape;10174;p1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5" name="Google Shape;10175;p1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6" name="Google Shape;10176;p1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7" name="Google Shape;10177;p1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8" name="Google Shape;10178;p1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9" name="Google Shape;10179;p1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0" name="Google Shape;10180;p1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1" name="Google Shape;10181;p1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2" name="Google Shape;10182;p1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3" name="Google Shape;10183;p1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4" name="Google Shape;10184;p1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5" name="Google Shape;10185;p1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6" name="Google Shape;10186;p1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7" name="Google Shape;10187;p1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8" name="Google Shape;10188;p1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9" name="Google Shape;10189;p1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0" name="Google Shape;10190;p1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1" name="Google Shape;10191;p1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2" name="Google Shape;10192;p1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3" name="Google Shape;10193;p1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4" name="Google Shape;10194;p1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5" name="Google Shape;10195;p1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6" name="Google Shape;10196;p1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7" name="Google Shape;10197;p1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8" name="Google Shape;10198;p1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9" name="Google Shape;10199;p1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0" name="Google Shape;10200;p1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1" name="Google Shape;10201;p1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2" name="Google Shape;10202;p1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3" name="Google Shape;10203;p1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4" name="Google Shape;10204;p1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5" name="Google Shape;10205;p1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6" name="Google Shape;10206;p1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7" name="Google Shape;10207;p1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8" name="Google Shape;10208;p1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9" name="Google Shape;10209;p1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0" name="Google Shape;10210;p1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1" name="Google Shape;10211;p1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2" name="Google Shape;10212;p1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3" name="Google Shape;10213;p1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4" name="Google Shape;10214;p1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5" name="Google Shape;10215;p1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6" name="Google Shape;10216;p1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7" name="Google Shape;10217;p1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8" name="Google Shape;10218;p1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9" name="Google Shape;10219;p1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0" name="Google Shape;10220;p1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1" name="Google Shape;10221;p1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2" name="Google Shape;10222;p1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3" name="Google Shape;10223;p1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4" name="Google Shape;10224;p1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5" name="Google Shape;10225;p1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6" name="Google Shape;10226;p1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7" name="Google Shape;10227;p1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8" name="Google Shape;10228;p1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9" name="Google Shape;10229;p1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0" name="Google Shape;10230;p1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1" name="Google Shape;10231;p1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2" name="Google Shape;10232;p1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3" name="Google Shape;10233;p1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4" name="Google Shape;10234;p1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5" name="Google Shape;10235;p1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6" name="Google Shape;10236;p1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7" name="Google Shape;10237;p1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8" name="Google Shape;10238;p1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9" name="Google Shape;10239;p1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0" name="Google Shape;10240;p1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1" name="Google Shape;10241;p1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2" name="Google Shape;10242;p1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3" name="Google Shape;10243;p1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4" name="Google Shape;10244;p1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5" name="Google Shape;10245;p1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6" name="Google Shape;10246;p1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7" name="Google Shape;10247;p1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8" name="Google Shape;10248;p1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9" name="Google Shape;10249;p1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0" name="Google Shape;10250;p1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1" name="Google Shape;10251;p1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2" name="Google Shape;10252;p1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3" name="Google Shape;10253;p1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4" name="Google Shape;10254;p1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5" name="Google Shape;10255;p1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6" name="Google Shape;10256;p1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7" name="Google Shape;10257;p1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8" name="Google Shape;10258;p1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9" name="Google Shape;10259;p1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0" name="Google Shape;10260;p1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1" name="Google Shape;10261;p1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2" name="Google Shape;10262;p1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3" name="Google Shape;10263;p1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4" name="Google Shape;10264;p1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5" name="Google Shape;10265;p1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6" name="Google Shape;10266;p1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7" name="Google Shape;10267;p1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8" name="Google Shape;10268;p1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9" name="Google Shape;10269;p1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0" name="Google Shape;10270;p1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1" name="Google Shape;10271;p1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2" name="Google Shape;10272;p1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3" name="Google Shape;10273;p1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4" name="Google Shape;10274;p1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5" name="Google Shape;10275;p1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6" name="Google Shape;10276;p1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7" name="Google Shape;10277;p1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8" name="Google Shape;10278;p1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9" name="Google Shape;10279;p1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0" name="Google Shape;10280;p1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1" name="Google Shape;10281;p1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2" name="Google Shape;10282;p1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3" name="Google Shape;10283;p1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4" name="Google Shape;10284;p1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5" name="Google Shape;10285;p1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6" name="Google Shape;10286;p1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7" name="Google Shape;10287;p1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8" name="Google Shape;10288;p1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9" name="Google Shape;10289;p1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0" name="Google Shape;10290;p1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1" name="Google Shape;10291;p1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2" name="Google Shape;10292;p1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3" name="Google Shape;10293;p1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4" name="Google Shape;10294;p1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5" name="Google Shape;10295;p1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6" name="Google Shape;10296;p1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7" name="Google Shape;10297;p1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8" name="Google Shape;10298;p1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9" name="Google Shape;10299;p1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0" name="Google Shape;10300;p1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1" name="Google Shape;10301;p1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2" name="Google Shape;10302;p1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3" name="Google Shape;10303;p1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4" name="Google Shape;10304;p1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5" name="Google Shape;10305;p1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6" name="Google Shape;10306;p1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7" name="Google Shape;10307;p1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8" name="Google Shape;10308;p1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9" name="Google Shape;10309;p1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0" name="Google Shape;10310;p1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1" name="Google Shape;10311;p1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2" name="Google Shape;10312;p1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3" name="Google Shape;10313;p1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4" name="Google Shape;10314;p1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5" name="Google Shape;10315;p1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6" name="Google Shape;10316;p1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7" name="Google Shape;10317;p1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8" name="Google Shape;10318;p1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9" name="Google Shape;10319;p1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0" name="Google Shape;10320;p1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1" name="Google Shape;10321;p1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2" name="Google Shape;10322;p1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3" name="Google Shape;10323;p1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4" name="Google Shape;10324;p1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5" name="Google Shape;10325;p1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6" name="Google Shape;10326;p1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7" name="Google Shape;10327;p1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8" name="Google Shape;10328;p1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9" name="Google Shape;10329;p1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0" name="Google Shape;10330;p1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1" name="Google Shape;10331;p1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2" name="Google Shape;10332;p1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3" name="Google Shape;10333;p1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4" name="Google Shape;10334;p1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5" name="Google Shape;10335;p1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6" name="Google Shape;10336;p1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7" name="Google Shape;10337;p1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8" name="Google Shape;10338;p1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9" name="Google Shape;10339;p1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0" name="Google Shape;10340;p1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1" name="Google Shape;10341;p1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2" name="Google Shape;10342;p1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3" name="Google Shape;10343;p1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4" name="Google Shape;10344;p1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5" name="Google Shape;10345;p1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6" name="Google Shape;10346;p1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7" name="Google Shape;10347;p1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8" name="Google Shape;10348;p1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9" name="Google Shape;10349;p1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0" name="Google Shape;10350;p1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1" name="Google Shape;10351;p1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2" name="Google Shape;10352;p1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3" name="Google Shape;10353;p1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4" name="Google Shape;10354;p1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5" name="Google Shape;10355;p1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6" name="Google Shape;10356;p1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7" name="Google Shape;10357;p1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8" name="Google Shape;10358;p1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9" name="Google Shape;10359;p1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0" name="Google Shape;10360;p1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1" name="Google Shape;10361;p1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2" name="Google Shape;10362;p1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3" name="Google Shape;10363;p1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4" name="Google Shape;10364;p1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5" name="Google Shape;10365;p1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6" name="Google Shape;10366;p1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7" name="Google Shape;10367;p1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8" name="Google Shape;10368;p1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9" name="Google Shape;10369;p1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0" name="Google Shape;10370;p1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1" name="Google Shape;10371;p1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2" name="Google Shape;10372;p1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3" name="Google Shape;10373;p1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4" name="Google Shape;10374;p1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5" name="Google Shape;10375;p1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6" name="Google Shape;10376;p1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7" name="Google Shape;10377;p1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8" name="Google Shape;10378;p1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9" name="Google Shape;10379;p1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0" name="Google Shape;10380;p1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1" name="Google Shape;10381;p1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2" name="Google Shape;10382;p1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3" name="Google Shape;10383;p1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4" name="Google Shape;10384;p1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5" name="Google Shape;10385;p1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6" name="Google Shape;10386;p1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7" name="Google Shape;10387;p1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8" name="Google Shape;10388;p1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9" name="Google Shape;10389;p1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0" name="Google Shape;10390;p1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1" name="Google Shape;10391;p1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2" name="Google Shape;10392;p1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3" name="Google Shape;10393;p1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4" name="Google Shape;10394;p1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5" name="Google Shape;10395;p1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6" name="Google Shape;10396;p1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7" name="Google Shape;10397;p1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8" name="Google Shape;10398;p1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9" name="Google Shape;10399;p1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0" name="Google Shape;10400;p1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1" name="Google Shape;10401;p1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2" name="Google Shape;10402;p1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3" name="Google Shape;10403;p1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4" name="Google Shape;10404;p1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5" name="Google Shape;10405;p1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6" name="Google Shape;10406;p1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7" name="Google Shape;10407;p1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8" name="Google Shape;10408;p1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9" name="Google Shape;10409;p1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0" name="Google Shape;10410;p1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1" name="Google Shape;10411;p1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2" name="Google Shape;10412;p1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3" name="Google Shape;10413;p1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4" name="Google Shape;10414;p1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5" name="Google Shape;10415;p1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6" name="Google Shape;10416;p1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7" name="Google Shape;10417;p1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8" name="Google Shape;10418;p1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9" name="Google Shape;10419;p1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0" name="Google Shape;10420;p1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1" name="Google Shape;10421;p1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2" name="Google Shape;10422;p1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3" name="Google Shape;10423;p1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4" name="Google Shape;10424;p1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5" name="Google Shape;10425;p1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6" name="Google Shape;10426;p1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7" name="Google Shape;10427;p1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8" name="Google Shape;10428;p1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9" name="Google Shape;10429;p1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0" name="Google Shape;10430;p1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1" name="Google Shape;10431;p1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2" name="Google Shape;10432;p1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3" name="Google Shape;10433;p1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4" name="Google Shape;10434;p1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5" name="Google Shape;10435;p1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6" name="Google Shape;10436;p1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7" name="Google Shape;10437;p1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8" name="Google Shape;10438;p1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9" name="Google Shape;10439;p1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0" name="Google Shape;10440;p1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1" name="Google Shape;10441;p1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2" name="Google Shape;10442;p1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3" name="Google Shape;10443;p1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4" name="Google Shape;10444;p1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5" name="Google Shape;10445;p1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6" name="Google Shape;10446;p1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7" name="Google Shape;10447;p1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8" name="Google Shape;10448;p1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9" name="Google Shape;10449;p1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0" name="Google Shape;10450;p1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1" name="Google Shape;10451;p1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2" name="Google Shape;10452;p1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3" name="Google Shape;10453;p1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4" name="Google Shape;10454;p1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5" name="Google Shape;10455;p1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6" name="Google Shape;10456;p1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7" name="Google Shape;10457;p1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8" name="Google Shape;10458;p1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9" name="Google Shape;10459;p1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0" name="Google Shape;10460;p1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1" name="Google Shape;10461;p1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2" name="Google Shape;10462;p1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3" name="Google Shape;10463;p1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4" name="Google Shape;10464;p1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5" name="Google Shape;10465;p1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6" name="Google Shape;10466;p1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7" name="Google Shape;10467;p1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8" name="Google Shape;10468;p1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9" name="Google Shape;10469;p1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0" name="Google Shape;10470;p1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1" name="Google Shape;10471;p1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2" name="Google Shape;10472;p1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3" name="Google Shape;10473;p1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4" name="Google Shape;10474;p1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5" name="Google Shape;10475;p1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6" name="Google Shape;10476;p1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7" name="Google Shape;10477;p1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8" name="Google Shape;10478;p1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9" name="Google Shape;10479;p1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0" name="Google Shape;10480;p1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1" name="Google Shape;10481;p1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2" name="Google Shape;10482;p1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3" name="Google Shape;10483;p1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4" name="Google Shape;10484;p1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5" name="Google Shape;10485;p1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6" name="Google Shape;10486;p1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7" name="Google Shape;10487;p1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8" name="Google Shape;10488;p1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9" name="Google Shape;10489;p1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0" name="Google Shape;10490;p1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1" name="Google Shape;10491;p1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2" name="Google Shape;10492;p1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3" name="Google Shape;10493;p1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4" name="Google Shape;10494;p1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5" name="Google Shape;10495;p1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6" name="Google Shape;10496;p1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7" name="Google Shape;10497;p1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8" name="Google Shape;10498;p1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9" name="Google Shape;10499;p1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0" name="Google Shape;10500;p1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1" name="Google Shape;10501;p1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2" name="Google Shape;10502;p1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3" name="Google Shape;10503;p1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4" name="Google Shape;10504;p1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5" name="Google Shape;10505;p1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6" name="Google Shape;10506;p1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7" name="Google Shape;10507;p1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8" name="Google Shape;10508;p1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9" name="Google Shape;10509;p1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0" name="Google Shape;10510;p1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1" name="Google Shape;10511;p1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2" name="Google Shape;10512;p1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3" name="Google Shape;10513;p1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4" name="Google Shape;10514;p1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5" name="Google Shape;10515;p1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6" name="Google Shape;10516;p1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7" name="Google Shape;10517;p1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8" name="Google Shape;10518;p1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9" name="Google Shape;10519;p1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0" name="Google Shape;10520;p1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1" name="Google Shape;10521;p1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2" name="Google Shape;10522;p1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3" name="Google Shape;10523;p1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4" name="Google Shape;10524;p1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5" name="Google Shape;10525;p1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6" name="Google Shape;10526;p1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7" name="Google Shape;10527;p1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8" name="Google Shape;10528;p1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9" name="Google Shape;10529;p1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0" name="Google Shape;10530;p1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1" name="Google Shape;10531;p1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2" name="Google Shape;10532;p1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3" name="Google Shape;10533;p1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4" name="Google Shape;10534;p1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5" name="Google Shape;10535;p1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6" name="Google Shape;10536;p1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7" name="Google Shape;10537;p1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8" name="Google Shape;10538;p1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9" name="Google Shape;10539;p1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0" name="Google Shape;10540;p1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1" name="Google Shape;10541;p1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2" name="Google Shape;10542;p1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3" name="Google Shape;10543;p1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4" name="Google Shape;10544;p1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5" name="Google Shape;10545;p1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6" name="Google Shape;10546;p1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7" name="Google Shape;10547;p1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8" name="Google Shape;10548;p1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9" name="Google Shape;10549;p1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0" name="Google Shape;10550;p1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1" name="Google Shape;10551;p1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2" name="Google Shape;10552;p1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3" name="Google Shape;10553;p1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4" name="Google Shape;10554;p1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5" name="Google Shape;10555;p1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6" name="Google Shape;10556;p1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7" name="Google Shape;10557;p1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8" name="Google Shape;10558;p1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9" name="Google Shape;10559;p1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0" name="Google Shape;10560;p1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1" name="Google Shape;10561;p1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2" name="Google Shape;10562;p1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3" name="Google Shape;10563;p1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4" name="Google Shape;10564;p1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5" name="Google Shape;10565;p1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6" name="Google Shape;10566;p1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7" name="Google Shape;10567;p1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8" name="Google Shape;10568;p1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9" name="Google Shape;10569;p1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0" name="Google Shape;10570;p1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1" name="Google Shape;10571;p1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2" name="Google Shape;10572;p1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3" name="Google Shape;10573;p1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4" name="Google Shape;10574;p1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5" name="Google Shape;10575;p1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6" name="Google Shape;10576;p1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7" name="Google Shape;10577;p1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8" name="Google Shape;10578;p1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9" name="Google Shape;10579;p1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0" name="Google Shape;10580;p1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1" name="Google Shape;10581;p1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2" name="Google Shape;10582;p1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3" name="Google Shape;10583;p1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4" name="Google Shape;10584;p1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5" name="Google Shape;10585;p1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6" name="Google Shape;10586;p1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7" name="Google Shape;10587;p1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8" name="Google Shape;10588;p1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9" name="Google Shape;10589;p1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0" name="Google Shape;10590;p1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1" name="Google Shape;10591;p1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2" name="Google Shape;10592;p1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3" name="Google Shape;10593;p1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4" name="Google Shape;10594;p1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5" name="Google Shape;10595;p1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6" name="Google Shape;10596;p1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7" name="Google Shape;10597;p1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8" name="Google Shape;10598;p1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9" name="Google Shape;10599;p1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0" name="Google Shape;10600;p1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1" name="Google Shape;10601;p1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2" name="Google Shape;10602;p1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3" name="Google Shape;10603;p1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4" name="Google Shape;10604;p1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5" name="Google Shape;10605;p1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6" name="Google Shape;10606;p1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7" name="Google Shape;10607;p1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8" name="Google Shape;10608;p1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9" name="Google Shape;10609;p1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0" name="Google Shape;10610;p1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1" name="Google Shape;10611;p1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2" name="Google Shape;10612;p1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3" name="Google Shape;10613;p1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4" name="Google Shape;10614;p1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5" name="Google Shape;10615;p1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6" name="Google Shape;10616;p1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7" name="Google Shape;10617;p1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8" name="Google Shape;10618;p1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9" name="Google Shape;10619;p1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0" name="Google Shape;10620;p1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1" name="Google Shape;10621;p1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2" name="Google Shape;10622;p1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3" name="Google Shape;10623;p1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4" name="Google Shape;10624;p1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5" name="Google Shape;10625;p1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6" name="Google Shape;10626;p1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7" name="Google Shape;10627;p1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8" name="Google Shape;10628;p1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9" name="Google Shape;10629;p1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0" name="Google Shape;10630;p1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1" name="Google Shape;10631;p1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2" name="Google Shape;10632;p1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3" name="Google Shape;10633;p1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4" name="Google Shape;10634;p1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5" name="Google Shape;10635;p1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6" name="Google Shape;10636;p1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7" name="Google Shape;10637;p1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8" name="Google Shape;10638;p1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9" name="Google Shape;10639;p1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0" name="Google Shape;10640;p1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1" name="Google Shape;10641;p1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2" name="Google Shape;10642;p1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3" name="Google Shape;10643;p1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4" name="Google Shape;10644;p1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5" name="Google Shape;10645;p1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6" name="Google Shape;10646;p1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7" name="Google Shape;10647;p1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8" name="Google Shape;10648;p1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9" name="Google Shape;10649;p1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0" name="Google Shape;10650;p1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1" name="Google Shape;10651;p1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2" name="Google Shape;10652;p1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3" name="Google Shape;10653;p1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4" name="Google Shape;10654;p1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5" name="Google Shape;10655;p1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6" name="Google Shape;10656;p1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7" name="Google Shape;10657;p1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8" name="Google Shape;10658;p1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9" name="Google Shape;10659;p1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0" name="Google Shape;10660;p1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1" name="Google Shape;10661;p1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2" name="Google Shape;10662;p1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3" name="Google Shape;10663;p1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4" name="Google Shape;10664;p1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5" name="Google Shape;10665;p1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6" name="Google Shape;10666;p1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7" name="Google Shape;10667;p1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8" name="Google Shape;10668;p1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9" name="Google Shape;10669;p1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0" name="Google Shape;10670;p1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1" name="Google Shape;10671;p1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2" name="Google Shape;10672;p1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3" name="Google Shape;10673;p1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4" name="Google Shape;10674;p1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5" name="Google Shape;10675;p1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6" name="Google Shape;10676;p1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7" name="Google Shape;10677;p1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8" name="Google Shape;10678;p1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9" name="Google Shape;10679;p1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0" name="Google Shape;10680;p1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1" name="Google Shape;10681;p1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2" name="Google Shape;10682;p1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3" name="Google Shape;10683;p1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4" name="Google Shape;10684;p1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5" name="Google Shape;10685;p1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6" name="Google Shape;10686;p1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7" name="Google Shape;10687;p1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8" name="Google Shape;10688;p1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9" name="Google Shape;10689;p1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0" name="Google Shape;10690;p1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1" name="Google Shape;10691;p1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2" name="Google Shape;10692;p1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3" name="Google Shape;10693;p1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4" name="Google Shape;10694;p1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5" name="Google Shape;10695;p1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6" name="Google Shape;10696;p1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7" name="Google Shape;10697;p1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8" name="Google Shape;10698;p1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9" name="Google Shape;10699;p1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0" name="Google Shape;10700;p1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1" name="Google Shape;10701;p1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2" name="Google Shape;10702;p1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3" name="Google Shape;10703;p1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4" name="Google Shape;10704;p1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5" name="Google Shape;10705;p1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6" name="Google Shape;10706;p1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7" name="Google Shape;10707;p1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8" name="Google Shape;10708;p1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9" name="Google Shape;10709;p1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0" name="Google Shape;10710;p1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1" name="Google Shape;10711;p1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2" name="Google Shape;10712;p1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3" name="Google Shape;10713;p1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4" name="Google Shape;10714;p1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5" name="Google Shape;10715;p1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6" name="Google Shape;10716;p1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7" name="Google Shape;10717;p1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8" name="Google Shape;10718;p1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9" name="Google Shape;10719;p1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0" name="Google Shape;10720;p1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1" name="Google Shape;10721;p1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2" name="Google Shape;10722;p1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3" name="Google Shape;10723;p1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4" name="Google Shape;10724;p1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5" name="Google Shape;10725;p1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6" name="Google Shape;10726;p1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7" name="Google Shape;10727;p1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8" name="Google Shape;10728;p1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9" name="Google Shape;10729;p1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0" name="Google Shape;10730;p1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1" name="Google Shape;10731;p1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2" name="Google Shape;10732;p1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3" name="Google Shape;10733;p1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4" name="Google Shape;10734;p1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5" name="Google Shape;10735;p1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6" name="Google Shape;10736;p1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7" name="Google Shape;10737;p1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8" name="Google Shape;10738;p1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9" name="Google Shape;10739;p1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0" name="Google Shape;10740;p1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1" name="Google Shape;10741;p1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2" name="Google Shape;10742;p1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3" name="Google Shape;10743;p1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4" name="Google Shape;10744;p1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5" name="Google Shape;10745;p1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6" name="Google Shape;10746;p1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7" name="Google Shape;10747;p1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8" name="Google Shape;10748;p1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9" name="Google Shape;10749;p1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0" name="Google Shape;10750;p1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1" name="Google Shape;10751;p1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2" name="Google Shape;10752;p1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3" name="Google Shape;10753;p1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4" name="Google Shape;10754;p1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5" name="Google Shape;10755;p1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6" name="Google Shape;10756;p1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7" name="Google Shape;10757;p1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8" name="Google Shape;10758;p1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9" name="Google Shape;10759;p1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0" name="Google Shape;10760;p1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1" name="Google Shape;10761;p1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2" name="Google Shape;10762;p1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3" name="Google Shape;10763;p1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4" name="Google Shape;10764;p1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5" name="Google Shape;10765;p1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6" name="Google Shape;10766;p1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7" name="Google Shape;10767;p1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8" name="Google Shape;10768;p1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9" name="Google Shape;10769;p1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0" name="Google Shape;10770;p1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1" name="Google Shape;10771;p1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2" name="Google Shape;10772;p1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3" name="Google Shape;10773;p1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4" name="Google Shape;10774;p1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5" name="Google Shape;10775;p1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6" name="Google Shape;10776;p1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7" name="Google Shape;10777;p1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8" name="Google Shape;10778;p1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9" name="Google Shape;10779;p1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0" name="Google Shape;10780;p1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1" name="Google Shape;10781;p1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2" name="Google Shape;10782;p1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3" name="Google Shape;10783;p1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4" name="Google Shape;10784;p1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5" name="Google Shape;10785;p1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6" name="Google Shape;10786;p1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7" name="Google Shape;10787;p1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8" name="Google Shape;10788;p1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9" name="Google Shape;10789;p1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0" name="Google Shape;10790;p1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1" name="Google Shape;10791;p1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2" name="Google Shape;10792;p1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3" name="Google Shape;10793;p1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4" name="Google Shape;10794;p1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5" name="Google Shape;10795;p1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6" name="Google Shape;10796;p1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7" name="Google Shape;10797;p1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8" name="Google Shape;10798;p1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9" name="Google Shape;10799;p1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0" name="Google Shape;10800;p1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1" name="Google Shape;10801;p1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2" name="Google Shape;10802;p1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3" name="Google Shape;10803;p1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4" name="Google Shape;10804;p1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5" name="Google Shape;10805;p1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6" name="Google Shape;10806;p1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7" name="Google Shape;10807;p1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8" name="Google Shape;10808;p1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9" name="Google Shape;10809;p1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0" name="Google Shape;10810;p1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1" name="Google Shape;10811;p1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2" name="Google Shape;10812;p1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3" name="Google Shape;10813;p1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4" name="Google Shape;10814;p1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5" name="Google Shape;10815;p1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6" name="Google Shape;10816;p1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7" name="Google Shape;10817;p1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8" name="Google Shape;10818;p1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9" name="Google Shape;10819;p1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0" name="Google Shape;10820;p1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1" name="Google Shape;10821;p1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2" name="Google Shape;10822;p1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3" name="Google Shape;10823;p1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4" name="Google Shape;10824;p1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5" name="Google Shape;10825;p1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6" name="Google Shape;10826;p1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7" name="Google Shape;10827;p1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8" name="Google Shape;10828;p1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9" name="Google Shape;10829;p1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0" name="Google Shape;10830;p1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1" name="Google Shape;10831;p1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2" name="Google Shape;10832;p1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3" name="Google Shape;10833;p1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4" name="Google Shape;10834;p1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5" name="Google Shape;10835;p1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6" name="Google Shape;10836;p1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7" name="Google Shape;10837;p1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8" name="Google Shape;10838;p1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9" name="Google Shape;10839;p1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0" name="Google Shape;10840;p1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1" name="Google Shape;10841;p1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2" name="Google Shape;10842;p1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3" name="Google Shape;10843;p1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4" name="Google Shape;10844;p1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5" name="Google Shape;10845;p1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6" name="Google Shape;10846;p1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7" name="Google Shape;10847;p1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8" name="Google Shape;10848;p1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9" name="Google Shape;10849;p1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0" name="Google Shape;10850;p1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1" name="Google Shape;10851;p1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2" name="Google Shape;10852;p1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3" name="Google Shape;10853;p1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4" name="Google Shape;10854;p1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5" name="Google Shape;10855;p1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6" name="Google Shape;10856;p1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7" name="Google Shape;10857;p1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8" name="Google Shape;10858;p1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9" name="Google Shape;10859;p1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0" name="Google Shape;10860;p1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1" name="Google Shape;10861;p1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2" name="Google Shape;10862;p1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3" name="Google Shape;10863;p1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4" name="Google Shape;10864;p1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5" name="Google Shape;10865;p1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6" name="Google Shape;10866;p1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7" name="Google Shape;10867;p1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8" name="Google Shape;10868;p1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9" name="Google Shape;10869;p1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0" name="Google Shape;10870;p1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1" name="Google Shape;10871;p1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2" name="Google Shape;10872;p1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3" name="Google Shape;10873;p1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4" name="Google Shape;10874;p1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5" name="Google Shape;10875;p1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6" name="Google Shape;10876;p1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7" name="Google Shape;10877;p1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8" name="Google Shape;10878;p1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9" name="Google Shape;10879;p1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0" name="Google Shape;10880;p1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1" name="Google Shape;10881;p1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2" name="Google Shape;10882;p1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3" name="Google Shape;10883;p1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4" name="Google Shape;10884;p1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5" name="Google Shape;10885;p1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6" name="Google Shape;10886;p1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7" name="Google Shape;10887;p1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8" name="Google Shape;10888;p1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9" name="Google Shape;10889;p1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0" name="Google Shape;10890;p1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1" name="Google Shape;10891;p1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2" name="Google Shape;10892;p1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3" name="Google Shape;10893;p1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4" name="Google Shape;10894;p1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5" name="Google Shape;10895;p1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6" name="Google Shape;10896;p1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7" name="Google Shape;10897;p1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8" name="Google Shape;10898;p1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9" name="Google Shape;10899;p1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0" name="Google Shape;10900;p1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1" name="Google Shape;10901;p1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2" name="Google Shape;10902;p1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3" name="Google Shape;10903;p1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4" name="Google Shape;10904;p1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5" name="Google Shape;10905;p1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6" name="Google Shape;10906;p1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7" name="Google Shape;10907;p1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8" name="Google Shape;10908;p1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9" name="Google Shape;10909;p1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0" name="Google Shape;10910;p1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1" name="Google Shape;10911;p1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2" name="Google Shape;10912;p1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3" name="Google Shape;10913;p1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4" name="Google Shape;10914;p1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5" name="Google Shape;10915;p1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6" name="Google Shape;10916;p1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7" name="Google Shape;10917;p1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8" name="Google Shape;10918;p1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9" name="Google Shape;10919;p1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0" name="Google Shape;10920;p1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1" name="Google Shape;10921;p1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2" name="Google Shape;10922;p1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3" name="Google Shape;10923;p1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4" name="Google Shape;10924;p1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5" name="Google Shape;10925;p1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6" name="Google Shape;10926;p1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7" name="Google Shape;10927;p1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8" name="Google Shape;10928;p1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9" name="Google Shape;10929;p1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0" name="Google Shape;10930;p1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1" name="Google Shape;10931;p1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2" name="Google Shape;10932;p1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3" name="Google Shape;10933;p1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4" name="Google Shape;10934;p1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5" name="Google Shape;10935;p1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6" name="Google Shape;10936;p1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7" name="Google Shape;10937;p1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8" name="Google Shape;10938;p1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9" name="Google Shape;10939;p1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0" name="Google Shape;10940;p1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1" name="Google Shape;10941;p1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2" name="Google Shape;10942;p1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3" name="Google Shape;10943;p1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4" name="Google Shape;10944;p1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5" name="Google Shape;10945;p1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6" name="Google Shape;10946;p1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7" name="Google Shape;10947;p1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8" name="Google Shape;10948;p1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9" name="Google Shape;10949;p1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0" name="Google Shape;10950;p1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1" name="Google Shape;10951;p1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2" name="Google Shape;10952;p1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3" name="Google Shape;10953;p1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4" name="Google Shape;10954;p1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5" name="Google Shape;10955;p1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6" name="Google Shape;10956;p1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7" name="Google Shape;10957;p1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8" name="Google Shape;10958;p1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59" name="Google Shape;10959;p1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0" name="Google Shape;10960;p1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1" name="Google Shape;10961;p1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2" name="Google Shape;10962;p1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3" name="Google Shape;10963;p1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4" name="Google Shape;10964;p1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5" name="Google Shape;10965;p1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6" name="Google Shape;10966;p1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7" name="Google Shape;10967;p1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8" name="Google Shape;10968;p1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9" name="Google Shape;10969;p1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0" name="Google Shape;10970;p1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1" name="Google Shape;10971;p1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2" name="Google Shape;10972;p1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3" name="Google Shape;10973;p1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4" name="Google Shape;10974;p1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5" name="Google Shape;10975;p1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6" name="Google Shape;10976;p1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7" name="Google Shape;10977;p1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8" name="Google Shape;10978;p1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9" name="Google Shape;10979;p1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0" name="Google Shape;10980;p1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1" name="Google Shape;10981;p1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2" name="Google Shape;10982;p1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3" name="Google Shape;10983;p1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4" name="Google Shape;10984;p1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5" name="Google Shape;10985;p1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6" name="Google Shape;10986;p1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7" name="Google Shape;10987;p1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8" name="Google Shape;10988;p1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9" name="Google Shape;10989;p1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0" name="Google Shape;10990;p1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1" name="Google Shape;10991;p1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2" name="Google Shape;10992;p1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3" name="Google Shape;10993;p1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4" name="Google Shape;10994;p1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5" name="Google Shape;10995;p1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6" name="Google Shape;10996;p1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7" name="Google Shape;10997;p1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8" name="Google Shape;10998;p1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9" name="Google Shape;10999;p1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0" name="Google Shape;11000;p1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1" name="Google Shape;11001;p1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2" name="Google Shape;11002;p1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3" name="Google Shape;11003;p1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4" name="Google Shape;11004;p1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5" name="Google Shape;11005;p1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6" name="Google Shape;11006;p1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7" name="Google Shape;11007;p1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8" name="Google Shape;11008;p1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09" name="Google Shape;11009;p1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010" name="Google Shape;11010;p16"/>
          <p:cNvSpPr/>
          <p:nvPr/>
        </p:nvSpPr>
        <p:spPr>
          <a:xfrm rot="-4021071" flipH="1">
            <a:off x="11638818" y="539220"/>
            <a:ext cx="97325" cy="194651"/>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1" name="Google Shape;11011;p16"/>
          <p:cNvSpPr/>
          <p:nvPr/>
        </p:nvSpPr>
        <p:spPr>
          <a:xfrm rot="3433345" flipH="1">
            <a:off x="11474029" y="1546036"/>
            <a:ext cx="97528" cy="1944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2" name="Google Shape;11012;p16"/>
          <p:cNvSpPr/>
          <p:nvPr/>
        </p:nvSpPr>
        <p:spPr>
          <a:xfrm rot="3433345" flipH="1">
            <a:off x="10864063" y="1006903"/>
            <a:ext cx="97528" cy="1944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3" name="Google Shape;11013;p16"/>
          <p:cNvSpPr/>
          <p:nvPr/>
        </p:nvSpPr>
        <p:spPr>
          <a:xfrm rot="-6345070" flipH="1">
            <a:off x="1450337" y="5748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4" name="Google Shape;11014;p16"/>
          <p:cNvSpPr/>
          <p:nvPr/>
        </p:nvSpPr>
        <p:spPr>
          <a:xfrm rot="-9002992" flipH="1">
            <a:off x="593955" y="63081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15" name="Google Shape;11015;p16"/>
          <p:cNvSpPr/>
          <p:nvPr/>
        </p:nvSpPr>
        <p:spPr>
          <a:xfrm rot="-469745" flipH="1">
            <a:off x="664554" y="53958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880671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1016"/>
        <p:cNvGrpSpPr/>
        <p:nvPr/>
      </p:nvGrpSpPr>
      <p:grpSpPr>
        <a:xfrm>
          <a:off x="0" y="0"/>
          <a:ext cx="0" cy="0"/>
          <a:chOff x="0" y="0"/>
          <a:chExt cx="0" cy="0"/>
        </a:xfrm>
      </p:grpSpPr>
      <p:grpSp>
        <p:nvGrpSpPr>
          <p:cNvPr id="11017" name="Google Shape;11017;p17"/>
          <p:cNvGrpSpPr/>
          <p:nvPr/>
        </p:nvGrpSpPr>
        <p:grpSpPr>
          <a:xfrm>
            <a:off x="0" y="0"/>
            <a:ext cx="12205600" cy="7066400"/>
            <a:chOff x="0" y="0"/>
            <a:chExt cx="9154200" cy="5299800"/>
          </a:xfrm>
        </p:grpSpPr>
        <p:sp>
          <p:nvSpPr>
            <p:cNvPr id="11018" name="Google Shape;11018;p1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9" name="Google Shape;11019;p1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0" name="Google Shape;11020;p1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1" name="Google Shape;11021;p1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2" name="Google Shape;11022;p1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3" name="Google Shape;11023;p1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4" name="Google Shape;11024;p1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5" name="Google Shape;11025;p1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6" name="Google Shape;11026;p1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7" name="Google Shape;11027;p1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8" name="Google Shape;11028;p1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9" name="Google Shape;11029;p1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0" name="Google Shape;11030;p1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1" name="Google Shape;11031;p1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2" name="Google Shape;11032;p1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3" name="Google Shape;11033;p1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4" name="Google Shape;11034;p1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5" name="Google Shape;11035;p1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6" name="Google Shape;11036;p1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7" name="Google Shape;11037;p1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8" name="Google Shape;11038;p1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9" name="Google Shape;11039;p1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0" name="Google Shape;11040;p1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1" name="Google Shape;11041;p1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2" name="Google Shape;11042;p1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3" name="Google Shape;11043;p1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4" name="Google Shape;11044;p1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5" name="Google Shape;11045;p1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6" name="Google Shape;11046;p1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7" name="Google Shape;11047;p1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8" name="Google Shape;11048;p1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9" name="Google Shape;11049;p1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0" name="Google Shape;11050;p1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1" name="Google Shape;11051;p1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2" name="Google Shape;11052;p1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3" name="Google Shape;11053;p1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4" name="Google Shape;11054;p1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5" name="Google Shape;11055;p1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6" name="Google Shape;11056;p1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7" name="Google Shape;11057;p1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8" name="Google Shape;11058;p1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9" name="Google Shape;11059;p1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0" name="Google Shape;11060;p1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1" name="Google Shape;11061;p1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2" name="Google Shape;11062;p1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3" name="Google Shape;11063;p1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4" name="Google Shape;11064;p1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5" name="Google Shape;11065;p1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6" name="Google Shape;11066;p1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7" name="Google Shape;11067;p1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8" name="Google Shape;11068;p1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9" name="Google Shape;11069;p1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0" name="Google Shape;11070;p1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1" name="Google Shape;11071;p1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2" name="Google Shape;11072;p1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3" name="Google Shape;11073;p1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4" name="Google Shape;11074;p1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5" name="Google Shape;11075;p1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6" name="Google Shape;11076;p1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7" name="Google Shape;11077;p1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8" name="Google Shape;11078;p1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9" name="Google Shape;11079;p1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0" name="Google Shape;11080;p1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1" name="Google Shape;11081;p1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2" name="Google Shape;11082;p1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3" name="Google Shape;11083;p1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4" name="Google Shape;11084;p1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5" name="Google Shape;11085;p1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6" name="Google Shape;11086;p1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7" name="Google Shape;11087;p1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8" name="Google Shape;11088;p1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9" name="Google Shape;11089;p1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0" name="Google Shape;11090;p1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1" name="Google Shape;11091;p1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2" name="Google Shape;11092;p1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3" name="Google Shape;11093;p1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4" name="Google Shape;11094;p1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5" name="Google Shape;11095;p1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6" name="Google Shape;11096;p1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7" name="Google Shape;11097;p1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8" name="Google Shape;11098;p1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9" name="Google Shape;11099;p1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0" name="Google Shape;11100;p1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1" name="Google Shape;11101;p1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2" name="Google Shape;11102;p1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3" name="Google Shape;11103;p1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4" name="Google Shape;11104;p1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5" name="Google Shape;11105;p1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6" name="Google Shape;11106;p1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7" name="Google Shape;11107;p1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8" name="Google Shape;11108;p1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9" name="Google Shape;11109;p1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0" name="Google Shape;11110;p1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1" name="Google Shape;11111;p1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2" name="Google Shape;11112;p1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3" name="Google Shape;11113;p1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4" name="Google Shape;11114;p1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5" name="Google Shape;11115;p1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6" name="Google Shape;11116;p1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7" name="Google Shape;11117;p1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8" name="Google Shape;11118;p1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9" name="Google Shape;11119;p1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0" name="Google Shape;11120;p1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1" name="Google Shape;11121;p1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2" name="Google Shape;11122;p1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3" name="Google Shape;11123;p1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4" name="Google Shape;11124;p1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5" name="Google Shape;11125;p1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6" name="Google Shape;11126;p1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7" name="Google Shape;11127;p1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8" name="Google Shape;11128;p1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9" name="Google Shape;11129;p1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0" name="Google Shape;11130;p1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1" name="Google Shape;11131;p1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2" name="Google Shape;11132;p1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3" name="Google Shape;11133;p1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4" name="Google Shape;11134;p1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5" name="Google Shape;11135;p1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6" name="Google Shape;11136;p1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7" name="Google Shape;11137;p1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8" name="Google Shape;11138;p1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9" name="Google Shape;11139;p1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0" name="Google Shape;11140;p1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1" name="Google Shape;11141;p1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2" name="Google Shape;11142;p1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3" name="Google Shape;11143;p1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4" name="Google Shape;11144;p1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5" name="Google Shape;11145;p1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6" name="Google Shape;11146;p1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7" name="Google Shape;11147;p1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8" name="Google Shape;11148;p1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9" name="Google Shape;11149;p1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0" name="Google Shape;11150;p1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1" name="Google Shape;11151;p1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2" name="Google Shape;11152;p1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3" name="Google Shape;11153;p1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4" name="Google Shape;11154;p1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5" name="Google Shape;11155;p1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6" name="Google Shape;11156;p1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7" name="Google Shape;11157;p1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8" name="Google Shape;11158;p1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9" name="Google Shape;11159;p1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0" name="Google Shape;11160;p1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1" name="Google Shape;11161;p1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2" name="Google Shape;11162;p1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3" name="Google Shape;11163;p1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4" name="Google Shape;11164;p1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5" name="Google Shape;11165;p1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6" name="Google Shape;11166;p1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7" name="Google Shape;11167;p1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8" name="Google Shape;11168;p1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9" name="Google Shape;11169;p1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0" name="Google Shape;11170;p1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1" name="Google Shape;11171;p1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2" name="Google Shape;11172;p1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3" name="Google Shape;11173;p1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4" name="Google Shape;11174;p1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5" name="Google Shape;11175;p1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6" name="Google Shape;11176;p1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7" name="Google Shape;11177;p1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8" name="Google Shape;11178;p1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9" name="Google Shape;11179;p1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0" name="Google Shape;11180;p1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1" name="Google Shape;11181;p1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2" name="Google Shape;11182;p1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3" name="Google Shape;11183;p1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4" name="Google Shape;11184;p1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5" name="Google Shape;11185;p1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6" name="Google Shape;11186;p1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7" name="Google Shape;11187;p1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8" name="Google Shape;11188;p1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9" name="Google Shape;11189;p1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0" name="Google Shape;11190;p1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1" name="Google Shape;11191;p1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2" name="Google Shape;11192;p1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3" name="Google Shape;11193;p1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4" name="Google Shape;11194;p1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5" name="Google Shape;11195;p1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6" name="Google Shape;11196;p1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7" name="Google Shape;11197;p1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8" name="Google Shape;11198;p1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9" name="Google Shape;11199;p1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0" name="Google Shape;11200;p1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1" name="Google Shape;11201;p1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2" name="Google Shape;11202;p1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3" name="Google Shape;11203;p1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4" name="Google Shape;11204;p1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5" name="Google Shape;11205;p1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6" name="Google Shape;11206;p1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7" name="Google Shape;11207;p1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8" name="Google Shape;11208;p1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9" name="Google Shape;11209;p1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0" name="Google Shape;11210;p1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1" name="Google Shape;11211;p1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2" name="Google Shape;11212;p1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3" name="Google Shape;11213;p1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4" name="Google Shape;11214;p1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5" name="Google Shape;11215;p1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6" name="Google Shape;11216;p1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7" name="Google Shape;11217;p1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8" name="Google Shape;11218;p1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9" name="Google Shape;11219;p1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0" name="Google Shape;11220;p1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1" name="Google Shape;11221;p1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2" name="Google Shape;11222;p1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3" name="Google Shape;11223;p1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4" name="Google Shape;11224;p1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5" name="Google Shape;11225;p1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6" name="Google Shape;11226;p1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7" name="Google Shape;11227;p1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8" name="Google Shape;11228;p1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9" name="Google Shape;11229;p1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0" name="Google Shape;11230;p1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1" name="Google Shape;11231;p1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2" name="Google Shape;11232;p1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3" name="Google Shape;11233;p1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4" name="Google Shape;11234;p1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5" name="Google Shape;11235;p1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6" name="Google Shape;11236;p1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7" name="Google Shape;11237;p1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8" name="Google Shape;11238;p1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9" name="Google Shape;11239;p1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0" name="Google Shape;11240;p1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1" name="Google Shape;11241;p1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2" name="Google Shape;11242;p1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3" name="Google Shape;11243;p1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4" name="Google Shape;11244;p1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5" name="Google Shape;11245;p1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6" name="Google Shape;11246;p1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7" name="Google Shape;11247;p1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8" name="Google Shape;11248;p1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9" name="Google Shape;11249;p1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0" name="Google Shape;11250;p1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1" name="Google Shape;11251;p1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2" name="Google Shape;11252;p1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3" name="Google Shape;11253;p1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4" name="Google Shape;11254;p1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5" name="Google Shape;11255;p1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6" name="Google Shape;11256;p1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7" name="Google Shape;11257;p1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8" name="Google Shape;11258;p1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9" name="Google Shape;11259;p1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0" name="Google Shape;11260;p1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1" name="Google Shape;11261;p1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2" name="Google Shape;11262;p1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3" name="Google Shape;11263;p1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4" name="Google Shape;11264;p1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5" name="Google Shape;11265;p1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6" name="Google Shape;11266;p1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7" name="Google Shape;11267;p1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8" name="Google Shape;11268;p1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9" name="Google Shape;11269;p1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0" name="Google Shape;11270;p1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1" name="Google Shape;11271;p1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2" name="Google Shape;11272;p1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3" name="Google Shape;11273;p1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4" name="Google Shape;11274;p1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5" name="Google Shape;11275;p1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6" name="Google Shape;11276;p1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7" name="Google Shape;11277;p1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8" name="Google Shape;11278;p1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9" name="Google Shape;11279;p1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0" name="Google Shape;11280;p1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1" name="Google Shape;11281;p1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2" name="Google Shape;11282;p1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3" name="Google Shape;11283;p1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4" name="Google Shape;11284;p1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5" name="Google Shape;11285;p1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6" name="Google Shape;11286;p1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7" name="Google Shape;11287;p1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8" name="Google Shape;11288;p1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9" name="Google Shape;11289;p1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0" name="Google Shape;11290;p1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1" name="Google Shape;11291;p1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2" name="Google Shape;11292;p1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3" name="Google Shape;11293;p1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4" name="Google Shape;11294;p1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5" name="Google Shape;11295;p1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6" name="Google Shape;11296;p1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7" name="Google Shape;11297;p1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8" name="Google Shape;11298;p1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99" name="Google Shape;11299;p1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0" name="Google Shape;11300;p1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1" name="Google Shape;11301;p1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2" name="Google Shape;11302;p1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3" name="Google Shape;11303;p1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4" name="Google Shape;11304;p1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5" name="Google Shape;11305;p1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6" name="Google Shape;11306;p1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7" name="Google Shape;11307;p1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8" name="Google Shape;11308;p1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09" name="Google Shape;11309;p1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0" name="Google Shape;11310;p1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1" name="Google Shape;11311;p1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2" name="Google Shape;11312;p1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3" name="Google Shape;11313;p1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4" name="Google Shape;11314;p1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5" name="Google Shape;11315;p1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6" name="Google Shape;11316;p1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7" name="Google Shape;11317;p1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8" name="Google Shape;11318;p1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9" name="Google Shape;11319;p1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0" name="Google Shape;11320;p1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1" name="Google Shape;11321;p1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2" name="Google Shape;11322;p1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3" name="Google Shape;11323;p1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4" name="Google Shape;11324;p1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5" name="Google Shape;11325;p1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6" name="Google Shape;11326;p1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7" name="Google Shape;11327;p1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8" name="Google Shape;11328;p1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29" name="Google Shape;11329;p1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0" name="Google Shape;11330;p1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1" name="Google Shape;11331;p1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2" name="Google Shape;11332;p1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3" name="Google Shape;11333;p1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4" name="Google Shape;11334;p1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5" name="Google Shape;11335;p1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6" name="Google Shape;11336;p1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7" name="Google Shape;11337;p1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8" name="Google Shape;11338;p1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39" name="Google Shape;11339;p1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0" name="Google Shape;11340;p1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1" name="Google Shape;11341;p1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2" name="Google Shape;11342;p1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3" name="Google Shape;11343;p1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4" name="Google Shape;11344;p1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5" name="Google Shape;11345;p1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6" name="Google Shape;11346;p1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7" name="Google Shape;11347;p1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8" name="Google Shape;11348;p1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9" name="Google Shape;11349;p1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0" name="Google Shape;11350;p1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1" name="Google Shape;11351;p1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2" name="Google Shape;11352;p1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3" name="Google Shape;11353;p1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4" name="Google Shape;11354;p1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5" name="Google Shape;11355;p1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6" name="Google Shape;11356;p1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7" name="Google Shape;11357;p1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8" name="Google Shape;11358;p1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9" name="Google Shape;11359;p1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0" name="Google Shape;11360;p1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1" name="Google Shape;11361;p1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2" name="Google Shape;11362;p1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3" name="Google Shape;11363;p1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4" name="Google Shape;11364;p1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5" name="Google Shape;11365;p1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6" name="Google Shape;11366;p1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7" name="Google Shape;11367;p1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8" name="Google Shape;11368;p1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9" name="Google Shape;11369;p1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0" name="Google Shape;11370;p1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1" name="Google Shape;11371;p1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2" name="Google Shape;11372;p1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3" name="Google Shape;11373;p1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4" name="Google Shape;11374;p1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5" name="Google Shape;11375;p1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6" name="Google Shape;11376;p1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7" name="Google Shape;11377;p1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8" name="Google Shape;11378;p1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79" name="Google Shape;11379;p1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0" name="Google Shape;11380;p1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1" name="Google Shape;11381;p1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2" name="Google Shape;11382;p1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3" name="Google Shape;11383;p1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4" name="Google Shape;11384;p1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5" name="Google Shape;11385;p1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6" name="Google Shape;11386;p1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7" name="Google Shape;11387;p1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8" name="Google Shape;11388;p1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89" name="Google Shape;11389;p1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0" name="Google Shape;11390;p1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1" name="Google Shape;11391;p1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2" name="Google Shape;11392;p1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3" name="Google Shape;11393;p1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4" name="Google Shape;11394;p1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5" name="Google Shape;11395;p1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6" name="Google Shape;11396;p1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7" name="Google Shape;11397;p1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8" name="Google Shape;11398;p1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9" name="Google Shape;11399;p1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0" name="Google Shape;11400;p1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1" name="Google Shape;11401;p1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2" name="Google Shape;11402;p1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3" name="Google Shape;11403;p1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4" name="Google Shape;11404;p1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5" name="Google Shape;11405;p1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6" name="Google Shape;11406;p1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7" name="Google Shape;11407;p1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8" name="Google Shape;11408;p1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9" name="Google Shape;11409;p1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0" name="Google Shape;11410;p1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1" name="Google Shape;11411;p1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2" name="Google Shape;11412;p1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3" name="Google Shape;11413;p1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4" name="Google Shape;11414;p1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5" name="Google Shape;11415;p1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6" name="Google Shape;11416;p1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7" name="Google Shape;11417;p1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8" name="Google Shape;11418;p1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9" name="Google Shape;11419;p1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0" name="Google Shape;11420;p1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1" name="Google Shape;11421;p1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2" name="Google Shape;11422;p1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3" name="Google Shape;11423;p1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4" name="Google Shape;11424;p1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5" name="Google Shape;11425;p1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6" name="Google Shape;11426;p1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7" name="Google Shape;11427;p1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8" name="Google Shape;11428;p1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9" name="Google Shape;11429;p1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0" name="Google Shape;11430;p1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1" name="Google Shape;11431;p1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2" name="Google Shape;11432;p1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3" name="Google Shape;11433;p1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4" name="Google Shape;11434;p1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5" name="Google Shape;11435;p1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6" name="Google Shape;11436;p1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7" name="Google Shape;11437;p1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8" name="Google Shape;11438;p1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9" name="Google Shape;11439;p1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0" name="Google Shape;11440;p1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1" name="Google Shape;11441;p1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2" name="Google Shape;11442;p1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3" name="Google Shape;11443;p1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4" name="Google Shape;11444;p1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5" name="Google Shape;11445;p1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6" name="Google Shape;11446;p1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7" name="Google Shape;11447;p1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8" name="Google Shape;11448;p1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9" name="Google Shape;11449;p1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0" name="Google Shape;11450;p1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1" name="Google Shape;11451;p1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2" name="Google Shape;11452;p1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3" name="Google Shape;11453;p1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4" name="Google Shape;11454;p1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5" name="Google Shape;11455;p1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6" name="Google Shape;11456;p1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7" name="Google Shape;11457;p1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8" name="Google Shape;11458;p1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9" name="Google Shape;11459;p1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0" name="Google Shape;11460;p1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1" name="Google Shape;11461;p1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2" name="Google Shape;11462;p1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3" name="Google Shape;11463;p1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4" name="Google Shape;11464;p1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5" name="Google Shape;11465;p1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6" name="Google Shape;11466;p1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7" name="Google Shape;11467;p1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8" name="Google Shape;11468;p1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9" name="Google Shape;11469;p1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0" name="Google Shape;11470;p1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1" name="Google Shape;11471;p1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2" name="Google Shape;11472;p1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3" name="Google Shape;11473;p1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4" name="Google Shape;11474;p1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5" name="Google Shape;11475;p1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6" name="Google Shape;11476;p1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7" name="Google Shape;11477;p1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8" name="Google Shape;11478;p1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79" name="Google Shape;11479;p1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0" name="Google Shape;11480;p1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1" name="Google Shape;11481;p1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2" name="Google Shape;11482;p1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3" name="Google Shape;11483;p1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4" name="Google Shape;11484;p1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5" name="Google Shape;11485;p1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6" name="Google Shape;11486;p1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7" name="Google Shape;11487;p1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8" name="Google Shape;11488;p1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89" name="Google Shape;11489;p1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0" name="Google Shape;11490;p1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1" name="Google Shape;11491;p1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2" name="Google Shape;11492;p1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3" name="Google Shape;11493;p1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4" name="Google Shape;11494;p1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5" name="Google Shape;11495;p1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6" name="Google Shape;11496;p1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7" name="Google Shape;11497;p1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8" name="Google Shape;11498;p1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9" name="Google Shape;11499;p1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0" name="Google Shape;11500;p1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1" name="Google Shape;11501;p1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2" name="Google Shape;11502;p1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3" name="Google Shape;11503;p1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4" name="Google Shape;11504;p1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5" name="Google Shape;11505;p1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6" name="Google Shape;11506;p1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7" name="Google Shape;11507;p1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8" name="Google Shape;11508;p1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9" name="Google Shape;11509;p1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0" name="Google Shape;11510;p1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1" name="Google Shape;11511;p1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2" name="Google Shape;11512;p1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3" name="Google Shape;11513;p1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4" name="Google Shape;11514;p1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5" name="Google Shape;11515;p1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6" name="Google Shape;11516;p1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7" name="Google Shape;11517;p1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8" name="Google Shape;11518;p1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9" name="Google Shape;11519;p1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0" name="Google Shape;11520;p1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1" name="Google Shape;11521;p1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2" name="Google Shape;11522;p1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3" name="Google Shape;11523;p1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4" name="Google Shape;11524;p1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5" name="Google Shape;11525;p1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6" name="Google Shape;11526;p1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7" name="Google Shape;11527;p1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8" name="Google Shape;11528;p1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9" name="Google Shape;11529;p1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0" name="Google Shape;11530;p1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1" name="Google Shape;11531;p1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2" name="Google Shape;11532;p1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3" name="Google Shape;11533;p1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4" name="Google Shape;11534;p1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5" name="Google Shape;11535;p1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6" name="Google Shape;11536;p1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7" name="Google Shape;11537;p1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8" name="Google Shape;11538;p1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9" name="Google Shape;11539;p1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0" name="Google Shape;11540;p1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1" name="Google Shape;11541;p1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2" name="Google Shape;11542;p1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3" name="Google Shape;11543;p1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4" name="Google Shape;11544;p1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5" name="Google Shape;11545;p1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6" name="Google Shape;11546;p1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7" name="Google Shape;11547;p1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8" name="Google Shape;11548;p1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9" name="Google Shape;11549;p1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0" name="Google Shape;11550;p1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1" name="Google Shape;11551;p1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2" name="Google Shape;11552;p1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3" name="Google Shape;11553;p1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4" name="Google Shape;11554;p1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5" name="Google Shape;11555;p1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6" name="Google Shape;11556;p1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7" name="Google Shape;11557;p1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8" name="Google Shape;11558;p1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9" name="Google Shape;11559;p1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0" name="Google Shape;11560;p1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1" name="Google Shape;11561;p1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2" name="Google Shape;11562;p1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3" name="Google Shape;11563;p1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4" name="Google Shape;11564;p1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5" name="Google Shape;11565;p1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6" name="Google Shape;11566;p1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7" name="Google Shape;11567;p1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8" name="Google Shape;11568;p1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69" name="Google Shape;11569;p1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0" name="Google Shape;11570;p1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1" name="Google Shape;11571;p1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2" name="Google Shape;11572;p1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3" name="Google Shape;11573;p1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4" name="Google Shape;11574;p1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5" name="Google Shape;11575;p1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6" name="Google Shape;11576;p1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7" name="Google Shape;11577;p1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8" name="Google Shape;11578;p1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79" name="Google Shape;11579;p1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0" name="Google Shape;11580;p1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1" name="Google Shape;11581;p1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2" name="Google Shape;11582;p1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3" name="Google Shape;11583;p1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4" name="Google Shape;11584;p1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5" name="Google Shape;11585;p1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6" name="Google Shape;11586;p1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7" name="Google Shape;11587;p1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8" name="Google Shape;11588;p1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89" name="Google Shape;11589;p1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0" name="Google Shape;11590;p1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1" name="Google Shape;11591;p1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2" name="Google Shape;11592;p1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3" name="Google Shape;11593;p1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4" name="Google Shape;11594;p1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5" name="Google Shape;11595;p1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6" name="Google Shape;11596;p1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7" name="Google Shape;11597;p1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8" name="Google Shape;11598;p1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9" name="Google Shape;11599;p1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0" name="Google Shape;11600;p1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1" name="Google Shape;11601;p1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2" name="Google Shape;11602;p1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3" name="Google Shape;11603;p1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4" name="Google Shape;11604;p1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5" name="Google Shape;11605;p1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6" name="Google Shape;11606;p1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7" name="Google Shape;11607;p1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8" name="Google Shape;11608;p1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9" name="Google Shape;11609;p1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0" name="Google Shape;11610;p1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1" name="Google Shape;11611;p1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2" name="Google Shape;11612;p1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3" name="Google Shape;11613;p1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4" name="Google Shape;11614;p1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5" name="Google Shape;11615;p1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6" name="Google Shape;11616;p1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7" name="Google Shape;11617;p1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8" name="Google Shape;11618;p1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9" name="Google Shape;11619;p1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0" name="Google Shape;11620;p1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1" name="Google Shape;11621;p1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2" name="Google Shape;11622;p1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3" name="Google Shape;11623;p1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4" name="Google Shape;11624;p1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5" name="Google Shape;11625;p1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6" name="Google Shape;11626;p1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7" name="Google Shape;11627;p1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8" name="Google Shape;11628;p1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29" name="Google Shape;11629;p1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0" name="Google Shape;11630;p1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1" name="Google Shape;11631;p1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2" name="Google Shape;11632;p1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3" name="Google Shape;11633;p1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4" name="Google Shape;11634;p1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5" name="Google Shape;11635;p1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6" name="Google Shape;11636;p1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7" name="Google Shape;11637;p1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8" name="Google Shape;11638;p1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39" name="Google Shape;11639;p1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0" name="Google Shape;11640;p1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1" name="Google Shape;11641;p1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2" name="Google Shape;11642;p1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3" name="Google Shape;11643;p1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4" name="Google Shape;11644;p1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5" name="Google Shape;11645;p1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6" name="Google Shape;11646;p1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7" name="Google Shape;11647;p1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8" name="Google Shape;11648;p1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9" name="Google Shape;11649;p1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0" name="Google Shape;11650;p1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1" name="Google Shape;11651;p1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2" name="Google Shape;11652;p1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3" name="Google Shape;11653;p1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4" name="Google Shape;11654;p1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5" name="Google Shape;11655;p1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6" name="Google Shape;11656;p1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7" name="Google Shape;11657;p1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8" name="Google Shape;11658;p1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9" name="Google Shape;11659;p1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0" name="Google Shape;11660;p1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1" name="Google Shape;11661;p1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2" name="Google Shape;11662;p1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3" name="Google Shape;11663;p1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4" name="Google Shape;11664;p1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5" name="Google Shape;11665;p1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6" name="Google Shape;11666;p1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7" name="Google Shape;11667;p1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8" name="Google Shape;11668;p1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9" name="Google Shape;11669;p1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0" name="Google Shape;11670;p1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1" name="Google Shape;11671;p1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2" name="Google Shape;11672;p1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3" name="Google Shape;11673;p1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4" name="Google Shape;11674;p1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5" name="Google Shape;11675;p1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6" name="Google Shape;11676;p1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7" name="Google Shape;11677;p1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8" name="Google Shape;11678;p1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79" name="Google Shape;11679;p1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0" name="Google Shape;11680;p1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1" name="Google Shape;11681;p1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2" name="Google Shape;11682;p1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3" name="Google Shape;11683;p1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4" name="Google Shape;11684;p1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5" name="Google Shape;11685;p1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6" name="Google Shape;11686;p1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7" name="Google Shape;11687;p1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8" name="Google Shape;11688;p1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89" name="Google Shape;11689;p1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0" name="Google Shape;11690;p1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1" name="Google Shape;11691;p1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2" name="Google Shape;11692;p1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3" name="Google Shape;11693;p1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4" name="Google Shape;11694;p1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5" name="Google Shape;11695;p1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6" name="Google Shape;11696;p1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7" name="Google Shape;11697;p1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8" name="Google Shape;11698;p1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9" name="Google Shape;11699;p1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0" name="Google Shape;11700;p1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1" name="Google Shape;11701;p1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2" name="Google Shape;11702;p1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3" name="Google Shape;11703;p1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4" name="Google Shape;11704;p1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5" name="Google Shape;11705;p1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6" name="Google Shape;11706;p1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7" name="Google Shape;11707;p1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8" name="Google Shape;11708;p1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9" name="Google Shape;11709;p1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0" name="Google Shape;11710;p1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1" name="Google Shape;11711;p1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2" name="Google Shape;11712;p1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3" name="Google Shape;11713;p1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4" name="Google Shape;11714;p1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5" name="Google Shape;11715;p1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6" name="Google Shape;11716;p1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7" name="Google Shape;11717;p1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8" name="Google Shape;11718;p1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9" name="Google Shape;11719;p1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0" name="Google Shape;11720;p1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1" name="Google Shape;11721;p1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2" name="Google Shape;11722;p1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3" name="Google Shape;11723;p1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4" name="Google Shape;11724;p1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5" name="Google Shape;11725;p1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6" name="Google Shape;11726;p1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7" name="Google Shape;11727;p1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8" name="Google Shape;11728;p1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29" name="Google Shape;11729;p1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0" name="Google Shape;11730;p1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1" name="Google Shape;11731;p1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2" name="Google Shape;11732;p1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3" name="Google Shape;11733;p1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4" name="Google Shape;11734;p1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5" name="Google Shape;11735;p1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6" name="Google Shape;11736;p1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7" name="Google Shape;11737;p1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8" name="Google Shape;11738;p1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39" name="Google Shape;11739;p1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0" name="Google Shape;11740;p1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1" name="Google Shape;11741;p1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2" name="Google Shape;11742;p1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3" name="Google Shape;11743;p1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4" name="Google Shape;11744;p1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5" name="Google Shape;11745;p1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6" name="Google Shape;11746;p1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7" name="Google Shape;11747;p1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8" name="Google Shape;11748;p1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9" name="Google Shape;11749;p1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0" name="Google Shape;11750;p1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1" name="Google Shape;11751;p1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2" name="Google Shape;11752;p1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3" name="Google Shape;11753;p1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4" name="Google Shape;11754;p1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5" name="Google Shape;11755;p1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6" name="Google Shape;11756;p1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7" name="Google Shape;11757;p1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8" name="Google Shape;11758;p1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9" name="Google Shape;11759;p1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0" name="Google Shape;11760;p1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1" name="Google Shape;11761;p1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2" name="Google Shape;11762;p1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3" name="Google Shape;11763;p1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4" name="Google Shape;11764;p1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5" name="Google Shape;11765;p1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6" name="Google Shape;11766;p1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7" name="Google Shape;11767;p1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8" name="Google Shape;11768;p1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9" name="Google Shape;11769;p1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0" name="Google Shape;11770;p1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1" name="Google Shape;11771;p1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2" name="Google Shape;11772;p1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3" name="Google Shape;11773;p1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4" name="Google Shape;11774;p1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5" name="Google Shape;11775;p1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6" name="Google Shape;11776;p1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7" name="Google Shape;11777;p1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8" name="Google Shape;11778;p1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9" name="Google Shape;11779;p1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0" name="Google Shape;11780;p1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1" name="Google Shape;11781;p1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2" name="Google Shape;11782;p1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3" name="Google Shape;11783;p1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4" name="Google Shape;11784;p1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5" name="Google Shape;11785;p1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6" name="Google Shape;11786;p1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7" name="Google Shape;11787;p1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8" name="Google Shape;11788;p1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9" name="Google Shape;11789;p1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0" name="Google Shape;11790;p1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1" name="Google Shape;11791;p1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2" name="Google Shape;11792;p1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3" name="Google Shape;11793;p1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4" name="Google Shape;11794;p1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5" name="Google Shape;11795;p1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6" name="Google Shape;11796;p1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7" name="Google Shape;11797;p1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8" name="Google Shape;11798;p1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9" name="Google Shape;11799;p1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0" name="Google Shape;11800;p1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1" name="Google Shape;11801;p1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2" name="Google Shape;11802;p1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3" name="Google Shape;11803;p1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4" name="Google Shape;11804;p1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5" name="Google Shape;11805;p1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6" name="Google Shape;11806;p1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7" name="Google Shape;11807;p1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8" name="Google Shape;11808;p1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9" name="Google Shape;11809;p1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0" name="Google Shape;11810;p1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1" name="Google Shape;11811;p1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2" name="Google Shape;11812;p1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3" name="Google Shape;11813;p1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4" name="Google Shape;11814;p1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5" name="Google Shape;11815;p1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6" name="Google Shape;11816;p1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7" name="Google Shape;11817;p1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8" name="Google Shape;11818;p1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9" name="Google Shape;11819;p1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0" name="Google Shape;11820;p1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1" name="Google Shape;11821;p1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2" name="Google Shape;11822;p1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3" name="Google Shape;11823;p1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4" name="Google Shape;11824;p1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5" name="Google Shape;11825;p1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6" name="Google Shape;11826;p1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7" name="Google Shape;11827;p1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8" name="Google Shape;11828;p1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9" name="Google Shape;11829;p1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0" name="Google Shape;11830;p1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1" name="Google Shape;11831;p1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2" name="Google Shape;11832;p1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3" name="Google Shape;11833;p1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4" name="Google Shape;11834;p1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5" name="Google Shape;11835;p1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6" name="Google Shape;11836;p1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7" name="Google Shape;11837;p1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8" name="Google Shape;11838;p1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9" name="Google Shape;11839;p1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0" name="Google Shape;11840;p1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1" name="Google Shape;11841;p1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2" name="Google Shape;11842;p1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3" name="Google Shape;11843;p1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4" name="Google Shape;11844;p1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5" name="Google Shape;11845;p1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6" name="Google Shape;11846;p1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7" name="Google Shape;11847;p1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8" name="Google Shape;11848;p1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9" name="Google Shape;11849;p1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0" name="Google Shape;11850;p1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1" name="Google Shape;11851;p1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2" name="Google Shape;11852;p1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3" name="Google Shape;11853;p1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854" name="Google Shape;11854;p1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1855" name="Google Shape;11855;p17"/>
          <p:cNvSpPr/>
          <p:nvPr/>
        </p:nvSpPr>
        <p:spPr>
          <a:xfrm rot="-9002992" flipH="1">
            <a:off x="441788" y="454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6" name="Google Shape;11856;p17"/>
          <p:cNvSpPr/>
          <p:nvPr/>
        </p:nvSpPr>
        <p:spPr>
          <a:xfrm rot="-469745" flipH="1">
            <a:off x="963721" y="877654"/>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7" name="Google Shape;11857;p17"/>
          <p:cNvSpPr/>
          <p:nvPr/>
        </p:nvSpPr>
        <p:spPr>
          <a:xfrm rot="-4888154" flipH="1">
            <a:off x="11581873" y="1642528"/>
            <a:ext cx="97073" cy="1944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8" name="Google Shape;11858;p17"/>
          <p:cNvSpPr/>
          <p:nvPr/>
        </p:nvSpPr>
        <p:spPr>
          <a:xfrm rot="-9002992" flipH="1">
            <a:off x="11509321" y="621932"/>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59" name="Google Shape;11859;p17"/>
          <p:cNvSpPr/>
          <p:nvPr/>
        </p:nvSpPr>
        <p:spPr>
          <a:xfrm rot="-469745" flipH="1">
            <a:off x="11024587" y="1156254"/>
            <a:ext cx="96903" cy="194996"/>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860" name="Google Shape;11860;p17"/>
          <p:cNvSpPr/>
          <p:nvPr/>
        </p:nvSpPr>
        <p:spPr>
          <a:xfrm rot="-6345070" flipH="1">
            <a:off x="505003" y="1495817"/>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81463261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2706"/>
        <p:cNvGrpSpPr/>
        <p:nvPr/>
      </p:nvGrpSpPr>
      <p:grpSpPr>
        <a:xfrm>
          <a:off x="0" y="0"/>
          <a:ext cx="0" cy="0"/>
          <a:chOff x="0" y="0"/>
          <a:chExt cx="0" cy="0"/>
        </a:xfrm>
      </p:grpSpPr>
      <p:grpSp>
        <p:nvGrpSpPr>
          <p:cNvPr id="12707" name="Google Shape;12707;p19"/>
          <p:cNvGrpSpPr/>
          <p:nvPr/>
        </p:nvGrpSpPr>
        <p:grpSpPr>
          <a:xfrm>
            <a:off x="0" y="0"/>
            <a:ext cx="12205600" cy="7066400"/>
            <a:chOff x="0" y="0"/>
            <a:chExt cx="9154200" cy="5299800"/>
          </a:xfrm>
        </p:grpSpPr>
        <p:sp>
          <p:nvSpPr>
            <p:cNvPr id="12708" name="Google Shape;12708;p19"/>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09" name="Google Shape;12709;p19"/>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0" name="Google Shape;12710;p19"/>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1" name="Google Shape;12711;p19"/>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2" name="Google Shape;12712;p19"/>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3" name="Google Shape;12713;p19"/>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4" name="Google Shape;12714;p19"/>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5" name="Google Shape;12715;p19"/>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6" name="Google Shape;12716;p19"/>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7" name="Google Shape;12717;p19"/>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8" name="Google Shape;12718;p19"/>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19" name="Google Shape;12719;p19"/>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0" name="Google Shape;12720;p19"/>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1" name="Google Shape;12721;p19"/>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2" name="Google Shape;12722;p19"/>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3" name="Google Shape;12723;p19"/>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4" name="Google Shape;12724;p19"/>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5" name="Google Shape;12725;p19"/>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6" name="Google Shape;12726;p19"/>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7" name="Google Shape;12727;p19"/>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8" name="Google Shape;12728;p19"/>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29" name="Google Shape;12729;p19"/>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0" name="Google Shape;12730;p19"/>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1" name="Google Shape;12731;p19"/>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2" name="Google Shape;12732;p19"/>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3" name="Google Shape;12733;p19"/>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4" name="Google Shape;12734;p19"/>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5" name="Google Shape;12735;p19"/>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6" name="Google Shape;12736;p19"/>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7" name="Google Shape;12737;p19"/>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8" name="Google Shape;12738;p19"/>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39" name="Google Shape;12739;p19"/>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0" name="Google Shape;12740;p19"/>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1" name="Google Shape;12741;p19"/>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2" name="Google Shape;12742;p19"/>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3" name="Google Shape;12743;p19"/>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4" name="Google Shape;12744;p19"/>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5" name="Google Shape;12745;p19"/>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6" name="Google Shape;12746;p19"/>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7" name="Google Shape;12747;p19"/>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8" name="Google Shape;12748;p19"/>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49" name="Google Shape;12749;p19"/>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0" name="Google Shape;12750;p19"/>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1" name="Google Shape;12751;p19"/>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2" name="Google Shape;12752;p19"/>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3" name="Google Shape;12753;p19"/>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4" name="Google Shape;12754;p19"/>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5" name="Google Shape;12755;p19"/>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6" name="Google Shape;12756;p19"/>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7" name="Google Shape;12757;p19"/>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8" name="Google Shape;12758;p19"/>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59" name="Google Shape;12759;p19"/>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0" name="Google Shape;12760;p19"/>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1" name="Google Shape;12761;p19"/>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2" name="Google Shape;12762;p19"/>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3" name="Google Shape;12763;p19"/>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4" name="Google Shape;12764;p19"/>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5" name="Google Shape;12765;p19"/>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6" name="Google Shape;12766;p19"/>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7" name="Google Shape;12767;p19"/>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8" name="Google Shape;12768;p19"/>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69" name="Google Shape;12769;p19"/>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0" name="Google Shape;12770;p19"/>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1" name="Google Shape;12771;p19"/>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2" name="Google Shape;12772;p19"/>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3" name="Google Shape;12773;p19"/>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4" name="Google Shape;12774;p19"/>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5" name="Google Shape;12775;p19"/>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6" name="Google Shape;12776;p19"/>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7" name="Google Shape;12777;p19"/>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8" name="Google Shape;12778;p19"/>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79" name="Google Shape;12779;p19"/>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0" name="Google Shape;12780;p19"/>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1" name="Google Shape;12781;p19"/>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2" name="Google Shape;12782;p19"/>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3" name="Google Shape;12783;p19"/>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4" name="Google Shape;12784;p19"/>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5" name="Google Shape;12785;p19"/>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6" name="Google Shape;12786;p19"/>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7" name="Google Shape;12787;p19"/>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8" name="Google Shape;12788;p19"/>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89" name="Google Shape;12789;p19"/>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0" name="Google Shape;12790;p19"/>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1" name="Google Shape;12791;p19"/>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2" name="Google Shape;12792;p19"/>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3" name="Google Shape;12793;p19"/>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4" name="Google Shape;12794;p19"/>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5" name="Google Shape;12795;p19"/>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6" name="Google Shape;12796;p19"/>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7" name="Google Shape;12797;p19"/>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8" name="Google Shape;12798;p19"/>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99" name="Google Shape;12799;p19"/>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0" name="Google Shape;12800;p19"/>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1" name="Google Shape;12801;p19"/>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2" name="Google Shape;12802;p19"/>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3" name="Google Shape;12803;p19"/>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4" name="Google Shape;12804;p19"/>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5" name="Google Shape;12805;p19"/>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6" name="Google Shape;12806;p19"/>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7" name="Google Shape;12807;p19"/>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8" name="Google Shape;12808;p19"/>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09" name="Google Shape;12809;p19"/>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0" name="Google Shape;12810;p19"/>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1" name="Google Shape;12811;p19"/>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2" name="Google Shape;12812;p19"/>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3" name="Google Shape;12813;p19"/>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4" name="Google Shape;12814;p19"/>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5" name="Google Shape;12815;p19"/>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6" name="Google Shape;12816;p19"/>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7" name="Google Shape;12817;p19"/>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8" name="Google Shape;12818;p19"/>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19" name="Google Shape;12819;p19"/>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0" name="Google Shape;12820;p19"/>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1" name="Google Shape;12821;p19"/>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2" name="Google Shape;12822;p19"/>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3" name="Google Shape;12823;p19"/>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4" name="Google Shape;12824;p19"/>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5" name="Google Shape;12825;p19"/>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6" name="Google Shape;12826;p19"/>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7" name="Google Shape;12827;p19"/>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8" name="Google Shape;12828;p19"/>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29" name="Google Shape;12829;p19"/>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0" name="Google Shape;12830;p19"/>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1" name="Google Shape;12831;p19"/>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2" name="Google Shape;12832;p19"/>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3" name="Google Shape;12833;p19"/>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4" name="Google Shape;12834;p19"/>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5" name="Google Shape;12835;p19"/>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6" name="Google Shape;12836;p19"/>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7" name="Google Shape;12837;p19"/>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8" name="Google Shape;12838;p19"/>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39" name="Google Shape;12839;p19"/>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0" name="Google Shape;12840;p19"/>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1" name="Google Shape;12841;p19"/>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2" name="Google Shape;12842;p19"/>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3" name="Google Shape;12843;p19"/>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4" name="Google Shape;12844;p19"/>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5" name="Google Shape;12845;p19"/>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6" name="Google Shape;12846;p19"/>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7" name="Google Shape;12847;p19"/>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8" name="Google Shape;12848;p19"/>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49" name="Google Shape;12849;p19"/>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0" name="Google Shape;12850;p19"/>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1" name="Google Shape;12851;p19"/>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2" name="Google Shape;12852;p19"/>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3" name="Google Shape;12853;p19"/>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4" name="Google Shape;12854;p19"/>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5" name="Google Shape;12855;p19"/>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6" name="Google Shape;12856;p19"/>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7" name="Google Shape;12857;p19"/>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8" name="Google Shape;12858;p19"/>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59" name="Google Shape;12859;p19"/>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0" name="Google Shape;12860;p19"/>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1" name="Google Shape;12861;p19"/>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2" name="Google Shape;12862;p19"/>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3" name="Google Shape;12863;p19"/>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4" name="Google Shape;12864;p19"/>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5" name="Google Shape;12865;p19"/>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6" name="Google Shape;12866;p19"/>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7" name="Google Shape;12867;p19"/>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8" name="Google Shape;12868;p19"/>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69" name="Google Shape;12869;p19"/>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0" name="Google Shape;12870;p19"/>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1" name="Google Shape;12871;p19"/>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2" name="Google Shape;12872;p19"/>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3" name="Google Shape;12873;p19"/>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4" name="Google Shape;12874;p19"/>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5" name="Google Shape;12875;p19"/>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6" name="Google Shape;12876;p19"/>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7" name="Google Shape;12877;p19"/>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8" name="Google Shape;12878;p19"/>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79" name="Google Shape;12879;p19"/>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0" name="Google Shape;12880;p19"/>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1" name="Google Shape;12881;p19"/>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2" name="Google Shape;12882;p19"/>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3" name="Google Shape;12883;p19"/>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4" name="Google Shape;12884;p19"/>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5" name="Google Shape;12885;p19"/>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6" name="Google Shape;12886;p19"/>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7" name="Google Shape;12887;p19"/>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8" name="Google Shape;12888;p19"/>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89" name="Google Shape;12889;p19"/>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0" name="Google Shape;12890;p19"/>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1" name="Google Shape;12891;p19"/>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2" name="Google Shape;12892;p19"/>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3" name="Google Shape;12893;p19"/>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4" name="Google Shape;12894;p19"/>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5" name="Google Shape;12895;p19"/>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6" name="Google Shape;12896;p19"/>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7" name="Google Shape;12897;p19"/>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8" name="Google Shape;12898;p19"/>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99" name="Google Shape;12899;p19"/>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0" name="Google Shape;12900;p19"/>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1" name="Google Shape;12901;p19"/>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2" name="Google Shape;12902;p19"/>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3" name="Google Shape;12903;p19"/>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4" name="Google Shape;12904;p19"/>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5" name="Google Shape;12905;p19"/>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6" name="Google Shape;12906;p19"/>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7" name="Google Shape;12907;p19"/>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8" name="Google Shape;12908;p19"/>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09" name="Google Shape;12909;p19"/>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0" name="Google Shape;12910;p19"/>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1" name="Google Shape;12911;p19"/>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2" name="Google Shape;12912;p19"/>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3" name="Google Shape;12913;p19"/>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4" name="Google Shape;12914;p19"/>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5" name="Google Shape;12915;p19"/>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6" name="Google Shape;12916;p19"/>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7" name="Google Shape;12917;p19"/>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8" name="Google Shape;12918;p19"/>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19" name="Google Shape;12919;p19"/>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0" name="Google Shape;12920;p19"/>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1" name="Google Shape;12921;p19"/>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2" name="Google Shape;12922;p19"/>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3" name="Google Shape;12923;p19"/>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4" name="Google Shape;12924;p19"/>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5" name="Google Shape;12925;p19"/>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6" name="Google Shape;12926;p19"/>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7" name="Google Shape;12927;p19"/>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8" name="Google Shape;12928;p19"/>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29" name="Google Shape;12929;p19"/>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0" name="Google Shape;12930;p19"/>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1" name="Google Shape;12931;p19"/>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2" name="Google Shape;12932;p19"/>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3" name="Google Shape;12933;p19"/>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4" name="Google Shape;12934;p19"/>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5" name="Google Shape;12935;p19"/>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6" name="Google Shape;12936;p19"/>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7" name="Google Shape;12937;p19"/>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8" name="Google Shape;12938;p19"/>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39" name="Google Shape;12939;p19"/>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0" name="Google Shape;12940;p19"/>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1" name="Google Shape;12941;p19"/>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2" name="Google Shape;12942;p19"/>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3" name="Google Shape;12943;p19"/>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4" name="Google Shape;12944;p19"/>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5" name="Google Shape;12945;p19"/>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6" name="Google Shape;12946;p19"/>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7" name="Google Shape;12947;p19"/>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8" name="Google Shape;12948;p19"/>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49" name="Google Shape;12949;p19"/>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0" name="Google Shape;12950;p19"/>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1" name="Google Shape;12951;p19"/>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2" name="Google Shape;12952;p19"/>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3" name="Google Shape;12953;p19"/>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4" name="Google Shape;12954;p19"/>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5" name="Google Shape;12955;p19"/>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6" name="Google Shape;12956;p19"/>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7" name="Google Shape;12957;p19"/>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8" name="Google Shape;12958;p19"/>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59" name="Google Shape;12959;p19"/>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0" name="Google Shape;12960;p19"/>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1" name="Google Shape;12961;p19"/>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2" name="Google Shape;12962;p19"/>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3" name="Google Shape;12963;p19"/>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4" name="Google Shape;12964;p19"/>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5" name="Google Shape;12965;p19"/>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6" name="Google Shape;12966;p19"/>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7" name="Google Shape;12967;p19"/>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8" name="Google Shape;12968;p19"/>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69" name="Google Shape;12969;p19"/>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0" name="Google Shape;12970;p19"/>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1" name="Google Shape;12971;p19"/>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2" name="Google Shape;12972;p19"/>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3" name="Google Shape;12973;p19"/>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4" name="Google Shape;12974;p19"/>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5" name="Google Shape;12975;p19"/>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6" name="Google Shape;12976;p19"/>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7" name="Google Shape;12977;p19"/>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8" name="Google Shape;12978;p19"/>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79" name="Google Shape;12979;p19"/>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0" name="Google Shape;12980;p19"/>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1" name="Google Shape;12981;p19"/>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2" name="Google Shape;12982;p19"/>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3" name="Google Shape;12983;p19"/>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4" name="Google Shape;12984;p19"/>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5" name="Google Shape;12985;p19"/>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6" name="Google Shape;12986;p19"/>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7" name="Google Shape;12987;p19"/>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8" name="Google Shape;12988;p19"/>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9" name="Google Shape;12989;p19"/>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0" name="Google Shape;12990;p19"/>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1" name="Google Shape;12991;p19"/>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2" name="Google Shape;12992;p19"/>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3" name="Google Shape;12993;p19"/>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4" name="Google Shape;12994;p19"/>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5" name="Google Shape;12995;p19"/>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6" name="Google Shape;12996;p19"/>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7" name="Google Shape;12997;p19"/>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8" name="Google Shape;12998;p19"/>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9" name="Google Shape;12999;p19"/>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0" name="Google Shape;13000;p19"/>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1" name="Google Shape;13001;p19"/>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2" name="Google Shape;13002;p19"/>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3" name="Google Shape;13003;p19"/>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4" name="Google Shape;13004;p19"/>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5" name="Google Shape;13005;p19"/>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6" name="Google Shape;13006;p19"/>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7" name="Google Shape;13007;p19"/>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8" name="Google Shape;13008;p19"/>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9" name="Google Shape;13009;p19"/>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0" name="Google Shape;13010;p19"/>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1" name="Google Shape;13011;p19"/>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2" name="Google Shape;13012;p19"/>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3" name="Google Shape;13013;p19"/>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4" name="Google Shape;13014;p19"/>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5" name="Google Shape;13015;p19"/>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6" name="Google Shape;13016;p19"/>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7" name="Google Shape;13017;p19"/>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8" name="Google Shape;13018;p19"/>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9" name="Google Shape;13019;p19"/>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0" name="Google Shape;13020;p19"/>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1" name="Google Shape;13021;p19"/>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2" name="Google Shape;13022;p19"/>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3" name="Google Shape;13023;p19"/>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4" name="Google Shape;13024;p19"/>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5" name="Google Shape;13025;p19"/>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6" name="Google Shape;13026;p19"/>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7" name="Google Shape;13027;p19"/>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8" name="Google Shape;13028;p19"/>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9" name="Google Shape;13029;p19"/>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0" name="Google Shape;13030;p19"/>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1" name="Google Shape;13031;p19"/>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2" name="Google Shape;13032;p19"/>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3" name="Google Shape;13033;p19"/>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4" name="Google Shape;13034;p19"/>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5" name="Google Shape;13035;p19"/>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6" name="Google Shape;13036;p19"/>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7" name="Google Shape;13037;p19"/>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8" name="Google Shape;13038;p19"/>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9" name="Google Shape;13039;p19"/>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0" name="Google Shape;13040;p19"/>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1" name="Google Shape;13041;p19"/>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2" name="Google Shape;13042;p19"/>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3" name="Google Shape;13043;p19"/>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4" name="Google Shape;13044;p19"/>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5" name="Google Shape;13045;p19"/>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6" name="Google Shape;13046;p19"/>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7" name="Google Shape;13047;p19"/>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8" name="Google Shape;13048;p19"/>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9" name="Google Shape;13049;p19"/>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0" name="Google Shape;13050;p19"/>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1" name="Google Shape;13051;p19"/>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2" name="Google Shape;13052;p19"/>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3" name="Google Shape;13053;p19"/>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4" name="Google Shape;13054;p19"/>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5" name="Google Shape;13055;p19"/>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6" name="Google Shape;13056;p19"/>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7" name="Google Shape;13057;p19"/>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8" name="Google Shape;13058;p19"/>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9" name="Google Shape;13059;p19"/>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0" name="Google Shape;13060;p19"/>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1" name="Google Shape;13061;p19"/>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2" name="Google Shape;13062;p19"/>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3" name="Google Shape;13063;p19"/>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4" name="Google Shape;13064;p19"/>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5" name="Google Shape;13065;p19"/>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6" name="Google Shape;13066;p19"/>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7" name="Google Shape;13067;p19"/>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8" name="Google Shape;13068;p19"/>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9" name="Google Shape;13069;p19"/>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0" name="Google Shape;13070;p19"/>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1" name="Google Shape;13071;p19"/>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2" name="Google Shape;13072;p19"/>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3" name="Google Shape;13073;p19"/>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4" name="Google Shape;13074;p19"/>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5" name="Google Shape;13075;p19"/>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6" name="Google Shape;13076;p19"/>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7" name="Google Shape;13077;p19"/>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8" name="Google Shape;13078;p19"/>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9" name="Google Shape;13079;p19"/>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0" name="Google Shape;13080;p19"/>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1" name="Google Shape;13081;p19"/>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2" name="Google Shape;13082;p19"/>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3" name="Google Shape;13083;p19"/>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4" name="Google Shape;13084;p19"/>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5" name="Google Shape;13085;p19"/>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6" name="Google Shape;13086;p19"/>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7" name="Google Shape;13087;p19"/>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8" name="Google Shape;13088;p19"/>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9" name="Google Shape;13089;p19"/>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0" name="Google Shape;13090;p19"/>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1" name="Google Shape;13091;p19"/>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2" name="Google Shape;13092;p19"/>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3" name="Google Shape;13093;p19"/>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4" name="Google Shape;13094;p19"/>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5" name="Google Shape;13095;p19"/>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6" name="Google Shape;13096;p19"/>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7" name="Google Shape;13097;p19"/>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8" name="Google Shape;13098;p19"/>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9" name="Google Shape;13099;p19"/>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0" name="Google Shape;13100;p19"/>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1" name="Google Shape;13101;p19"/>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2" name="Google Shape;13102;p19"/>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3" name="Google Shape;13103;p19"/>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4" name="Google Shape;13104;p19"/>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5" name="Google Shape;13105;p19"/>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6" name="Google Shape;13106;p19"/>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7" name="Google Shape;13107;p19"/>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8" name="Google Shape;13108;p19"/>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9" name="Google Shape;13109;p19"/>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0" name="Google Shape;13110;p19"/>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1" name="Google Shape;13111;p19"/>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2" name="Google Shape;13112;p19"/>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3" name="Google Shape;13113;p19"/>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4" name="Google Shape;13114;p19"/>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5" name="Google Shape;13115;p19"/>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6" name="Google Shape;13116;p19"/>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7" name="Google Shape;13117;p19"/>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8" name="Google Shape;13118;p19"/>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9" name="Google Shape;13119;p19"/>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0" name="Google Shape;13120;p19"/>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1" name="Google Shape;13121;p19"/>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2" name="Google Shape;13122;p19"/>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3" name="Google Shape;13123;p19"/>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4" name="Google Shape;13124;p19"/>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5" name="Google Shape;13125;p19"/>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6" name="Google Shape;13126;p19"/>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7" name="Google Shape;13127;p19"/>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8" name="Google Shape;13128;p19"/>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9" name="Google Shape;13129;p19"/>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0" name="Google Shape;13130;p19"/>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1" name="Google Shape;13131;p19"/>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2" name="Google Shape;13132;p19"/>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3" name="Google Shape;13133;p19"/>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4" name="Google Shape;13134;p19"/>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5" name="Google Shape;13135;p19"/>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6" name="Google Shape;13136;p19"/>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7" name="Google Shape;13137;p19"/>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8" name="Google Shape;13138;p19"/>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9" name="Google Shape;13139;p19"/>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0" name="Google Shape;13140;p19"/>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1" name="Google Shape;13141;p19"/>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2" name="Google Shape;13142;p19"/>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3" name="Google Shape;13143;p19"/>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4" name="Google Shape;13144;p19"/>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5" name="Google Shape;13145;p19"/>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6" name="Google Shape;13146;p19"/>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7" name="Google Shape;13147;p19"/>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8" name="Google Shape;13148;p19"/>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9" name="Google Shape;13149;p19"/>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0" name="Google Shape;13150;p19"/>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1" name="Google Shape;13151;p19"/>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2" name="Google Shape;13152;p19"/>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3" name="Google Shape;13153;p19"/>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4" name="Google Shape;13154;p19"/>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5" name="Google Shape;13155;p19"/>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6" name="Google Shape;13156;p19"/>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7" name="Google Shape;13157;p19"/>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8" name="Google Shape;13158;p19"/>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9" name="Google Shape;13159;p19"/>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0" name="Google Shape;13160;p19"/>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1" name="Google Shape;13161;p19"/>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2" name="Google Shape;13162;p19"/>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3" name="Google Shape;13163;p19"/>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4" name="Google Shape;13164;p19"/>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5" name="Google Shape;13165;p19"/>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6" name="Google Shape;13166;p19"/>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7" name="Google Shape;13167;p19"/>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8" name="Google Shape;13168;p19"/>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9" name="Google Shape;13169;p19"/>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0" name="Google Shape;13170;p19"/>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1" name="Google Shape;13171;p19"/>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2" name="Google Shape;13172;p19"/>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3" name="Google Shape;13173;p19"/>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4" name="Google Shape;13174;p19"/>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5" name="Google Shape;13175;p19"/>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6" name="Google Shape;13176;p19"/>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7" name="Google Shape;13177;p19"/>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8" name="Google Shape;13178;p19"/>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9" name="Google Shape;13179;p19"/>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0" name="Google Shape;13180;p19"/>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1" name="Google Shape;13181;p19"/>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2" name="Google Shape;13182;p19"/>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3" name="Google Shape;13183;p19"/>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4" name="Google Shape;13184;p19"/>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5" name="Google Shape;13185;p19"/>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6" name="Google Shape;13186;p19"/>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7" name="Google Shape;13187;p19"/>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8" name="Google Shape;13188;p19"/>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9" name="Google Shape;13189;p19"/>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0" name="Google Shape;13190;p19"/>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1" name="Google Shape;13191;p19"/>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2" name="Google Shape;13192;p19"/>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3" name="Google Shape;13193;p19"/>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4" name="Google Shape;13194;p19"/>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5" name="Google Shape;13195;p19"/>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6" name="Google Shape;13196;p19"/>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7" name="Google Shape;13197;p19"/>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8" name="Google Shape;13198;p19"/>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9" name="Google Shape;13199;p19"/>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0" name="Google Shape;13200;p19"/>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1" name="Google Shape;13201;p19"/>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2" name="Google Shape;13202;p19"/>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3" name="Google Shape;13203;p19"/>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4" name="Google Shape;13204;p19"/>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5" name="Google Shape;13205;p19"/>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6" name="Google Shape;13206;p19"/>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7" name="Google Shape;13207;p19"/>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8" name="Google Shape;13208;p19"/>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9" name="Google Shape;13209;p19"/>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0" name="Google Shape;13210;p19"/>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1" name="Google Shape;13211;p19"/>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2" name="Google Shape;13212;p19"/>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3" name="Google Shape;13213;p19"/>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4" name="Google Shape;13214;p19"/>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5" name="Google Shape;13215;p19"/>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6" name="Google Shape;13216;p19"/>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7" name="Google Shape;13217;p19"/>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8" name="Google Shape;13218;p19"/>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9" name="Google Shape;13219;p19"/>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0" name="Google Shape;13220;p19"/>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1" name="Google Shape;13221;p19"/>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2" name="Google Shape;13222;p19"/>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3" name="Google Shape;13223;p19"/>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4" name="Google Shape;13224;p19"/>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5" name="Google Shape;13225;p19"/>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6" name="Google Shape;13226;p19"/>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7" name="Google Shape;13227;p19"/>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8" name="Google Shape;13228;p19"/>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9" name="Google Shape;13229;p19"/>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0" name="Google Shape;13230;p19"/>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1" name="Google Shape;13231;p19"/>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2" name="Google Shape;13232;p19"/>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3" name="Google Shape;13233;p19"/>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4" name="Google Shape;13234;p19"/>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5" name="Google Shape;13235;p19"/>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6" name="Google Shape;13236;p19"/>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7" name="Google Shape;13237;p19"/>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8" name="Google Shape;13238;p19"/>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9" name="Google Shape;13239;p19"/>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0" name="Google Shape;13240;p19"/>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1" name="Google Shape;13241;p19"/>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2" name="Google Shape;13242;p19"/>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3" name="Google Shape;13243;p19"/>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4" name="Google Shape;13244;p19"/>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5" name="Google Shape;13245;p19"/>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6" name="Google Shape;13246;p19"/>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7" name="Google Shape;13247;p19"/>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8" name="Google Shape;13248;p19"/>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9" name="Google Shape;13249;p19"/>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0" name="Google Shape;13250;p19"/>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1" name="Google Shape;13251;p19"/>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2" name="Google Shape;13252;p19"/>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3" name="Google Shape;13253;p19"/>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4" name="Google Shape;13254;p19"/>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5" name="Google Shape;13255;p19"/>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6" name="Google Shape;13256;p19"/>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7" name="Google Shape;13257;p19"/>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8" name="Google Shape;13258;p19"/>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9" name="Google Shape;13259;p19"/>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0" name="Google Shape;13260;p19"/>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1" name="Google Shape;13261;p19"/>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2" name="Google Shape;13262;p19"/>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3" name="Google Shape;13263;p19"/>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4" name="Google Shape;13264;p19"/>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5" name="Google Shape;13265;p19"/>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6" name="Google Shape;13266;p19"/>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7" name="Google Shape;13267;p19"/>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8" name="Google Shape;13268;p19"/>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9" name="Google Shape;13269;p19"/>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0" name="Google Shape;13270;p19"/>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1" name="Google Shape;13271;p19"/>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2" name="Google Shape;13272;p19"/>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3" name="Google Shape;13273;p19"/>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4" name="Google Shape;13274;p19"/>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5" name="Google Shape;13275;p19"/>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6" name="Google Shape;13276;p19"/>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7" name="Google Shape;13277;p19"/>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8" name="Google Shape;13278;p19"/>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9" name="Google Shape;13279;p19"/>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0" name="Google Shape;13280;p19"/>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1" name="Google Shape;13281;p19"/>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2" name="Google Shape;13282;p19"/>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3" name="Google Shape;13283;p19"/>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4" name="Google Shape;13284;p19"/>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5" name="Google Shape;13285;p19"/>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6" name="Google Shape;13286;p19"/>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7" name="Google Shape;13287;p19"/>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8" name="Google Shape;13288;p19"/>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9" name="Google Shape;13289;p19"/>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0" name="Google Shape;13290;p19"/>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1" name="Google Shape;13291;p19"/>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2" name="Google Shape;13292;p19"/>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3" name="Google Shape;13293;p19"/>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4" name="Google Shape;13294;p19"/>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5" name="Google Shape;13295;p19"/>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6" name="Google Shape;13296;p19"/>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7" name="Google Shape;13297;p19"/>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8" name="Google Shape;13298;p19"/>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99" name="Google Shape;13299;p19"/>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0" name="Google Shape;13300;p19"/>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1" name="Google Shape;13301;p19"/>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2" name="Google Shape;13302;p19"/>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3" name="Google Shape;13303;p19"/>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4" name="Google Shape;13304;p19"/>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5" name="Google Shape;13305;p19"/>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6" name="Google Shape;13306;p19"/>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7" name="Google Shape;13307;p19"/>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8" name="Google Shape;13308;p19"/>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09" name="Google Shape;13309;p19"/>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0" name="Google Shape;13310;p19"/>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1" name="Google Shape;13311;p19"/>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2" name="Google Shape;13312;p19"/>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3" name="Google Shape;13313;p19"/>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4" name="Google Shape;13314;p19"/>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5" name="Google Shape;13315;p19"/>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6" name="Google Shape;13316;p19"/>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7" name="Google Shape;13317;p19"/>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8" name="Google Shape;13318;p19"/>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19" name="Google Shape;13319;p19"/>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0" name="Google Shape;13320;p19"/>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1" name="Google Shape;13321;p19"/>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2" name="Google Shape;13322;p19"/>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3" name="Google Shape;13323;p19"/>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4" name="Google Shape;13324;p19"/>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5" name="Google Shape;13325;p19"/>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6" name="Google Shape;13326;p19"/>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7" name="Google Shape;13327;p19"/>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8" name="Google Shape;13328;p19"/>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29" name="Google Shape;13329;p19"/>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0" name="Google Shape;13330;p19"/>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1" name="Google Shape;13331;p19"/>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2" name="Google Shape;13332;p19"/>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3" name="Google Shape;13333;p19"/>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4" name="Google Shape;13334;p19"/>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5" name="Google Shape;13335;p19"/>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6" name="Google Shape;13336;p19"/>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7" name="Google Shape;13337;p19"/>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8" name="Google Shape;13338;p19"/>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9" name="Google Shape;13339;p19"/>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0" name="Google Shape;13340;p19"/>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1" name="Google Shape;13341;p19"/>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2" name="Google Shape;13342;p19"/>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3" name="Google Shape;13343;p19"/>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4" name="Google Shape;13344;p19"/>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5" name="Google Shape;13345;p19"/>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6" name="Google Shape;13346;p19"/>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7" name="Google Shape;13347;p19"/>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8" name="Google Shape;13348;p19"/>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9" name="Google Shape;13349;p19"/>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0" name="Google Shape;13350;p19"/>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1" name="Google Shape;13351;p19"/>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2" name="Google Shape;13352;p19"/>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3" name="Google Shape;13353;p19"/>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4" name="Google Shape;13354;p19"/>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5" name="Google Shape;13355;p19"/>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6" name="Google Shape;13356;p19"/>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7" name="Google Shape;13357;p19"/>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8" name="Google Shape;13358;p19"/>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9" name="Google Shape;13359;p19"/>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0" name="Google Shape;13360;p19"/>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1" name="Google Shape;13361;p19"/>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2" name="Google Shape;13362;p19"/>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3" name="Google Shape;13363;p19"/>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4" name="Google Shape;13364;p19"/>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5" name="Google Shape;13365;p19"/>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6" name="Google Shape;13366;p19"/>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7" name="Google Shape;13367;p19"/>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8" name="Google Shape;13368;p19"/>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9" name="Google Shape;13369;p19"/>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0" name="Google Shape;13370;p19"/>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1" name="Google Shape;13371;p19"/>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2" name="Google Shape;13372;p19"/>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3" name="Google Shape;13373;p19"/>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4" name="Google Shape;13374;p19"/>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5" name="Google Shape;13375;p19"/>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6" name="Google Shape;13376;p19"/>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7" name="Google Shape;13377;p19"/>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8" name="Google Shape;13378;p19"/>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79" name="Google Shape;13379;p19"/>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0" name="Google Shape;13380;p19"/>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1" name="Google Shape;13381;p19"/>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2" name="Google Shape;13382;p19"/>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3" name="Google Shape;13383;p19"/>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4" name="Google Shape;13384;p19"/>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5" name="Google Shape;13385;p19"/>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6" name="Google Shape;13386;p19"/>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7" name="Google Shape;13387;p19"/>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8" name="Google Shape;13388;p19"/>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89" name="Google Shape;13389;p19"/>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0" name="Google Shape;13390;p19"/>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1" name="Google Shape;13391;p19"/>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2" name="Google Shape;13392;p19"/>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3" name="Google Shape;13393;p19"/>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4" name="Google Shape;13394;p19"/>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5" name="Google Shape;13395;p19"/>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6" name="Google Shape;13396;p19"/>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7" name="Google Shape;13397;p19"/>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8" name="Google Shape;13398;p19"/>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9" name="Google Shape;13399;p19"/>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0" name="Google Shape;13400;p19"/>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1" name="Google Shape;13401;p19"/>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2" name="Google Shape;13402;p19"/>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3" name="Google Shape;13403;p19"/>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4" name="Google Shape;13404;p19"/>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5" name="Google Shape;13405;p19"/>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6" name="Google Shape;13406;p19"/>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7" name="Google Shape;13407;p19"/>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8" name="Google Shape;13408;p19"/>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9" name="Google Shape;13409;p19"/>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0" name="Google Shape;13410;p19"/>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1" name="Google Shape;13411;p19"/>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2" name="Google Shape;13412;p19"/>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3" name="Google Shape;13413;p19"/>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4" name="Google Shape;13414;p19"/>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5" name="Google Shape;13415;p19"/>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6" name="Google Shape;13416;p19"/>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7" name="Google Shape;13417;p19"/>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8" name="Google Shape;13418;p19"/>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19" name="Google Shape;13419;p19"/>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0" name="Google Shape;13420;p19"/>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1" name="Google Shape;13421;p19"/>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2" name="Google Shape;13422;p19"/>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3" name="Google Shape;13423;p19"/>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4" name="Google Shape;13424;p19"/>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5" name="Google Shape;13425;p19"/>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6" name="Google Shape;13426;p19"/>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7" name="Google Shape;13427;p19"/>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8" name="Google Shape;13428;p19"/>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29" name="Google Shape;13429;p19"/>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0" name="Google Shape;13430;p19"/>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1" name="Google Shape;13431;p19"/>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2" name="Google Shape;13432;p19"/>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3" name="Google Shape;13433;p19"/>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4" name="Google Shape;13434;p19"/>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5" name="Google Shape;13435;p19"/>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6" name="Google Shape;13436;p19"/>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7" name="Google Shape;13437;p19"/>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8" name="Google Shape;13438;p19"/>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39" name="Google Shape;13439;p19"/>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0" name="Google Shape;13440;p19"/>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1" name="Google Shape;13441;p19"/>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2" name="Google Shape;13442;p19"/>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3" name="Google Shape;13443;p19"/>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4" name="Google Shape;13444;p19"/>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5" name="Google Shape;13445;p19"/>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6" name="Google Shape;13446;p19"/>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7" name="Google Shape;13447;p19"/>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8" name="Google Shape;13448;p19"/>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9" name="Google Shape;13449;p19"/>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0" name="Google Shape;13450;p19"/>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1" name="Google Shape;13451;p19"/>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2" name="Google Shape;13452;p19"/>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3" name="Google Shape;13453;p19"/>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4" name="Google Shape;13454;p19"/>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5" name="Google Shape;13455;p19"/>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6" name="Google Shape;13456;p19"/>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7" name="Google Shape;13457;p19"/>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8" name="Google Shape;13458;p19"/>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9" name="Google Shape;13459;p19"/>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0" name="Google Shape;13460;p19"/>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1" name="Google Shape;13461;p19"/>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2" name="Google Shape;13462;p19"/>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3" name="Google Shape;13463;p19"/>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4" name="Google Shape;13464;p19"/>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5" name="Google Shape;13465;p19"/>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6" name="Google Shape;13466;p19"/>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7" name="Google Shape;13467;p19"/>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8" name="Google Shape;13468;p19"/>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9" name="Google Shape;13469;p19"/>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0" name="Google Shape;13470;p19"/>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1" name="Google Shape;13471;p19"/>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2" name="Google Shape;13472;p19"/>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3" name="Google Shape;13473;p19"/>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4" name="Google Shape;13474;p19"/>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5" name="Google Shape;13475;p19"/>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6" name="Google Shape;13476;p19"/>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7" name="Google Shape;13477;p19"/>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8" name="Google Shape;13478;p19"/>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9" name="Google Shape;13479;p19"/>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0" name="Google Shape;13480;p19"/>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1" name="Google Shape;13481;p19"/>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2" name="Google Shape;13482;p19"/>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3" name="Google Shape;13483;p19"/>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4" name="Google Shape;13484;p19"/>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5" name="Google Shape;13485;p19"/>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6" name="Google Shape;13486;p19"/>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7" name="Google Shape;13487;p19"/>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8" name="Google Shape;13488;p19"/>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9" name="Google Shape;13489;p19"/>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0" name="Google Shape;13490;p19"/>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1" name="Google Shape;13491;p19"/>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2" name="Google Shape;13492;p19"/>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3" name="Google Shape;13493;p19"/>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4" name="Google Shape;13494;p19"/>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5" name="Google Shape;13495;p19"/>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6" name="Google Shape;13496;p19"/>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7" name="Google Shape;13497;p19"/>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8" name="Google Shape;13498;p19"/>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9" name="Google Shape;13499;p19"/>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0" name="Google Shape;13500;p19"/>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1" name="Google Shape;13501;p19"/>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2" name="Google Shape;13502;p19"/>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3" name="Google Shape;13503;p19"/>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4" name="Google Shape;13504;p19"/>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5" name="Google Shape;13505;p19"/>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6" name="Google Shape;13506;p19"/>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7" name="Google Shape;13507;p19"/>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8" name="Google Shape;13508;p19"/>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9" name="Google Shape;13509;p19"/>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0" name="Google Shape;13510;p19"/>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1" name="Google Shape;13511;p19"/>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2" name="Google Shape;13512;p19"/>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3" name="Google Shape;13513;p19"/>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4" name="Google Shape;13514;p19"/>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5" name="Google Shape;13515;p19"/>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6" name="Google Shape;13516;p19"/>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7" name="Google Shape;13517;p19"/>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8" name="Google Shape;13518;p19"/>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9" name="Google Shape;13519;p19"/>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0" name="Google Shape;13520;p19"/>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1" name="Google Shape;13521;p19"/>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2" name="Google Shape;13522;p19"/>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3" name="Google Shape;13523;p19"/>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4" name="Google Shape;13524;p19"/>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5" name="Google Shape;13525;p19"/>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6" name="Google Shape;13526;p19"/>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7" name="Google Shape;13527;p19"/>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8" name="Google Shape;13528;p19"/>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9" name="Google Shape;13529;p19"/>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0" name="Google Shape;13530;p19"/>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1" name="Google Shape;13531;p19"/>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2" name="Google Shape;13532;p19"/>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3" name="Google Shape;13533;p19"/>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4" name="Google Shape;13534;p19"/>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5" name="Google Shape;13535;p19"/>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6" name="Google Shape;13536;p19"/>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7" name="Google Shape;13537;p19"/>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8" name="Google Shape;13538;p19"/>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9" name="Google Shape;13539;p19"/>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0" name="Google Shape;13540;p19"/>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1" name="Google Shape;13541;p19"/>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2" name="Google Shape;13542;p19"/>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3" name="Google Shape;13543;p19"/>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544" name="Google Shape;13544;p19"/>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5" name="Google Shape;13545;p19"/>
          <p:cNvSpPr txBox="1">
            <a:spLocks noGrp="1"/>
          </p:cNvSpPr>
          <p:nvPr>
            <p:ph type="title" idx="2"/>
          </p:nvPr>
        </p:nvSpPr>
        <p:spPr>
          <a:xfrm rot="419">
            <a:off x="2977255" y="4273112"/>
            <a:ext cx="6566400" cy="745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32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6" name="Google Shape;13546;p19"/>
          <p:cNvSpPr txBox="1">
            <a:spLocks noGrp="1"/>
          </p:cNvSpPr>
          <p:nvPr>
            <p:ph type="title" idx="3"/>
          </p:nvPr>
        </p:nvSpPr>
        <p:spPr>
          <a:xfrm rot="-628">
            <a:off x="3716571" y="2017019"/>
            <a:ext cx="6566400" cy="745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3200"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547" name="Google Shape;13547;p19"/>
          <p:cNvSpPr txBox="1">
            <a:spLocks noGrp="1"/>
          </p:cNvSpPr>
          <p:nvPr>
            <p:ph type="subTitle" idx="1"/>
          </p:nvPr>
        </p:nvSpPr>
        <p:spPr>
          <a:xfrm rot="-209">
            <a:off x="3716571" y="2763025"/>
            <a:ext cx="6566400" cy="808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548" name="Google Shape;13548;p19"/>
          <p:cNvSpPr txBox="1">
            <a:spLocks noGrp="1"/>
          </p:cNvSpPr>
          <p:nvPr>
            <p:ph type="subTitle" idx="4"/>
          </p:nvPr>
        </p:nvSpPr>
        <p:spPr>
          <a:xfrm rot="1885">
            <a:off x="2977256" y="5020505"/>
            <a:ext cx="6566401" cy="85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549" name="Google Shape;13549;p19"/>
          <p:cNvSpPr/>
          <p:nvPr/>
        </p:nvSpPr>
        <p:spPr>
          <a:xfrm rot="-6345070" flipH="1">
            <a:off x="11242470" y="45550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0" name="Google Shape;13550;p19"/>
          <p:cNvSpPr/>
          <p:nvPr/>
        </p:nvSpPr>
        <p:spPr>
          <a:xfrm rot="-9002992" flipH="1">
            <a:off x="10712221" y="5350781"/>
            <a:ext cx="96947" cy="1947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1" name="Google Shape;13551;p19"/>
          <p:cNvSpPr/>
          <p:nvPr/>
        </p:nvSpPr>
        <p:spPr>
          <a:xfrm rot="-9002992" flipH="1">
            <a:off x="11440021" y="6098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2" name="Google Shape;13552;p19"/>
          <p:cNvSpPr/>
          <p:nvPr/>
        </p:nvSpPr>
        <p:spPr>
          <a:xfrm rot="-6345070" flipH="1">
            <a:off x="510170" y="622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3" name="Google Shape;13553;p19"/>
          <p:cNvSpPr/>
          <p:nvPr/>
        </p:nvSpPr>
        <p:spPr>
          <a:xfrm rot="-9002992" flipH="1">
            <a:off x="1215321" y="1350381"/>
            <a:ext cx="96947" cy="1947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4" name="Google Shape;13554;p19"/>
          <p:cNvSpPr/>
          <p:nvPr/>
        </p:nvSpPr>
        <p:spPr>
          <a:xfrm rot="-469745" flipH="1">
            <a:off x="1868887" y="667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3555" name="Google Shape;13555;p19"/>
          <p:cNvSpPr/>
          <p:nvPr/>
        </p:nvSpPr>
        <p:spPr>
          <a:xfrm rot="-9002992" flipH="1">
            <a:off x="811888" y="23015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2873990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4408"/>
        <p:cNvGrpSpPr/>
        <p:nvPr/>
      </p:nvGrpSpPr>
      <p:grpSpPr>
        <a:xfrm>
          <a:off x="0" y="0"/>
          <a:ext cx="0" cy="0"/>
          <a:chOff x="0" y="0"/>
          <a:chExt cx="0" cy="0"/>
        </a:xfrm>
      </p:grpSpPr>
      <p:grpSp>
        <p:nvGrpSpPr>
          <p:cNvPr id="14409" name="Google Shape;14409;p21"/>
          <p:cNvGrpSpPr/>
          <p:nvPr/>
        </p:nvGrpSpPr>
        <p:grpSpPr>
          <a:xfrm>
            <a:off x="0" y="0"/>
            <a:ext cx="12205600" cy="7066400"/>
            <a:chOff x="0" y="0"/>
            <a:chExt cx="9154200" cy="5299800"/>
          </a:xfrm>
        </p:grpSpPr>
        <p:sp>
          <p:nvSpPr>
            <p:cNvPr id="14410" name="Google Shape;14410;p2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1" name="Google Shape;14411;p2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2" name="Google Shape;14412;p2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3" name="Google Shape;14413;p2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4" name="Google Shape;14414;p2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5" name="Google Shape;14415;p2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6" name="Google Shape;14416;p2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7" name="Google Shape;14417;p2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8" name="Google Shape;14418;p2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9" name="Google Shape;14419;p2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0" name="Google Shape;14420;p2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1" name="Google Shape;14421;p2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2" name="Google Shape;14422;p2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3" name="Google Shape;14423;p2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4" name="Google Shape;14424;p2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5" name="Google Shape;14425;p2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6" name="Google Shape;14426;p2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7" name="Google Shape;14427;p2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8" name="Google Shape;14428;p2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9" name="Google Shape;14429;p2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0" name="Google Shape;14430;p2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1" name="Google Shape;14431;p2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2" name="Google Shape;14432;p2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3" name="Google Shape;14433;p2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4" name="Google Shape;14434;p2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5" name="Google Shape;14435;p2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6" name="Google Shape;14436;p2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7" name="Google Shape;14437;p2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8" name="Google Shape;14438;p2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9" name="Google Shape;14439;p2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0" name="Google Shape;14440;p2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1" name="Google Shape;14441;p2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2" name="Google Shape;14442;p2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3" name="Google Shape;14443;p2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4" name="Google Shape;14444;p2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5" name="Google Shape;14445;p2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6" name="Google Shape;14446;p2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7" name="Google Shape;14447;p2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8" name="Google Shape;14448;p2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9" name="Google Shape;14449;p2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0" name="Google Shape;14450;p2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1" name="Google Shape;14451;p2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2" name="Google Shape;14452;p2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3" name="Google Shape;14453;p2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4" name="Google Shape;14454;p2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5" name="Google Shape;14455;p2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6" name="Google Shape;14456;p2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7" name="Google Shape;14457;p2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8" name="Google Shape;14458;p2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9" name="Google Shape;14459;p2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0" name="Google Shape;14460;p2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1" name="Google Shape;14461;p2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2" name="Google Shape;14462;p2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3" name="Google Shape;14463;p2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4" name="Google Shape;14464;p2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5" name="Google Shape;14465;p2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6" name="Google Shape;14466;p2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7" name="Google Shape;14467;p2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8" name="Google Shape;14468;p2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9" name="Google Shape;14469;p2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0" name="Google Shape;14470;p2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1" name="Google Shape;14471;p2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2" name="Google Shape;14472;p2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3" name="Google Shape;14473;p2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4" name="Google Shape;14474;p2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5" name="Google Shape;14475;p2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6" name="Google Shape;14476;p2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7" name="Google Shape;14477;p2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8" name="Google Shape;14478;p2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79" name="Google Shape;14479;p2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0" name="Google Shape;14480;p2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1" name="Google Shape;14481;p2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2" name="Google Shape;14482;p2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3" name="Google Shape;14483;p2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4" name="Google Shape;14484;p2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5" name="Google Shape;14485;p2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6" name="Google Shape;14486;p2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7" name="Google Shape;14487;p2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8" name="Google Shape;14488;p2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89" name="Google Shape;14489;p2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0" name="Google Shape;14490;p2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1" name="Google Shape;14491;p2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2" name="Google Shape;14492;p2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3" name="Google Shape;14493;p2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4" name="Google Shape;14494;p2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5" name="Google Shape;14495;p2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6" name="Google Shape;14496;p2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7" name="Google Shape;14497;p2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8" name="Google Shape;14498;p2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99" name="Google Shape;14499;p2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0" name="Google Shape;14500;p2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1" name="Google Shape;14501;p2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2" name="Google Shape;14502;p2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3" name="Google Shape;14503;p2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4" name="Google Shape;14504;p2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5" name="Google Shape;14505;p2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6" name="Google Shape;14506;p2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7" name="Google Shape;14507;p2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8" name="Google Shape;14508;p2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09" name="Google Shape;14509;p2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0" name="Google Shape;14510;p2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1" name="Google Shape;14511;p2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2" name="Google Shape;14512;p2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3" name="Google Shape;14513;p2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4" name="Google Shape;14514;p2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5" name="Google Shape;14515;p2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6" name="Google Shape;14516;p2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7" name="Google Shape;14517;p2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8" name="Google Shape;14518;p2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9" name="Google Shape;14519;p2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0" name="Google Shape;14520;p2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1" name="Google Shape;14521;p2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2" name="Google Shape;14522;p2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3" name="Google Shape;14523;p2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4" name="Google Shape;14524;p2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5" name="Google Shape;14525;p2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6" name="Google Shape;14526;p2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7" name="Google Shape;14527;p2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8" name="Google Shape;14528;p2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9" name="Google Shape;14529;p2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0" name="Google Shape;14530;p2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1" name="Google Shape;14531;p2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2" name="Google Shape;14532;p2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3" name="Google Shape;14533;p2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4" name="Google Shape;14534;p2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5" name="Google Shape;14535;p2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6" name="Google Shape;14536;p2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7" name="Google Shape;14537;p2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8" name="Google Shape;14538;p2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9" name="Google Shape;14539;p2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0" name="Google Shape;14540;p2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1" name="Google Shape;14541;p2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2" name="Google Shape;14542;p2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3" name="Google Shape;14543;p2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4" name="Google Shape;14544;p2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5" name="Google Shape;14545;p2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6" name="Google Shape;14546;p2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7" name="Google Shape;14547;p2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8" name="Google Shape;14548;p2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9" name="Google Shape;14549;p2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0" name="Google Shape;14550;p2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1" name="Google Shape;14551;p2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2" name="Google Shape;14552;p2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3" name="Google Shape;14553;p2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4" name="Google Shape;14554;p2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5" name="Google Shape;14555;p2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6" name="Google Shape;14556;p2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7" name="Google Shape;14557;p2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8" name="Google Shape;14558;p2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9" name="Google Shape;14559;p2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0" name="Google Shape;14560;p2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1" name="Google Shape;14561;p2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2" name="Google Shape;14562;p2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3" name="Google Shape;14563;p2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4" name="Google Shape;14564;p2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5" name="Google Shape;14565;p2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6" name="Google Shape;14566;p2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7" name="Google Shape;14567;p2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8" name="Google Shape;14568;p2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69" name="Google Shape;14569;p2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0" name="Google Shape;14570;p2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1" name="Google Shape;14571;p2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2" name="Google Shape;14572;p2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3" name="Google Shape;14573;p2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4" name="Google Shape;14574;p2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5" name="Google Shape;14575;p2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6" name="Google Shape;14576;p2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7" name="Google Shape;14577;p2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8" name="Google Shape;14578;p2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79" name="Google Shape;14579;p2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0" name="Google Shape;14580;p2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1" name="Google Shape;14581;p2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2" name="Google Shape;14582;p2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3" name="Google Shape;14583;p2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4" name="Google Shape;14584;p2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5" name="Google Shape;14585;p2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6" name="Google Shape;14586;p2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7" name="Google Shape;14587;p2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8" name="Google Shape;14588;p2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9" name="Google Shape;14589;p2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0" name="Google Shape;14590;p2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1" name="Google Shape;14591;p2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2" name="Google Shape;14592;p2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3" name="Google Shape;14593;p2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4" name="Google Shape;14594;p2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5" name="Google Shape;14595;p2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6" name="Google Shape;14596;p2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7" name="Google Shape;14597;p2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8" name="Google Shape;14598;p2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99" name="Google Shape;14599;p2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0" name="Google Shape;14600;p2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1" name="Google Shape;14601;p2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2" name="Google Shape;14602;p2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3" name="Google Shape;14603;p2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4" name="Google Shape;14604;p2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5" name="Google Shape;14605;p2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6" name="Google Shape;14606;p2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7" name="Google Shape;14607;p2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8" name="Google Shape;14608;p2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09" name="Google Shape;14609;p2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0" name="Google Shape;14610;p2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1" name="Google Shape;14611;p2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2" name="Google Shape;14612;p2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3" name="Google Shape;14613;p2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4" name="Google Shape;14614;p2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5" name="Google Shape;14615;p2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6" name="Google Shape;14616;p2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7" name="Google Shape;14617;p2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8" name="Google Shape;14618;p2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9" name="Google Shape;14619;p2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0" name="Google Shape;14620;p2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1" name="Google Shape;14621;p2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2" name="Google Shape;14622;p2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3" name="Google Shape;14623;p2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4" name="Google Shape;14624;p2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5" name="Google Shape;14625;p2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6" name="Google Shape;14626;p2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7" name="Google Shape;14627;p2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8" name="Google Shape;14628;p2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29" name="Google Shape;14629;p2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0" name="Google Shape;14630;p2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1" name="Google Shape;14631;p2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2" name="Google Shape;14632;p2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3" name="Google Shape;14633;p2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4" name="Google Shape;14634;p2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5" name="Google Shape;14635;p2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6" name="Google Shape;14636;p2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7" name="Google Shape;14637;p2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8" name="Google Shape;14638;p2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39" name="Google Shape;14639;p2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0" name="Google Shape;14640;p2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1" name="Google Shape;14641;p2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2" name="Google Shape;14642;p2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3" name="Google Shape;14643;p2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4" name="Google Shape;14644;p2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5" name="Google Shape;14645;p2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6" name="Google Shape;14646;p2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7" name="Google Shape;14647;p2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8" name="Google Shape;14648;p2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49" name="Google Shape;14649;p2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0" name="Google Shape;14650;p2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1" name="Google Shape;14651;p2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2" name="Google Shape;14652;p2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3" name="Google Shape;14653;p2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4" name="Google Shape;14654;p2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5" name="Google Shape;14655;p2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6" name="Google Shape;14656;p2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7" name="Google Shape;14657;p2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8" name="Google Shape;14658;p2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9" name="Google Shape;14659;p2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0" name="Google Shape;14660;p2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1" name="Google Shape;14661;p2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2" name="Google Shape;14662;p2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3" name="Google Shape;14663;p2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4" name="Google Shape;14664;p2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5" name="Google Shape;14665;p2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6" name="Google Shape;14666;p2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7" name="Google Shape;14667;p2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8" name="Google Shape;14668;p2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9" name="Google Shape;14669;p2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0" name="Google Shape;14670;p2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1" name="Google Shape;14671;p2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2" name="Google Shape;14672;p2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3" name="Google Shape;14673;p2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4" name="Google Shape;14674;p2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5" name="Google Shape;14675;p2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6" name="Google Shape;14676;p2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7" name="Google Shape;14677;p2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8" name="Google Shape;14678;p2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9" name="Google Shape;14679;p2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0" name="Google Shape;14680;p2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1" name="Google Shape;14681;p2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2" name="Google Shape;14682;p2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3" name="Google Shape;14683;p2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4" name="Google Shape;14684;p2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5" name="Google Shape;14685;p2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6" name="Google Shape;14686;p2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7" name="Google Shape;14687;p2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8" name="Google Shape;14688;p2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9" name="Google Shape;14689;p2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0" name="Google Shape;14690;p2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1" name="Google Shape;14691;p2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2" name="Google Shape;14692;p2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3" name="Google Shape;14693;p2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4" name="Google Shape;14694;p2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5" name="Google Shape;14695;p2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6" name="Google Shape;14696;p2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7" name="Google Shape;14697;p2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8" name="Google Shape;14698;p2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9" name="Google Shape;14699;p2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0" name="Google Shape;14700;p2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1" name="Google Shape;14701;p2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2" name="Google Shape;14702;p2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3" name="Google Shape;14703;p2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4" name="Google Shape;14704;p2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5" name="Google Shape;14705;p2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6" name="Google Shape;14706;p2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7" name="Google Shape;14707;p2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8" name="Google Shape;14708;p2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9" name="Google Shape;14709;p2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0" name="Google Shape;14710;p2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1" name="Google Shape;14711;p2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2" name="Google Shape;14712;p2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3" name="Google Shape;14713;p2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4" name="Google Shape;14714;p2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5" name="Google Shape;14715;p2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6" name="Google Shape;14716;p2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7" name="Google Shape;14717;p2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8" name="Google Shape;14718;p2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9" name="Google Shape;14719;p2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0" name="Google Shape;14720;p2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1" name="Google Shape;14721;p2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2" name="Google Shape;14722;p2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3" name="Google Shape;14723;p2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4" name="Google Shape;14724;p2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5" name="Google Shape;14725;p2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6" name="Google Shape;14726;p2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7" name="Google Shape;14727;p2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8" name="Google Shape;14728;p2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9" name="Google Shape;14729;p2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0" name="Google Shape;14730;p2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1" name="Google Shape;14731;p2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2" name="Google Shape;14732;p2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3" name="Google Shape;14733;p2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4" name="Google Shape;14734;p2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5" name="Google Shape;14735;p2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6" name="Google Shape;14736;p2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7" name="Google Shape;14737;p2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8" name="Google Shape;14738;p2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9" name="Google Shape;14739;p2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0" name="Google Shape;14740;p2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1" name="Google Shape;14741;p2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2" name="Google Shape;14742;p2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3" name="Google Shape;14743;p2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4" name="Google Shape;14744;p2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5" name="Google Shape;14745;p2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6" name="Google Shape;14746;p2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7" name="Google Shape;14747;p2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8" name="Google Shape;14748;p2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9" name="Google Shape;14749;p2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0" name="Google Shape;14750;p2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1" name="Google Shape;14751;p2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2" name="Google Shape;14752;p2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3" name="Google Shape;14753;p2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4" name="Google Shape;14754;p2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5" name="Google Shape;14755;p2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6" name="Google Shape;14756;p2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7" name="Google Shape;14757;p2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8" name="Google Shape;14758;p2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9" name="Google Shape;14759;p2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0" name="Google Shape;14760;p2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1" name="Google Shape;14761;p2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2" name="Google Shape;14762;p2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3" name="Google Shape;14763;p2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4" name="Google Shape;14764;p2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5" name="Google Shape;14765;p2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6" name="Google Shape;14766;p2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7" name="Google Shape;14767;p2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8" name="Google Shape;14768;p2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9" name="Google Shape;14769;p2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0" name="Google Shape;14770;p2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1" name="Google Shape;14771;p2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2" name="Google Shape;14772;p2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3" name="Google Shape;14773;p2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4" name="Google Shape;14774;p2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5" name="Google Shape;14775;p2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6" name="Google Shape;14776;p2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7" name="Google Shape;14777;p2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8" name="Google Shape;14778;p2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9" name="Google Shape;14779;p2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0" name="Google Shape;14780;p2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1" name="Google Shape;14781;p2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2" name="Google Shape;14782;p2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3" name="Google Shape;14783;p2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4" name="Google Shape;14784;p2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5" name="Google Shape;14785;p2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6" name="Google Shape;14786;p2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7" name="Google Shape;14787;p2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8" name="Google Shape;14788;p2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9" name="Google Shape;14789;p2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0" name="Google Shape;14790;p2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1" name="Google Shape;14791;p2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2" name="Google Shape;14792;p2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3" name="Google Shape;14793;p2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4" name="Google Shape;14794;p2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5" name="Google Shape;14795;p2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6" name="Google Shape;14796;p2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7" name="Google Shape;14797;p2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8" name="Google Shape;14798;p2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9" name="Google Shape;14799;p2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0" name="Google Shape;14800;p2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1" name="Google Shape;14801;p2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2" name="Google Shape;14802;p2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3" name="Google Shape;14803;p2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4" name="Google Shape;14804;p2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5" name="Google Shape;14805;p2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6" name="Google Shape;14806;p2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7" name="Google Shape;14807;p2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8" name="Google Shape;14808;p2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9" name="Google Shape;14809;p2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0" name="Google Shape;14810;p2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1" name="Google Shape;14811;p2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2" name="Google Shape;14812;p2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3" name="Google Shape;14813;p2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4" name="Google Shape;14814;p2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5" name="Google Shape;14815;p2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6" name="Google Shape;14816;p2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7" name="Google Shape;14817;p2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8" name="Google Shape;14818;p2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9" name="Google Shape;14819;p2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0" name="Google Shape;14820;p2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1" name="Google Shape;14821;p2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2" name="Google Shape;14822;p2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3" name="Google Shape;14823;p2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4" name="Google Shape;14824;p2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5" name="Google Shape;14825;p2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6" name="Google Shape;14826;p2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7" name="Google Shape;14827;p2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8" name="Google Shape;14828;p2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9" name="Google Shape;14829;p2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0" name="Google Shape;14830;p2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1" name="Google Shape;14831;p2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2" name="Google Shape;14832;p2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3" name="Google Shape;14833;p2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4" name="Google Shape;14834;p2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5" name="Google Shape;14835;p2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6" name="Google Shape;14836;p2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7" name="Google Shape;14837;p2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8" name="Google Shape;14838;p2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9" name="Google Shape;14839;p2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0" name="Google Shape;14840;p2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1" name="Google Shape;14841;p2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2" name="Google Shape;14842;p2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3" name="Google Shape;14843;p2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4" name="Google Shape;14844;p2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5" name="Google Shape;14845;p2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6" name="Google Shape;14846;p2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7" name="Google Shape;14847;p2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8" name="Google Shape;14848;p2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9" name="Google Shape;14849;p2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0" name="Google Shape;14850;p2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1" name="Google Shape;14851;p2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2" name="Google Shape;14852;p2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3" name="Google Shape;14853;p2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4" name="Google Shape;14854;p2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5" name="Google Shape;14855;p2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6" name="Google Shape;14856;p2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7" name="Google Shape;14857;p2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8" name="Google Shape;14858;p2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9" name="Google Shape;14859;p2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0" name="Google Shape;14860;p2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1" name="Google Shape;14861;p2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2" name="Google Shape;14862;p2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3" name="Google Shape;14863;p2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4" name="Google Shape;14864;p2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5" name="Google Shape;14865;p2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6" name="Google Shape;14866;p2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7" name="Google Shape;14867;p2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8" name="Google Shape;14868;p2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9" name="Google Shape;14869;p2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0" name="Google Shape;14870;p2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1" name="Google Shape;14871;p2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2" name="Google Shape;14872;p2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3" name="Google Shape;14873;p2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4" name="Google Shape;14874;p2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5" name="Google Shape;14875;p2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6" name="Google Shape;14876;p2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7" name="Google Shape;14877;p2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8" name="Google Shape;14878;p2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9" name="Google Shape;14879;p2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0" name="Google Shape;14880;p2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1" name="Google Shape;14881;p2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2" name="Google Shape;14882;p2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3" name="Google Shape;14883;p2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4" name="Google Shape;14884;p2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5" name="Google Shape;14885;p2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6" name="Google Shape;14886;p2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7" name="Google Shape;14887;p2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8" name="Google Shape;14888;p2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9" name="Google Shape;14889;p2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0" name="Google Shape;14890;p2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1" name="Google Shape;14891;p2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2" name="Google Shape;14892;p2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3" name="Google Shape;14893;p2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4" name="Google Shape;14894;p2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5" name="Google Shape;14895;p2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6" name="Google Shape;14896;p2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7" name="Google Shape;14897;p2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8" name="Google Shape;14898;p2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9" name="Google Shape;14899;p2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0" name="Google Shape;14900;p2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1" name="Google Shape;14901;p2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2" name="Google Shape;14902;p2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3" name="Google Shape;14903;p2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4" name="Google Shape;14904;p2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5" name="Google Shape;14905;p2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6" name="Google Shape;14906;p2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7" name="Google Shape;14907;p2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8" name="Google Shape;14908;p2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9" name="Google Shape;14909;p2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0" name="Google Shape;14910;p2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1" name="Google Shape;14911;p2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2" name="Google Shape;14912;p2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3" name="Google Shape;14913;p2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4" name="Google Shape;14914;p2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5" name="Google Shape;14915;p2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6" name="Google Shape;14916;p2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7" name="Google Shape;14917;p2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8" name="Google Shape;14918;p2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9" name="Google Shape;14919;p2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0" name="Google Shape;14920;p2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1" name="Google Shape;14921;p2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2" name="Google Shape;14922;p2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3" name="Google Shape;14923;p2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4" name="Google Shape;14924;p2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5" name="Google Shape;14925;p2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6" name="Google Shape;14926;p2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7" name="Google Shape;14927;p2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8" name="Google Shape;14928;p2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9" name="Google Shape;14929;p2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0" name="Google Shape;14930;p2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1" name="Google Shape;14931;p2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2" name="Google Shape;14932;p2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3" name="Google Shape;14933;p2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4" name="Google Shape;14934;p2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5" name="Google Shape;14935;p2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6" name="Google Shape;14936;p2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7" name="Google Shape;14937;p2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8" name="Google Shape;14938;p2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9" name="Google Shape;14939;p2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0" name="Google Shape;14940;p2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1" name="Google Shape;14941;p2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2" name="Google Shape;14942;p2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3" name="Google Shape;14943;p2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4" name="Google Shape;14944;p2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5" name="Google Shape;14945;p2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6" name="Google Shape;14946;p2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7" name="Google Shape;14947;p2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8" name="Google Shape;14948;p2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9" name="Google Shape;14949;p2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0" name="Google Shape;14950;p2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1" name="Google Shape;14951;p2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2" name="Google Shape;14952;p2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3" name="Google Shape;14953;p2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4" name="Google Shape;14954;p2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5" name="Google Shape;14955;p2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6" name="Google Shape;14956;p2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7" name="Google Shape;14957;p2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8" name="Google Shape;14958;p2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9" name="Google Shape;14959;p2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0" name="Google Shape;14960;p2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1" name="Google Shape;14961;p2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2" name="Google Shape;14962;p2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3" name="Google Shape;14963;p2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4" name="Google Shape;14964;p2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5" name="Google Shape;14965;p2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6" name="Google Shape;14966;p2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7" name="Google Shape;14967;p2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8" name="Google Shape;14968;p2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69" name="Google Shape;14969;p2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0" name="Google Shape;14970;p2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1" name="Google Shape;14971;p2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2" name="Google Shape;14972;p2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3" name="Google Shape;14973;p2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4" name="Google Shape;14974;p2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5" name="Google Shape;14975;p2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6" name="Google Shape;14976;p2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7" name="Google Shape;14977;p2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8" name="Google Shape;14978;p2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79" name="Google Shape;14979;p2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0" name="Google Shape;14980;p2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1" name="Google Shape;14981;p2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2" name="Google Shape;14982;p2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3" name="Google Shape;14983;p2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4" name="Google Shape;14984;p2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5" name="Google Shape;14985;p2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6" name="Google Shape;14986;p2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7" name="Google Shape;14987;p2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8" name="Google Shape;14988;p2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9" name="Google Shape;14989;p2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0" name="Google Shape;14990;p2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1" name="Google Shape;14991;p2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2" name="Google Shape;14992;p2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3" name="Google Shape;14993;p2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4" name="Google Shape;14994;p2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5" name="Google Shape;14995;p2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6" name="Google Shape;14996;p2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7" name="Google Shape;14997;p2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8" name="Google Shape;14998;p2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9" name="Google Shape;14999;p2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0" name="Google Shape;15000;p2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1" name="Google Shape;15001;p2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2" name="Google Shape;15002;p2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3" name="Google Shape;15003;p2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4" name="Google Shape;15004;p2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5" name="Google Shape;15005;p2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6" name="Google Shape;15006;p2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7" name="Google Shape;15007;p2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8" name="Google Shape;15008;p2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9" name="Google Shape;15009;p2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0" name="Google Shape;15010;p2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1" name="Google Shape;15011;p2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2" name="Google Shape;15012;p2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3" name="Google Shape;15013;p2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4" name="Google Shape;15014;p2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5" name="Google Shape;15015;p2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6" name="Google Shape;15016;p2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7" name="Google Shape;15017;p2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8" name="Google Shape;15018;p2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9" name="Google Shape;15019;p2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0" name="Google Shape;15020;p2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1" name="Google Shape;15021;p2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2" name="Google Shape;15022;p2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3" name="Google Shape;15023;p2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4" name="Google Shape;15024;p2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5" name="Google Shape;15025;p2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6" name="Google Shape;15026;p2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7" name="Google Shape;15027;p2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8" name="Google Shape;15028;p2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9" name="Google Shape;15029;p2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0" name="Google Shape;15030;p2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1" name="Google Shape;15031;p2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2" name="Google Shape;15032;p2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3" name="Google Shape;15033;p2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4" name="Google Shape;15034;p2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5" name="Google Shape;15035;p2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6" name="Google Shape;15036;p2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7" name="Google Shape;15037;p2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8" name="Google Shape;15038;p2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9" name="Google Shape;15039;p2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0" name="Google Shape;15040;p2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1" name="Google Shape;15041;p2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2" name="Google Shape;15042;p2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3" name="Google Shape;15043;p2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4" name="Google Shape;15044;p2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5" name="Google Shape;15045;p2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6" name="Google Shape;15046;p2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7" name="Google Shape;15047;p2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8" name="Google Shape;15048;p2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9" name="Google Shape;15049;p2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0" name="Google Shape;15050;p2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1" name="Google Shape;15051;p2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2" name="Google Shape;15052;p2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3" name="Google Shape;15053;p2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4" name="Google Shape;15054;p2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5" name="Google Shape;15055;p2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6" name="Google Shape;15056;p2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7" name="Google Shape;15057;p2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8" name="Google Shape;15058;p2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9" name="Google Shape;15059;p2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0" name="Google Shape;15060;p2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1" name="Google Shape;15061;p2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2" name="Google Shape;15062;p2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3" name="Google Shape;15063;p2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4" name="Google Shape;15064;p2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5" name="Google Shape;15065;p2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6" name="Google Shape;15066;p2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7" name="Google Shape;15067;p2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8" name="Google Shape;15068;p2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9" name="Google Shape;15069;p2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0" name="Google Shape;15070;p2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1" name="Google Shape;15071;p2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2" name="Google Shape;15072;p2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3" name="Google Shape;15073;p2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4" name="Google Shape;15074;p2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5" name="Google Shape;15075;p2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6" name="Google Shape;15076;p2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7" name="Google Shape;15077;p2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8" name="Google Shape;15078;p2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9" name="Google Shape;15079;p2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0" name="Google Shape;15080;p2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1" name="Google Shape;15081;p2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2" name="Google Shape;15082;p2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3" name="Google Shape;15083;p2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4" name="Google Shape;15084;p2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5" name="Google Shape;15085;p2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6" name="Google Shape;15086;p2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7" name="Google Shape;15087;p2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8" name="Google Shape;15088;p2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9" name="Google Shape;15089;p2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0" name="Google Shape;15090;p2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1" name="Google Shape;15091;p2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2" name="Google Shape;15092;p2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3" name="Google Shape;15093;p2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4" name="Google Shape;15094;p2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5" name="Google Shape;15095;p2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6" name="Google Shape;15096;p2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7" name="Google Shape;15097;p2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8" name="Google Shape;15098;p2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99" name="Google Shape;15099;p2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0" name="Google Shape;15100;p2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1" name="Google Shape;15101;p2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2" name="Google Shape;15102;p2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3" name="Google Shape;15103;p2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4" name="Google Shape;15104;p2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5" name="Google Shape;15105;p2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6" name="Google Shape;15106;p2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7" name="Google Shape;15107;p2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8" name="Google Shape;15108;p2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09" name="Google Shape;15109;p2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0" name="Google Shape;15110;p2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1" name="Google Shape;15111;p2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2" name="Google Shape;15112;p2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3" name="Google Shape;15113;p2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4" name="Google Shape;15114;p2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5" name="Google Shape;15115;p2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6" name="Google Shape;15116;p2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7" name="Google Shape;15117;p2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8" name="Google Shape;15118;p2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19" name="Google Shape;15119;p2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0" name="Google Shape;15120;p2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1" name="Google Shape;15121;p2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2" name="Google Shape;15122;p2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3" name="Google Shape;15123;p2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4" name="Google Shape;15124;p2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5" name="Google Shape;15125;p2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6" name="Google Shape;15126;p2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7" name="Google Shape;15127;p2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8" name="Google Shape;15128;p2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29" name="Google Shape;15129;p2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0" name="Google Shape;15130;p2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1" name="Google Shape;15131;p2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2" name="Google Shape;15132;p2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3" name="Google Shape;15133;p2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4" name="Google Shape;15134;p2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5" name="Google Shape;15135;p2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6" name="Google Shape;15136;p2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7" name="Google Shape;15137;p2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8" name="Google Shape;15138;p2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39" name="Google Shape;15139;p2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0" name="Google Shape;15140;p2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1" name="Google Shape;15141;p2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2" name="Google Shape;15142;p2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3" name="Google Shape;15143;p2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4" name="Google Shape;15144;p2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5" name="Google Shape;15145;p2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6" name="Google Shape;15146;p2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7" name="Google Shape;15147;p2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8" name="Google Shape;15148;p2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49" name="Google Shape;15149;p2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0" name="Google Shape;15150;p2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1" name="Google Shape;15151;p2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2" name="Google Shape;15152;p2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3" name="Google Shape;15153;p2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4" name="Google Shape;15154;p2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5" name="Google Shape;15155;p2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6" name="Google Shape;15156;p2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7" name="Google Shape;15157;p2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8" name="Google Shape;15158;p2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59" name="Google Shape;15159;p2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0" name="Google Shape;15160;p2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1" name="Google Shape;15161;p2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2" name="Google Shape;15162;p2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3" name="Google Shape;15163;p2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4" name="Google Shape;15164;p2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5" name="Google Shape;15165;p2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6" name="Google Shape;15166;p2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7" name="Google Shape;15167;p2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8" name="Google Shape;15168;p2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69" name="Google Shape;15169;p2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0" name="Google Shape;15170;p2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1" name="Google Shape;15171;p2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2" name="Google Shape;15172;p2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3" name="Google Shape;15173;p2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4" name="Google Shape;15174;p2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5" name="Google Shape;15175;p2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6" name="Google Shape;15176;p2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7" name="Google Shape;15177;p2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8" name="Google Shape;15178;p2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79" name="Google Shape;15179;p2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0" name="Google Shape;15180;p2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1" name="Google Shape;15181;p2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2" name="Google Shape;15182;p2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3" name="Google Shape;15183;p2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4" name="Google Shape;15184;p2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5" name="Google Shape;15185;p2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6" name="Google Shape;15186;p2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7" name="Google Shape;15187;p2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8" name="Google Shape;15188;p2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89" name="Google Shape;15189;p2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0" name="Google Shape;15190;p2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1" name="Google Shape;15191;p2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2" name="Google Shape;15192;p2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3" name="Google Shape;15193;p2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4" name="Google Shape;15194;p2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5" name="Google Shape;15195;p2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6" name="Google Shape;15196;p2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7" name="Google Shape;15197;p2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8" name="Google Shape;15198;p2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99" name="Google Shape;15199;p2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0" name="Google Shape;15200;p2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1" name="Google Shape;15201;p2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2" name="Google Shape;15202;p2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3" name="Google Shape;15203;p2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4" name="Google Shape;15204;p2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5" name="Google Shape;15205;p2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6" name="Google Shape;15206;p2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7" name="Google Shape;15207;p2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8" name="Google Shape;15208;p2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09" name="Google Shape;15209;p2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0" name="Google Shape;15210;p2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1" name="Google Shape;15211;p2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2" name="Google Shape;15212;p2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3" name="Google Shape;15213;p2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4" name="Google Shape;15214;p2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5" name="Google Shape;15215;p2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6" name="Google Shape;15216;p2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7" name="Google Shape;15217;p2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8" name="Google Shape;15218;p2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19" name="Google Shape;15219;p2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0" name="Google Shape;15220;p2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1" name="Google Shape;15221;p2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2" name="Google Shape;15222;p2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3" name="Google Shape;15223;p2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4" name="Google Shape;15224;p2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5" name="Google Shape;15225;p2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6" name="Google Shape;15226;p2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7" name="Google Shape;15227;p2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8" name="Google Shape;15228;p2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29" name="Google Shape;15229;p2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0" name="Google Shape;15230;p2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1" name="Google Shape;15231;p2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2" name="Google Shape;15232;p2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3" name="Google Shape;15233;p2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4" name="Google Shape;15234;p2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5" name="Google Shape;15235;p2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6" name="Google Shape;15236;p2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7" name="Google Shape;15237;p2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8" name="Google Shape;15238;p2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39" name="Google Shape;15239;p2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0" name="Google Shape;15240;p2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1" name="Google Shape;15241;p2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2" name="Google Shape;15242;p2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3" name="Google Shape;15243;p2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4" name="Google Shape;15244;p2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45" name="Google Shape;15245;p2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5246" name="Google Shape;15246;p21"/>
          <p:cNvSpPr txBox="1">
            <a:spLocks noGrp="1"/>
          </p:cNvSpPr>
          <p:nvPr>
            <p:ph type="title"/>
          </p:nvPr>
        </p:nvSpPr>
        <p:spPr>
          <a:xfrm rot="-321">
            <a:off x="3250337" y="1625645"/>
            <a:ext cx="4284400" cy="5252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47" name="Google Shape;15247;p21"/>
          <p:cNvSpPr txBox="1">
            <a:spLocks noGrp="1"/>
          </p:cNvSpPr>
          <p:nvPr>
            <p:ph type="subTitle" idx="1"/>
          </p:nvPr>
        </p:nvSpPr>
        <p:spPr>
          <a:xfrm rot="321">
            <a:off x="3250345" y="2164691"/>
            <a:ext cx="4284400" cy="908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48" name="Google Shape;15248;p21"/>
          <p:cNvSpPr txBox="1">
            <a:spLocks noGrp="1"/>
          </p:cNvSpPr>
          <p:nvPr>
            <p:ph type="title" idx="2"/>
          </p:nvPr>
        </p:nvSpPr>
        <p:spPr>
          <a:xfrm rot="-963">
            <a:off x="4675671" y="3145897"/>
            <a:ext cx="4284000" cy="524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49" name="Google Shape;15249;p21"/>
          <p:cNvSpPr txBox="1">
            <a:spLocks noGrp="1"/>
          </p:cNvSpPr>
          <p:nvPr>
            <p:ph type="subTitle" idx="3"/>
          </p:nvPr>
        </p:nvSpPr>
        <p:spPr>
          <a:xfrm rot="1284">
            <a:off x="4675664" y="3664216"/>
            <a:ext cx="4284000" cy="9356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50" name="Google Shape;15250;p21"/>
          <p:cNvSpPr txBox="1">
            <a:spLocks noGrp="1"/>
          </p:cNvSpPr>
          <p:nvPr>
            <p:ph type="title" idx="4"/>
          </p:nvPr>
        </p:nvSpPr>
        <p:spPr>
          <a:xfrm rot="-321">
            <a:off x="3250337" y="4665349"/>
            <a:ext cx="4284400" cy="5252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200"/>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5251" name="Google Shape;15251;p21"/>
          <p:cNvSpPr txBox="1">
            <a:spLocks noGrp="1"/>
          </p:cNvSpPr>
          <p:nvPr>
            <p:ph type="subTitle" idx="5"/>
          </p:nvPr>
        </p:nvSpPr>
        <p:spPr>
          <a:xfrm rot="321">
            <a:off x="3250347" y="5190940"/>
            <a:ext cx="4284400" cy="926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252" name="Google Shape;15252;p21"/>
          <p:cNvSpPr txBox="1">
            <a:spLocks noGrp="1"/>
          </p:cNvSpPr>
          <p:nvPr>
            <p:ph type="title" idx="6"/>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253" name="Google Shape;15253;p21"/>
          <p:cNvSpPr/>
          <p:nvPr/>
        </p:nvSpPr>
        <p:spPr>
          <a:xfrm rot="-7197008">
            <a:off x="11192555" y="5386389"/>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4" name="Google Shape;15254;p21"/>
          <p:cNvSpPr/>
          <p:nvPr/>
        </p:nvSpPr>
        <p:spPr>
          <a:xfrm rot="9002992">
            <a:off x="10691647" y="6214265"/>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5" name="Google Shape;15255;p21"/>
          <p:cNvSpPr/>
          <p:nvPr/>
        </p:nvSpPr>
        <p:spPr>
          <a:xfrm rot="6345070">
            <a:off x="11648094" y="6047466"/>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6" name="Google Shape;15256;p21"/>
          <p:cNvSpPr/>
          <p:nvPr/>
        </p:nvSpPr>
        <p:spPr>
          <a:xfrm rot="1765330">
            <a:off x="11648270" y="4605305"/>
            <a:ext cx="96897" cy="194688"/>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7" name="Google Shape;15257;p21"/>
          <p:cNvSpPr/>
          <p:nvPr/>
        </p:nvSpPr>
        <p:spPr>
          <a:xfrm rot="9002992">
            <a:off x="763047" y="1620198"/>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8" name="Google Shape;15258;p21"/>
          <p:cNvSpPr/>
          <p:nvPr/>
        </p:nvSpPr>
        <p:spPr>
          <a:xfrm rot="6345070">
            <a:off x="1522194" y="79273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259" name="Google Shape;15259;p21"/>
          <p:cNvSpPr/>
          <p:nvPr/>
        </p:nvSpPr>
        <p:spPr>
          <a:xfrm rot="2449878">
            <a:off x="752691" y="760839"/>
            <a:ext cx="97272" cy="19476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66407399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5260"/>
        <p:cNvGrpSpPr/>
        <p:nvPr/>
      </p:nvGrpSpPr>
      <p:grpSpPr>
        <a:xfrm>
          <a:off x="0" y="0"/>
          <a:ext cx="0" cy="0"/>
          <a:chOff x="0" y="0"/>
          <a:chExt cx="0" cy="0"/>
        </a:xfrm>
      </p:grpSpPr>
      <p:grpSp>
        <p:nvGrpSpPr>
          <p:cNvPr id="15261" name="Google Shape;15261;p22"/>
          <p:cNvGrpSpPr/>
          <p:nvPr/>
        </p:nvGrpSpPr>
        <p:grpSpPr>
          <a:xfrm>
            <a:off x="0" y="0"/>
            <a:ext cx="12205600" cy="7066400"/>
            <a:chOff x="0" y="0"/>
            <a:chExt cx="9154200" cy="5299800"/>
          </a:xfrm>
        </p:grpSpPr>
        <p:sp>
          <p:nvSpPr>
            <p:cNvPr id="15262" name="Google Shape;15262;p22"/>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3" name="Google Shape;15263;p22"/>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4" name="Google Shape;15264;p22"/>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5" name="Google Shape;15265;p22"/>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6" name="Google Shape;15266;p22"/>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7" name="Google Shape;15267;p22"/>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8" name="Google Shape;15268;p22"/>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69" name="Google Shape;15269;p22"/>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0" name="Google Shape;15270;p22"/>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1" name="Google Shape;15271;p22"/>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2" name="Google Shape;15272;p22"/>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3" name="Google Shape;15273;p22"/>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4" name="Google Shape;15274;p22"/>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5" name="Google Shape;15275;p22"/>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6" name="Google Shape;15276;p22"/>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7" name="Google Shape;15277;p22"/>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8" name="Google Shape;15278;p22"/>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79" name="Google Shape;15279;p22"/>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0" name="Google Shape;15280;p22"/>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1" name="Google Shape;15281;p22"/>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2" name="Google Shape;15282;p22"/>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3" name="Google Shape;15283;p22"/>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4" name="Google Shape;15284;p22"/>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5" name="Google Shape;15285;p22"/>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6" name="Google Shape;15286;p22"/>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7" name="Google Shape;15287;p22"/>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8" name="Google Shape;15288;p22"/>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89" name="Google Shape;15289;p22"/>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0" name="Google Shape;15290;p22"/>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1" name="Google Shape;15291;p22"/>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2" name="Google Shape;15292;p22"/>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3" name="Google Shape;15293;p22"/>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4" name="Google Shape;15294;p22"/>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5" name="Google Shape;15295;p22"/>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6" name="Google Shape;15296;p22"/>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7" name="Google Shape;15297;p22"/>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8" name="Google Shape;15298;p22"/>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99" name="Google Shape;15299;p22"/>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0" name="Google Shape;15300;p22"/>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1" name="Google Shape;15301;p22"/>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2" name="Google Shape;15302;p22"/>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3" name="Google Shape;15303;p22"/>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4" name="Google Shape;15304;p22"/>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5" name="Google Shape;15305;p22"/>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6" name="Google Shape;15306;p22"/>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7" name="Google Shape;15307;p22"/>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8" name="Google Shape;15308;p22"/>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09" name="Google Shape;15309;p22"/>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0" name="Google Shape;15310;p22"/>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1" name="Google Shape;15311;p22"/>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2" name="Google Shape;15312;p22"/>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3" name="Google Shape;15313;p22"/>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4" name="Google Shape;15314;p22"/>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5" name="Google Shape;15315;p22"/>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6" name="Google Shape;15316;p22"/>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7" name="Google Shape;15317;p22"/>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8" name="Google Shape;15318;p22"/>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19" name="Google Shape;15319;p22"/>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0" name="Google Shape;15320;p22"/>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1" name="Google Shape;15321;p22"/>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2" name="Google Shape;15322;p22"/>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3" name="Google Shape;15323;p22"/>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4" name="Google Shape;15324;p22"/>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5" name="Google Shape;15325;p22"/>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6" name="Google Shape;15326;p22"/>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7" name="Google Shape;15327;p22"/>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8" name="Google Shape;15328;p22"/>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29" name="Google Shape;15329;p22"/>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0" name="Google Shape;15330;p22"/>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1" name="Google Shape;15331;p22"/>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2" name="Google Shape;15332;p22"/>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3" name="Google Shape;15333;p22"/>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4" name="Google Shape;15334;p22"/>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5" name="Google Shape;15335;p22"/>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6" name="Google Shape;15336;p22"/>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7" name="Google Shape;15337;p22"/>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8" name="Google Shape;15338;p22"/>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39" name="Google Shape;15339;p22"/>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0" name="Google Shape;15340;p22"/>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1" name="Google Shape;15341;p22"/>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2" name="Google Shape;15342;p22"/>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3" name="Google Shape;15343;p22"/>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4" name="Google Shape;15344;p22"/>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5" name="Google Shape;15345;p22"/>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6" name="Google Shape;15346;p22"/>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7" name="Google Shape;15347;p22"/>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8" name="Google Shape;15348;p22"/>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49" name="Google Shape;15349;p22"/>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0" name="Google Shape;15350;p22"/>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1" name="Google Shape;15351;p22"/>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2" name="Google Shape;15352;p22"/>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3" name="Google Shape;15353;p22"/>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4" name="Google Shape;15354;p22"/>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5" name="Google Shape;15355;p22"/>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6" name="Google Shape;15356;p22"/>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7" name="Google Shape;15357;p22"/>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8" name="Google Shape;15358;p22"/>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59" name="Google Shape;15359;p22"/>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0" name="Google Shape;15360;p22"/>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1" name="Google Shape;15361;p22"/>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2" name="Google Shape;15362;p22"/>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3" name="Google Shape;15363;p22"/>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4" name="Google Shape;15364;p22"/>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5" name="Google Shape;15365;p22"/>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6" name="Google Shape;15366;p22"/>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7" name="Google Shape;15367;p22"/>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8" name="Google Shape;15368;p22"/>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69" name="Google Shape;15369;p22"/>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0" name="Google Shape;15370;p22"/>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1" name="Google Shape;15371;p22"/>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2" name="Google Shape;15372;p22"/>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3" name="Google Shape;15373;p22"/>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4" name="Google Shape;15374;p22"/>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5" name="Google Shape;15375;p22"/>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6" name="Google Shape;15376;p22"/>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7" name="Google Shape;15377;p22"/>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8" name="Google Shape;15378;p22"/>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79" name="Google Shape;15379;p22"/>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0" name="Google Shape;15380;p22"/>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1" name="Google Shape;15381;p22"/>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2" name="Google Shape;15382;p22"/>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3" name="Google Shape;15383;p22"/>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4" name="Google Shape;15384;p22"/>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5" name="Google Shape;15385;p22"/>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6" name="Google Shape;15386;p22"/>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7" name="Google Shape;15387;p22"/>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8" name="Google Shape;15388;p22"/>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89" name="Google Shape;15389;p22"/>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0" name="Google Shape;15390;p22"/>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1" name="Google Shape;15391;p22"/>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2" name="Google Shape;15392;p22"/>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3" name="Google Shape;15393;p22"/>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4" name="Google Shape;15394;p22"/>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5" name="Google Shape;15395;p22"/>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6" name="Google Shape;15396;p22"/>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7" name="Google Shape;15397;p22"/>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8" name="Google Shape;15398;p22"/>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99" name="Google Shape;15399;p22"/>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0" name="Google Shape;15400;p22"/>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1" name="Google Shape;15401;p22"/>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2" name="Google Shape;15402;p22"/>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3" name="Google Shape;15403;p22"/>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4" name="Google Shape;15404;p22"/>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5" name="Google Shape;15405;p22"/>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6" name="Google Shape;15406;p22"/>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7" name="Google Shape;15407;p22"/>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8" name="Google Shape;15408;p22"/>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09" name="Google Shape;15409;p22"/>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0" name="Google Shape;15410;p22"/>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1" name="Google Shape;15411;p22"/>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2" name="Google Shape;15412;p22"/>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3" name="Google Shape;15413;p22"/>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4" name="Google Shape;15414;p22"/>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5" name="Google Shape;15415;p22"/>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6" name="Google Shape;15416;p22"/>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7" name="Google Shape;15417;p22"/>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8" name="Google Shape;15418;p22"/>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19" name="Google Shape;15419;p22"/>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0" name="Google Shape;15420;p22"/>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1" name="Google Shape;15421;p22"/>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2" name="Google Shape;15422;p22"/>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3" name="Google Shape;15423;p22"/>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4" name="Google Shape;15424;p22"/>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5" name="Google Shape;15425;p22"/>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6" name="Google Shape;15426;p22"/>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7" name="Google Shape;15427;p22"/>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8" name="Google Shape;15428;p22"/>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29" name="Google Shape;15429;p22"/>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0" name="Google Shape;15430;p22"/>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1" name="Google Shape;15431;p22"/>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2" name="Google Shape;15432;p22"/>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3" name="Google Shape;15433;p22"/>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4" name="Google Shape;15434;p22"/>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5" name="Google Shape;15435;p22"/>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6" name="Google Shape;15436;p22"/>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7" name="Google Shape;15437;p22"/>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8" name="Google Shape;15438;p22"/>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39" name="Google Shape;15439;p22"/>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0" name="Google Shape;15440;p22"/>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1" name="Google Shape;15441;p22"/>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2" name="Google Shape;15442;p22"/>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3" name="Google Shape;15443;p22"/>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4" name="Google Shape;15444;p22"/>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5" name="Google Shape;15445;p22"/>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6" name="Google Shape;15446;p22"/>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7" name="Google Shape;15447;p22"/>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8" name="Google Shape;15448;p22"/>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49" name="Google Shape;15449;p22"/>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0" name="Google Shape;15450;p22"/>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1" name="Google Shape;15451;p22"/>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2" name="Google Shape;15452;p22"/>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3" name="Google Shape;15453;p22"/>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4" name="Google Shape;15454;p22"/>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5" name="Google Shape;15455;p22"/>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6" name="Google Shape;15456;p22"/>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7" name="Google Shape;15457;p22"/>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8" name="Google Shape;15458;p22"/>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59" name="Google Shape;15459;p22"/>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0" name="Google Shape;15460;p22"/>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1" name="Google Shape;15461;p22"/>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2" name="Google Shape;15462;p22"/>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3" name="Google Shape;15463;p22"/>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4" name="Google Shape;15464;p22"/>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5" name="Google Shape;15465;p22"/>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6" name="Google Shape;15466;p22"/>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7" name="Google Shape;15467;p22"/>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8" name="Google Shape;15468;p22"/>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69" name="Google Shape;15469;p22"/>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0" name="Google Shape;15470;p22"/>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1" name="Google Shape;15471;p22"/>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2" name="Google Shape;15472;p22"/>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3" name="Google Shape;15473;p22"/>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4" name="Google Shape;15474;p22"/>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5" name="Google Shape;15475;p22"/>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6" name="Google Shape;15476;p22"/>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7" name="Google Shape;15477;p22"/>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8" name="Google Shape;15478;p22"/>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79" name="Google Shape;15479;p22"/>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0" name="Google Shape;15480;p22"/>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1" name="Google Shape;15481;p22"/>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2" name="Google Shape;15482;p22"/>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3" name="Google Shape;15483;p22"/>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4" name="Google Shape;15484;p22"/>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5" name="Google Shape;15485;p22"/>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6" name="Google Shape;15486;p22"/>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7" name="Google Shape;15487;p22"/>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8" name="Google Shape;15488;p22"/>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89" name="Google Shape;15489;p22"/>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0" name="Google Shape;15490;p22"/>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1" name="Google Shape;15491;p22"/>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2" name="Google Shape;15492;p22"/>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3" name="Google Shape;15493;p22"/>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4" name="Google Shape;15494;p22"/>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5" name="Google Shape;15495;p22"/>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6" name="Google Shape;15496;p22"/>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7" name="Google Shape;15497;p22"/>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8" name="Google Shape;15498;p22"/>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99" name="Google Shape;15499;p22"/>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0" name="Google Shape;15500;p22"/>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1" name="Google Shape;15501;p22"/>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2" name="Google Shape;15502;p22"/>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3" name="Google Shape;15503;p22"/>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4" name="Google Shape;15504;p22"/>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5" name="Google Shape;15505;p22"/>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6" name="Google Shape;15506;p22"/>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7" name="Google Shape;15507;p22"/>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8" name="Google Shape;15508;p22"/>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09" name="Google Shape;15509;p22"/>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0" name="Google Shape;15510;p22"/>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1" name="Google Shape;15511;p22"/>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2" name="Google Shape;15512;p22"/>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3" name="Google Shape;15513;p22"/>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4" name="Google Shape;15514;p22"/>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5" name="Google Shape;15515;p22"/>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6" name="Google Shape;15516;p22"/>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7" name="Google Shape;15517;p22"/>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8" name="Google Shape;15518;p22"/>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19" name="Google Shape;15519;p22"/>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0" name="Google Shape;15520;p22"/>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1" name="Google Shape;15521;p22"/>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2" name="Google Shape;15522;p22"/>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3" name="Google Shape;15523;p22"/>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4" name="Google Shape;15524;p22"/>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5" name="Google Shape;15525;p22"/>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6" name="Google Shape;15526;p22"/>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7" name="Google Shape;15527;p22"/>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8" name="Google Shape;15528;p22"/>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29" name="Google Shape;15529;p22"/>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0" name="Google Shape;15530;p22"/>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1" name="Google Shape;15531;p22"/>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2" name="Google Shape;15532;p22"/>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3" name="Google Shape;15533;p22"/>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4" name="Google Shape;15534;p22"/>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5" name="Google Shape;15535;p22"/>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6" name="Google Shape;15536;p22"/>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7" name="Google Shape;15537;p22"/>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8" name="Google Shape;15538;p22"/>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39" name="Google Shape;15539;p22"/>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0" name="Google Shape;15540;p22"/>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1" name="Google Shape;15541;p22"/>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2" name="Google Shape;15542;p22"/>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3" name="Google Shape;15543;p22"/>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4" name="Google Shape;15544;p22"/>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5" name="Google Shape;15545;p22"/>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6" name="Google Shape;15546;p22"/>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7" name="Google Shape;15547;p22"/>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8" name="Google Shape;15548;p22"/>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49" name="Google Shape;15549;p22"/>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0" name="Google Shape;15550;p22"/>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1" name="Google Shape;15551;p22"/>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2" name="Google Shape;15552;p22"/>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3" name="Google Shape;15553;p22"/>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4" name="Google Shape;15554;p22"/>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5" name="Google Shape;15555;p22"/>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6" name="Google Shape;15556;p22"/>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7" name="Google Shape;15557;p22"/>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8" name="Google Shape;15558;p22"/>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59" name="Google Shape;15559;p22"/>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0" name="Google Shape;15560;p22"/>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1" name="Google Shape;15561;p22"/>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2" name="Google Shape;15562;p22"/>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3" name="Google Shape;15563;p22"/>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4" name="Google Shape;15564;p22"/>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5" name="Google Shape;15565;p22"/>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6" name="Google Shape;15566;p22"/>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7" name="Google Shape;15567;p22"/>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8" name="Google Shape;15568;p22"/>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69" name="Google Shape;15569;p22"/>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0" name="Google Shape;15570;p22"/>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1" name="Google Shape;15571;p22"/>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2" name="Google Shape;15572;p22"/>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3" name="Google Shape;15573;p22"/>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4" name="Google Shape;15574;p22"/>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5" name="Google Shape;15575;p22"/>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6" name="Google Shape;15576;p22"/>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7" name="Google Shape;15577;p22"/>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8" name="Google Shape;15578;p22"/>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79" name="Google Shape;15579;p22"/>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0" name="Google Shape;15580;p22"/>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1" name="Google Shape;15581;p22"/>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2" name="Google Shape;15582;p22"/>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3" name="Google Shape;15583;p22"/>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4" name="Google Shape;15584;p22"/>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5" name="Google Shape;15585;p22"/>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6" name="Google Shape;15586;p22"/>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7" name="Google Shape;15587;p22"/>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8" name="Google Shape;15588;p22"/>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89" name="Google Shape;15589;p22"/>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0" name="Google Shape;15590;p22"/>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1" name="Google Shape;15591;p22"/>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2" name="Google Shape;15592;p22"/>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3" name="Google Shape;15593;p22"/>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4" name="Google Shape;15594;p22"/>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5" name="Google Shape;15595;p22"/>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6" name="Google Shape;15596;p22"/>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7" name="Google Shape;15597;p22"/>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8" name="Google Shape;15598;p22"/>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99" name="Google Shape;15599;p22"/>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0" name="Google Shape;15600;p22"/>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1" name="Google Shape;15601;p22"/>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2" name="Google Shape;15602;p22"/>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3" name="Google Shape;15603;p22"/>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4" name="Google Shape;15604;p22"/>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5" name="Google Shape;15605;p22"/>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6" name="Google Shape;15606;p22"/>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7" name="Google Shape;15607;p22"/>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8" name="Google Shape;15608;p22"/>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09" name="Google Shape;15609;p22"/>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0" name="Google Shape;15610;p22"/>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1" name="Google Shape;15611;p22"/>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2" name="Google Shape;15612;p22"/>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3" name="Google Shape;15613;p22"/>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4" name="Google Shape;15614;p22"/>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5" name="Google Shape;15615;p22"/>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6" name="Google Shape;15616;p22"/>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7" name="Google Shape;15617;p22"/>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8" name="Google Shape;15618;p22"/>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19" name="Google Shape;15619;p22"/>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0" name="Google Shape;15620;p22"/>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1" name="Google Shape;15621;p22"/>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2" name="Google Shape;15622;p22"/>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3" name="Google Shape;15623;p22"/>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4" name="Google Shape;15624;p22"/>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5" name="Google Shape;15625;p22"/>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6" name="Google Shape;15626;p22"/>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7" name="Google Shape;15627;p22"/>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8" name="Google Shape;15628;p22"/>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29" name="Google Shape;15629;p22"/>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0" name="Google Shape;15630;p22"/>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1" name="Google Shape;15631;p22"/>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2" name="Google Shape;15632;p22"/>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3" name="Google Shape;15633;p22"/>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4" name="Google Shape;15634;p22"/>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5" name="Google Shape;15635;p22"/>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6" name="Google Shape;15636;p22"/>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7" name="Google Shape;15637;p22"/>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8" name="Google Shape;15638;p22"/>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39" name="Google Shape;15639;p22"/>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0" name="Google Shape;15640;p22"/>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1" name="Google Shape;15641;p22"/>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2" name="Google Shape;15642;p22"/>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3" name="Google Shape;15643;p22"/>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4" name="Google Shape;15644;p22"/>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5" name="Google Shape;15645;p22"/>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6" name="Google Shape;15646;p22"/>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7" name="Google Shape;15647;p22"/>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8" name="Google Shape;15648;p22"/>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49" name="Google Shape;15649;p22"/>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0" name="Google Shape;15650;p22"/>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1" name="Google Shape;15651;p22"/>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2" name="Google Shape;15652;p22"/>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3" name="Google Shape;15653;p22"/>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4" name="Google Shape;15654;p22"/>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5" name="Google Shape;15655;p22"/>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6" name="Google Shape;15656;p22"/>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7" name="Google Shape;15657;p22"/>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8" name="Google Shape;15658;p22"/>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59" name="Google Shape;15659;p22"/>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0" name="Google Shape;15660;p22"/>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1" name="Google Shape;15661;p22"/>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2" name="Google Shape;15662;p22"/>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3" name="Google Shape;15663;p22"/>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4" name="Google Shape;15664;p22"/>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5" name="Google Shape;15665;p22"/>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6" name="Google Shape;15666;p22"/>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7" name="Google Shape;15667;p22"/>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8" name="Google Shape;15668;p22"/>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69" name="Google Shape;15669;p22"/>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0" name="Google Shape;15670;p22"/>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1" name="Google Shape;15671;p22"/>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2" name="Google Shape;15672;p22"/>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3" name="Google Shape;15673;p22"/>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4" name="Google Shape;15674;p22"/>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5" name="Google Shape;15675;p22"/>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6" name="Google Shape;15676;p22"/>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7" name="Google Shape;15677;p22"/>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8" name="Google Shape;15678;p22"/>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79" name="Google Shape;15679;p22"/>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0" name="Google Shape;15680;p22"/>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1" name="Google Shape;15681;p22"/>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2" name="Google Shape;15682;p22"/>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3" name="Google Shape;15683;p22"/>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4" name="Google Shape;15684;p22"/>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5" name="Google Shape;15685;p22"/>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6" name="Google Shape;15686;p22"/>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7" name="Google Shape;15687;p22"/>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8" name="Google Shape;15688;p22"/>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89" name="Google Shape;15689;p22"/>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0" name="Google Shape;15690;p22"/>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1" name="Google Shape;15691;p22"/>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2" name="Google Shape;15692;p22"/>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3" name="Google Shape;15693;p22"/>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4" name="Google Shape;15694;p22"/>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5" name="Google Shape;15695;p22"/>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6" name="Google Shape;15696;p22"/>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7" name="Google Shape;15697;p22"/>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8" name="Google Shape;15698;p22"/>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99" name="Google Shape;15699;p22"/>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0" name="Google Shape;15700;p22"/>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1" name="Google Shape;15701;p22"/>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2" name="Google Shape;15702;p22"/>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3" name="Google Shape;15703;p22"/>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4" name="Google Shape;15704;p22"/>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5" name="Google Shape;15705;p22"/>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6" name="Google Shape;15706;p22"/>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7" name="Google Shape;15707;p22"/>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8" name="Google Shape;15708;p22"/>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09" name="Google Shape;15709;p22"/>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0" name="Google Shape;15710;p22"/>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1" name="Google Shape;15711;p22"/>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2" name="Google Shape;15712;p22"/>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3" name="Google Shape;15713;p22"/>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4" name="Google Shape;15714;p22"/>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5" name="Google Shape;15715;p22"/>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6" name="Google Shape;15716;p22"/>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7" name="Google Shape;15717;p22"/>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8" name="Google Shape;15718;p22"/>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19" name="Google Shape;15719;p22"/>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0" name="Google Shape;15720;p22"/>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1" name="Google Shape;15721;p22"/>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2" name="Google Shape;15722;p22"/>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3" name="Google Shape;15723;p22"/>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4" name="Google Shape;15724;p22"/>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5" name="Google Shape;15725;p22"/>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6" name="Google Shape;15726;p22"/>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7" name="Google Shape;15727;p22"/>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8" name="Google Shape;15728;p22"/>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29" name="Google Shape;15729;p22"/>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0" name="Google Shape;15730;p22"/>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1" name="Google Shape;15731;p22"/>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2" name="Google Shape;15732;p22"/>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3" name="Google Shape;15733;p22"/>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4" name="Google Shape;15734;p22"/>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5" name="Google Shape;15735;p22"/>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6" name="Google Shape;15736;p22"/>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7" name="Google Shape;15737;p22"/>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8" name="Google Shape;15738;p22"/>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39" name="Google Shape;15739;p22"/>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0" name="Google Shape;15740;p22"/>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1" name="Google Shape;15741;p22"/>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2" name="Google Shape;15742;p22"/>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3" name="Google Shape;15743;p22"/>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4" name="Google Shape;15744;p22"/>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5" name="Google Shape;15745;p22"/>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6" name="Google Shape;15746;p22"/>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7" name="Google Shape;15747;p22"/>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8" name="Google Shape;15748;p22"/>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49" name="Google Shape;15749;p22"/>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0" name="Google Shape;15750;p22"/>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1" name="Google Shape;15751;p22"/>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2" name="Google Shape;15752;p22"/>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3" name="Google Shape;15753;p22"/>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4" name="Google Shape;15754;p22"/>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5" name="Google Shape;15755;p22"/>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6" name="Google Shape;15756;p22"/>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7" name="Google Shape;15757;p22"/>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8" name="Google Shape;15758;p22"/>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59" name="Google Shape;15759;p22"/>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0" name="Google Shape;15760;p22"/>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1" name="Google Shape;15761;p22"/>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2" name="Google Shape;15762;p22"/>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3" name="Google Shape;15763;p22"/>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4" name="Google Shape;15764;p22"/>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5" name="Google Shape;15765;p22"/>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6" name="Google Shape;15766;p22"/>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7" name="Google Shape;15767;p22"/>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8" name="Google Shape;15768;p22"/>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69" name="Google Shape;15769;p22"/>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0" name="Google Shape;15770;p22"/>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1" name="Google Shape;15771;p22"/>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2" name="Google Shape;15772;p22"/>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3" name="Google Shape;15773;p22"/>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4" name="Google Shape;15774;p22"/>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5" name="Google Shape;15775;p22"/>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6" name="Google Shape;15776;p22"/>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7" name="Google Shape;15777;p22"/>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8" name="Google Shape;15778;p22"/>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79" name="Google Shape;15779;p22"/>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0" name="Google Shape;15780;p22"/>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1" name="Google Shape;15781;p22"/>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2" name="Google Shape;15782;p22"/>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3" name="Google Shape;15783;p22"/>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4" name="Google Shape;15784;p22"/>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5" name="Google Shape;15785;p22"/>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6" name="Google Shape;15786;p22"/>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7" name="Google Shape;15787;p22"/>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8" name="Google Shape;15788;p22"/>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89" name="Google Shape;15789;p22"/>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0" name="Google Shape;15790;p22"/>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1" name="Google Shape;15791;p22"/>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2" name="Google Shape;15792;p22"/>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3" name="Google Shape;15793;p22"/>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4" name="Google Shape;15794;p22"/>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5" name="Google Shape;15795;p22"/>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6" name="Google Shape;15796;p22"/>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7" name="Google Shape;15797;p22"/>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8" name="Google Shape;15798;p22"/>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99" name="Google Shape;15799;p22"/>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0" name="Google Shape;15800;p22"/>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1" name="Google Shape;15801;p22"/>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2" name="Google Shape;15802;p22"/>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3" name="Google Shape;15803;p22"/>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4" name="Google Shape;15804;p22"/>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5" name="Google Shape;15805;p22"/>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6" name="Google Shape;15806;p22"/>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7" name="Google Shape;15807;p22"/>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8" name="Google Shape;15808;p22"/>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09" name="Google Shape;15809;p22"/>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0" name="Google Shape;15810;p22"/>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1" name="Google Shape;15811;p22"/>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2" name="Google Shape;15812;p22"/>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3" name="Google Shape;15813;p22"/>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4" name="Google Shape;15814;p22"/>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5" name="Google Shape;15815;p22"/>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6" name="Google Shape;15816;p22"/>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7" name="Google Shape;15817;p22"/>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8" name="Google Shape;15818;p22"/>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19" name="Google Shape;15819;p22"/>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0" name="Google Shape;15820;p22"/>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1" name="Google Shape;15821;p22"/>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2" name="Google Shape;15822;p22"/>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3" name="Google Shape;15823;p22"/>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4" name="Google Shape;15824;p22"/>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5" name="Google Shape;15825;p22"/>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6" name="Google Shape;15826;p22"/>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7" name="Google Shape;15827;p22"/>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8" name="Google Shape;15828;p22"/>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29" name="Google Shape;15829;p22"/>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0" name="Google Shape;15830;p22"/>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1" name="Google Shape;15831;p22"/>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2" name="Google Shape;15832;p22"/>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3" name="Google Shape;15833;p22"/>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4" name="Google Shape;15834;p22"/>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5" name="Google Shape;15835;p22"/>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6" name="Google Shape;15836;p22"/>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7" name="Google Shape;15837;p22"/>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8" name="Google Shape;15838;p22"/>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39" name="Google Shape;15839;p22"/>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0" name="Google Shape;15840;p22"/>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1" name="Google Shape;15841;p22"/>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2" name="Google Shape;15842;p22"/>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3" name="Google Shape;15843;p22"/>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4" name="Google Shape;15844;p22"/>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5" name="Google Shape;15845;p22"/>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6" name="Google Shape;15846;p22"/>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7" name="Google Shape;15847;p22"/>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8" name="Google Shape;15848;p22"/>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49" name="Google Shape;15849;p22"/>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0" name="Google Shape;15850;p22"/>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1" name="Google Shape;15851;p22"/>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2" name="Google Shape;15852;p22"/>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3" name="Google Shape;15853;p22"/>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4" name="Google Shape;15854;p22"/>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5" name="Google Shape;15855;p22"/>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6" name="Google Shape;15856;p22"/>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7" name="Google Shape;15857;p22"/>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8" name="Google Shape;15858;p22"/>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59" name="Google Shape;15859;p22"/>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0" name="Google Shape;15860;p22"/>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1" name="Google Shape;15861;p22"/>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2" name="Google Shape;15862;p22"/>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3" name="Google Shape;15863;p22"/>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4" name="Google Shape;15864;p22"/>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5" name="Google Shape;15865;p22"/>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6" name="Google Shape;15866;p22"/>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7" name="Google Shape;15867;p22"/>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8" name="Google Shape;15868;p22"/>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69" name="Google Shape;15869;p22"/>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0" name="Google Shape;15870;p22"/>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1" name="Google Shape;15871;p22"/>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2" name="Google Shape;15872;p22"/>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3" name="Google Shape;15873;p22"/>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4" name="Google Shape;15874;p22"/>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5" name="Google Shape;15875;p22"/>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6" name="Google Shape;15876;p22"/>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7" name="Google Shape;15877;p22"/>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8" name="Google Shape;15878;p22"/>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79" name="Google Shape;15879;p22"/>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0" name="Google Shape;15880;p22"/>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1" name="Google Shape;15881;p22"/>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2" name="Google Shape;15882;p22"/>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3" name="Google Shape;15883;p22"/>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4" name="Google Shape;15884;p22"/>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5" name="Google Shape;15885;p22"/>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6" name="Google Shape;15886;p22"/>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7" name="Google Shape;15887;p22"/>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8" name="Google Shape;15888;p22"/>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89" name="Google Shape;15889;p22"/>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0" name="Google Shape;15890;p22"/>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1" name="Google Shape;15891;p22"/>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2" name="Google Shape;15892;p22"/>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3" name="Google Shape;15893;p22"/>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4" name="Google Shape;15894;p22"/>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5" name="Google Shape;15895;p22"/>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6" name="Google Shape;15896;p22"/>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7" name="Google Shape;15897;p22"/>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8" name="Google Shape;15898;p22"/>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99" name="Google Shape;15899;p22"/>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0" name="Google Shape;15900;p22"/>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1" name="Google Shape;15901;p22"/>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2" name="Google Shape;15902;p22"/>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3" name="Google Shape;15903;p22"/>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4" name="Google Shape;15904;p22"/>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5" name="Google Shape;15905;p22"/>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6" name="Google Shape;15906;p22"/>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7" name="Google Shape;15907;p22"/>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8" name="Google Shape;15908;p22"/>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09" name="Google Shape;15909;p22"/>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0" name="Google Shape;15910;p22"/>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1" name="Google Shape;15911;p22"/>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2" name="Google Shape;15912;p22"/>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3" name="Google Shape;15913;p22"/>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4" name="Google Shape;15914;p22"/>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5" name="Google Shape;15915;p22"/>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6" name="Google Shape;15916;p22"/>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7" name="Google Shape;15917;p22"/>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8" name="Google Shape;15918;p22"/>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19" name="Google Shape;15919;p22"/>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0" name="Google Shape;15920;p22"/>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1" name="Google Shape;15921;p22"/>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2" name="Google Shape;15922;p22"/>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3" name="Google Shape;15923;p22"/>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4" name="Google Shape;15924;p22"/>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5" name="Google Shape;15925;p22"/>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6" name="Google Shape;15926;p22"/>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7" name="Google Shape;15927;p22"/>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8" name="Google Shape;15928;p22"/>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29" name="Google Shape;15929;p22"/>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0" name="Google Shape;15930;p22"/>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1" name="Google Shape;15931;p22"/>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2" name="Google Shape;15932;p22"/>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3" name="Google Shape;15933;p22"/>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4" name="Google Shape;15934;p22"/>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5" name="Google Shape;15935;p22"/>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6" name="Google Shape;15936;p22"/>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7" name="Google Shape;15937;p22"/>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8" name="Google Shape;15938;p22"/>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39" name="Google Shape;15939;p22"/>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0" name="Google Shape;15940;p22"/>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1" name="Google Shape;15941;p22"/>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2" name="Google Shape;15942;p22"/>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3" name="Google Shape;15943;p22"/>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4" name="Google Shape;15944;p22"/>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5" name="Google Shape;15945;p22"/>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6" name="Google Shape;15946;p22"/>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7" name="Google Shape;15947;p22"/>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8" name="Google Shape;15948;p22"/>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49" name="Google Shape;15949;p22"/>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0" name="Google Shape;15950;p22"/>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1" name="Google Shape;15951;p22"/>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2" name="Google Shape;15952;p22"/>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3" name="Google Shape;15953;p22"/>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4" name="Google Shape;15954;p22"/>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5" name="Google Shape;15955;p22"/>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6" name="Google Shape;15956;p22"/>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7" name="Google Shape;15957;p22"/>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8" name="Google Shape;15958;p22"/>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59" name="Google Shape;15959;p22"/>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0" name="Google Shape;15960;p22"/>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1" name="Google Shape;15961;p22"/>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2" name="Google Shape;15962;p22"/>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3" name="Google Shape;15963;p22"/>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4" name="Google Shape;15964;p22"/>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5" name="Google Shape;15965;p22"/>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6" name="Google Shape;15966;p22"/>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7" name="Google Shape;15967;p22"/>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8" name="Google Shape;15968;p22"/>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69" name="Google Shape;15969;p22"/>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0" name="Google Shape;15970;p22"/>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1" name="Google Shape;15971;p22"/>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2" name="Google Shape;15972;p22"/>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3" name="Google Shape;15973;p22"/>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4" name="Google Shape;15974;p22"/>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5" name="Google Shape;15975;p22"/>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6" name="Google Shape;15976;p22"/>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7" name="Google Shape;15977;p22"/>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8" name="Google Shape;15978;p22"/>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79" name="Google Shape;15979;p22"/>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0" name="Google Shape;15980;p22"/>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1" name="Google Shape;15981;p22"/>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2" name="Google Shape;15982;p22"/>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3" name="Google Shape;15983;p22"/>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4" name="Google Shape;15984;p22"/>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5" name="Google Shape;15985;p22"/>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6" name="Google Shape;15986;p22"/>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7" name="Google Shape;15987;p22"/>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8" name="Google Shape;15988;p22"/>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89" name="Google Shape;15989;p22"/>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0" name="Google Shape;15990;p22"/>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1" name="Google Shape;15991;p22"/>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2" name="Google Shape;15992;p22"/>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3" name="Google Shape;15993;p22"/>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4" name="Google Shape;15994;p22"/>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5" name="Google Shape;15995;p22"/>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6" name="Google Shape;15996;p22"/>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7" name="Google Shape;15997;p22"/>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8" name="Google Shape;15998;p22"/>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99" name="Google Shape;15999;p22"/>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0" name="Google Shape;16000;p22"/>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1" name="Google Shape;16001;p22"/>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2" name="Google Shape;16002;p22"/>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3" name="Google Shape;16003;p22"/>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4" name="Google Shape;16004;p22"/>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5" name="Google Shape;16005;p22"/>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6" name="Google Shape;16006;p22"/>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7" name="Google Shape;16007;p22"/>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8" name="Google Shape;16008;p22"/>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09" name="Google Shape;16009;p22"/>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0" name="Google Shape;16010;p22"/>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1" name="Google Shape;16011;p22"/>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2" name="Google Shape;16012;p22"/>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3" name="Google Shape;16013;p22"/>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4" name="Google Shape;16014;p22"/>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5" name="Google Shape;16015;p22"/>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6" name="Google Shape;16016;p22"/>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7" name="Google Shape;16017;p22"/>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8" name="Google Shape;16018;p22"/>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19" name="Google Shape;16019;p22"/>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0" name="Google Shape;16020;p22"/>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1" name="Google Shape;16021;p22"/>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2" name="Google Shape;16022;p22"/>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3" name="Google Shape;16023;p22"/>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4" name="Google Shape;16024;p22"/>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5" name="Google Shape;16025;p22"/>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6" name="Google Shape;16026;p22"/>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7" name="Google Shape;16027;p22"/>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8" name="Google Shape;16028;p22"/>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29" name="Google Shape;16029;p22"/>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0" name="Google Shape;16030;p22"/>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1" name="Google Shape;16031;p22"/>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2" name="Google Shape;16032;p22"/>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3" name="Google Shape;16033;p22"/>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4" name="Google Shape;16034;p22"/>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5" name="Google Shape;16035;p22"/>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6" name="Google Shape;16036;p22"/>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7" name="Google Shape;16037;p22"/>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8" name="Google Shape;16038;p22"/>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39" name="Google Shape;16039;p22"/>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0" name="Google Shape;16040;p22"/>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1" name="Google Shape;16041;p22"/>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2" name="Google Shape;16042;p22"/>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3" name="Google Shape;16043;p22"/>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4" name="Google Shape;16044;p22"/>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5" name="Google Shape;16045;p22"/>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6" name="Google Shape;16046;p22"/>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7" name="Google Shape;16047;p22"/>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8" name="Google Shape;16048;p22"/>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49" name="Google Shape;16049;p22"/>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0" name="Google Shape;16050;p22"/>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1" name="Google Shape;16051;p22"/>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2" name="Google Shape;16052;p22"/>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3" name="Google Shape;16053;p22"/>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4" name="Google Shape;16054;p22"/>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5" name="Google Shape;16055;p22"/>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6" name="Google Shape;16056;p22"/>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7" name="Google Shape;16057;p22"/>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8" name="Google Shape;16058;p22"/>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59" name="Google Shape;16059;p22"/>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0" name="Google Shape;16060;p22"/>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1" name="Google Shape;16061;p22"/>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2" name="Google Shape;16062;p22"/>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3" name="Google Shape;16063;p22"/>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4" name="Google Shape;16064;p22"/>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5" name="Google Shape;16065;p22"/>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6" name="Google Shape;16066;p22"/>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7" name="Google Shape;16067;p22"/>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8" name="Google Shape;16068;p22"/>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69" name="Google Shape;16069;p22"/>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0" name="Google Shape;16070;p22"/>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1" name="Google Shape;16071;p22"/>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2" name="Google Shape;16072;p22"/>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3" name="Google Shape;16073;p22"/>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4" name="Google Shape;16074;p22"/>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5" name="Google Shape;16075;p22"/>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6" name="Google Shape;16076;p22"/>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7" name="Google Shape;16077;p22"/>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8" name="Google Shape;16078;p22"/>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79" name="Google Shape;16079;p22"/>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0" name="Google Shape;16080;p22"/>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1" name="Google Shape;16081;p22"/>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2" name="Google Shape;16082;p22"/>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3" name="Google Shape;16083;p22"/>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4" name="Google Shape;16084;p22"/>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5" name="Google Shape;16085;p22"/>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6" name="Google Shape;16086;p22"/>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7" name="Google Shape;16087;p22"/>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8" name="Google Shape;16088;p22"/>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89" name="Google Shape;16089;p22"/>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0" name="Google Shape;16090;p22"/>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1" name="Google Shape;16091;p22"/>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2" name="Google Shape;16092;p22"/>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3" name="Google Shape;16093;p22"/>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4" name="Google Shape;16094;p22"/>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5" name="Google Shape;16095;p22"/>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6" name="Google Shape;16096;p22"/>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97" name="Google Shape;16097;p22"/>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098" name="Google Shape;16098;p22"/>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099" name="Google Shape;16099;p22"/>
          <p:cNvSpPr txBox="1">
            <a:spLocks noGrp="1"/>
          </p:cNvSpPr>
          <p:nvPr>
            <p:ph type="title" idx="2"/>
          </p:nvPr>
        </p:nvSpPr>
        <p:spPr>
          <a:xfrm rot="-1564">
            <a:off x="3080493" y="1670564"/>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0" name="Google Shape;16100;p22"/>
          <p:cNvSpPr txBox="1">
            <a:spLocks noGrp="1"/>
          </p:cNvSpPr>
          <p:nvPr>
            <p:ph type="subTitle" idx="1"/>
          </p:nvPr>
        </p:nvSpPr>
        <p:spPr>
          <a:xfrm>
            <a:off x="3080493" y="2319059"/>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1" name="Google Shape;16101;p22"/>
          <p:cNvSpPr txBox="1">
            <a:spLocks noGrp="1"/>
          </p:cNvSpPr>
          <p:nvPr>
            <p:ph type="title" idx="3"/>
          </p:nvPr>
        </p:nvSpPr>
        <p:spPr>
          <a:xfrm rot="1043">
            <a:off x="7677072" y="1670357"/>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2" name="Google Shape;16102;p22"/>
          <p:cNvSpPr txBox="1">
            <a:spLocks noGrp="1"/>
          </p:cNvSpPr>
          <p:nvPr>
            <p:ph type="subTitle" idx="4"/>
          </p:nvPr>
        </p:nvSpPr>
        <p:spPr>
          <a:xfrm rot="-521">
            <a:off x="7677072" y="231949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3" name="Google Shape;16103;p22"/>
          <p:cNvSpPr txBox="1">
            <a:spLocks noGrp="1"/>
          </p:cNvSpPr>
          <p:nvPr>
            <p:ph type="title" idx="5"/>
          </p:nvPr>
        </p:nvSpPr>
        <p:spPr>
          <a:xfrm rot="-521">
            <a:off x="3080493" y="3931948"/>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4" name="Google Shape;16104;p22"/>
          <p:cNvSpPr txBox="1">
            <a:spLocks noGrp="1"/>
          </p:cNvSpPr>
          <p:nvPr>
            <p:ph type="subTitle" idx="6"/>
          </p:nvPr>
        </p:nvSpPr>
        <p:spPr>
          <a:xfrm rot="-1564">
            <a:off x="3080493" y="458125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5" name="Google Shape;16105;p22"/>
          <p:cNvSpPr txBox="1">
            <a:spLocks noGrp="1"/>
          </p:cNvSpPr>
          <p:nvPr>
            <p:ph type="title" idx="7"/>
          </p:nvPr>
        </p:nvSpPr>
        <p:spPr>
          <a:xfrm rot="1043">
            <a:off x="7677072" y="3932148"/>
            <a:ext cx="2637600" cy="5508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106" name="Google Shape;16106;p22"/>
          <p:cNvSpPr txBox="1">
            <a:spLocks noGrp="1"/>
          </p:cNvSpPr>
          <p:nvPr>
            <p:ph type="subTitle" idx="8"/>
          </p:nvPr>
        </p:nvSpPr>
        <p:spPr>
          <a:xfrm rot="1043">
            <a:off x="7677072" y="4581051"/>
            <a:ext cx="2637600" cy="887200"/>
          </a:xfrm>
          <a:prstGeom prst="rect">
            <a:avLst/>
          </a:prstGeom>
          <a:solidFill>
            <a:schemeClr val="lt2"/>
          </a:solidFill>
          <a:effectLst>
            <a:outerShdw dist="57150" dir="2760000" algn="bl" rotWithShape="0">
              <a:schemeClr val="dk1">
                <a:alpha val="17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07" name="Google Shape;16107;p22"/>
          <p:cNvSpPr/>
          <p:nvPr/>
        </p:nvSpPr>
        <p:spPr>
          <a:xfrm rot="-6345070" flipH="1">
            <a:off x="639637" y="6047450"/>
            <a:ext cx="97252" cy="194612"/>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8" name="Google Shape;16108;p22"/>
          <p:cNvSpPr/>
          <p:nvPr/>
        </p:nvSpPr>
        <p:spPr>
          <a:xfrm rot="-9002992" flipH="1">
            <a:off x="1536088" y="62351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09" name="Google Shape;16109;p22"/>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0" name="Google Shape;16110;p22"/>
          <p:cNvSpPr/>
          <p:nvPr/>
        </p:nvSpPr>
        <p:spPr>
          <a:xfrm rot="-6345070" flipH="1">
            <a:off x="10996737" y="55768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1" name="Google Shape;16111;p22"/>
          <p:cNvSpPr/>
          <p:nvPr/>
        </p:nvSpPr>
        <p:spPr>
          <a:xfrm rot="-9002992" flipH="1">
            <a:off x="11759055" y="62351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2" name="Google Shape;16112;p22"/>
          <p:cNvSpPr/>
          <p:nvPr/>
        </p:nvSpPr>
        <p:spPr>
          <a:xfrm rot="-9002992" flipH="1">
            <a:off x="11577855" y="1968714"/>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3" name="Google Shape;16113;p22"/>
          <p:cNvSpPr/>
          <p:nvPr/>
        </p:nvSpPr>
        <p:spPr>
          <a:xfrm rot="-6345070" flipH="1">
            <a:off x="11380303" y="6954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114" name="Google Shape;16114;p22"/>
          <p:cNvSpPr/>
          <p:nvPr/>
        </p:nvSpPr>
        <p:spPr>
          <a:xfrm rot="7197008" flipH="1">
            <a:off x="10228580" y="69533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9911589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6115"/>
        <p:cNvGrpSpPr/>
        <p:nvPr/>
      </p:nvGrpSpPr>
      <p:grpSpPr>
        <a:xfrm>
          <a:off x="0" y="0"/>
          <a:ext cx="0" cy="0"/>
          <a:chOff x="0" y="0"/>
          <a:chExt cx="0" cy="0"/>
        </a:xfrm>
      </p:grpSpPr>
      <p:grpSp>
        <p:nvGrpSpPr>
          <p:cNvPr id="16116" name="Google Shape;16116;p23"/>
          <p:cNvGrpSpPr/>
          <p:nvPr/>
        </p:nvGrpSpPr>
        <p:grpSpPr>
          <a:xfrm>
            <a:off x="0" y="0"/>
            <a:ext cx="12205600" cy="7066400"/>
            <a:chOff x="0" y="0"/>
            <a:chExt cx="9154200" cy="5299800"/>
          </a:xfrm>
        </p:grpSpPr>
        <p:sp>
          <p:nvSpPr>
            <p:cNvPr id="16117" name="Google Shape;16117;p23"/>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8" name="Google Shape;16118;p23"/>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19" name="Google Shape;16119;p23"/>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0" name="Google Shape;16120;p23"/>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1" name="Google Shape;16121;p23"/>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2" name="Google Shape;16122;p23"/>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3" name="Google Shape;16123;p23"/>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4" name="Google Shape;16124;p23"/>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5" name="Google Shape;16125;p23"/>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6" name="Google Shape;16126;p23"/>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7" name="Google Shape;16127;p23"/>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8" name="Google Shape;16128;p23"/>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29" name="Google Shape;16129;p23"/>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0" name="Google Shape;16130;p23"/>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1" name="Google Shape;16131;p23"/>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2" name="Google Shape;16132;p23"/>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3" name="Google Shape;16133;p23"/>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4" name="Google Shape;16134;p23"/>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5" name="Google Shape;16135;p23"/>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6" name="Google Shape;16136;p23"/>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7" name="Google Shape;16137;p23"/>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8" name="Google Shape;16138;p23"/>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39" name="Google Shape;16139;p23"/>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0" name="Google Shape;16140;p23"/>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1" name="Google Shape;16141;p23"/>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2" name="Google Shape;16142;p23"/>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3" name="Google Shape;16143;p23"/>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4" name="Google Shape;16144;p23"/>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5" name="Google Shape;16145;p23"/>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6" name="Google Shape;16146;p23"/>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7" name="Google Shape;16147;p23"/>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8" name="Google Shape;16148;p23"/>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49" name="Google Shape;16149;p23"/>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0" name="Google Shape;16150;p23"/>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1" name="Google Shape;16151;p23"/>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2" name="Google Shape;16152;p23"/>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3" name="Google Shape;16153;p23"/>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4" name="Google Shape;16154;p23"/>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5" name="Google Shape;16155;p23"/>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6" name="Google Shape;16156;p23"/>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7" name="Google Shape;16157;p23"/>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8" name="Google Shape;16158;p23"/>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59" name="Google Shape;16159;p23"/>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0" name="Google Shape;16160;p23"/>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1" name="Google Shape;16161;p23"/>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2" name="Google Shape;16162;p23"/>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3" name="Google Shape;16163;p23"/>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4" name="Google Shape;16164;p23"/>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5" name="Google Shape;16165;p23"/>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6" name="Google Shape;16166;p23"/>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7" name="Google Shape;16167;p23"/>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8" name="Google Shape;16168;p23"/>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69" name="Google Shape;16169;p23"/>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0" name="Google Shape;16170;p23"/>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1" name="Google Shape;16171;p23"/>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2" name="Google Shape;16172;p23"/>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3" name="Google Shape;16173;p23"/>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4" name="Google Shape;16174;p23"/>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5" name="Google Shape;16175;p23"/>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6" name="Google Shape;16176;p23"/>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7" name="Google Shape;16177;p23"/>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8" name="Google Shape;16178;p23"/>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79" name="Google Shape;16179;p23"/>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0" name="Google Shape;16180;p23"/>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1" name="Google Shape;16181;p23"/>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2" name="Google Shape;16182;p23"/>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3" name="Google Shape;16183;p23"/>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4" name="Google Shape;16184;p23"/>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5" name="Google Shape;16185;p23"/>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6" name="Google Shape;16186;p23"/>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7" name="Google Shape;16187;p23"/>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8" name="Google Shape;16188;p23"/>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89" name="Google Shape;16189;p23"/>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0" name="Google Shape;16190;p23"/>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1" name="Google Shape;16191;p23"/>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2" name="Google Shape;16192;p23"/>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3" name="Google Shape;16193;p23"/>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4" name="Google Shape;16194;p23"/>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5" name="Google Shape;16195;p23"/>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6" name="Google Shape;16196;p23"/>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7" name="Google Shape;16197;p23"/>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8" name="Google Shape;16198;p23"/>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99" name="Google Shape;16199;p23"/>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0" name="Google Shape;16200;p23"/>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1" name="Google Shape;16201;p23"/>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2" name="Google Shape;16202;p23"/>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3" name="Google Shape;16203;p23"/>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4" name="Google Shape;16204;p23"/>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5" name="Google Shape;16205;p23"/>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6" name="Google Shape;16206;p23"/>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7" name="Google Shape;16207;p23"/>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8" name="Google Shape;16208;p23"/>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09" name="Google Shape;16209;p23"/>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0" name="Google Shape;16210;p23"/>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1" name="Google Shape;16211;p23"/>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2" name="Google Shape;16212;p23"/>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3" name="Google Shape;16213;p23"/>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4" name="Google Shape;16214;p23"/>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5" name="Google Shape;16215;p23"/>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6" name="Google Shape;16216;p23"/>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7" name="Google Shape;16217;p23"/>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8" name="Google Shape;16218;p23"/>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19" name="Google Shape;16219;p23"/>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0" name="Google Shape;16220;p23"/>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1" name="Google Shape;16221;p23"/>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2" name="Google Shape;16222;p23"/>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3" name="Google Shape;16223;p23"/>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4" name="Google Shape;16224;p23"/>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5" name="Google Shape;16225;p23"/>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6" name="Google Shape;16226;p23"/>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7" name="Google Shape;16227;p23"/>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8" name="Google Shape;16228;p23"/>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29" name="Google Shape;16229;p23"/>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0" name="Google Shape;16230;p23"/>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1" name="Google Shape;16231;p23"/>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2" name="Google Shape;16232;p23"/>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3" name="Google Shape;16233;p23"/>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4" name="Google Shape;16234;p23"/>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5" name="Google Shape;16235;p23"/>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6" name="Google Shape;16236;p23"/>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7" name="Google Shape;16237;p23"/>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8" name="Google Shape;16238;p23"/>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39" name="Google Shape;16239;p23"/>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0" name="Google Shape;16240;p23"/>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1" name="Google Shape;16241;p23"/>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2" name="Google Shape;16242;p23"/>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3" name="Google Shape;16243;p23"/>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4" name="Google Shape;16244;p23"/>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5" name="Google Shape;16245;p23"/>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6" name="Google Shape;16246;p23"/>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7" name="Google Shape;16247;p23"/>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8" name="Google Shape;16248;p23"/>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49" name="Google Shape;16249;p23"/>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0" name="Google Shape;16250;p23"/>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1" name="Google Shape;16251;p23"/>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2" name="Google Shape;16252;p23"/>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3" name="Google Shape;16253;p23"/>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4" name="Google Shape;16254;p23"/>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5" name="Google Shape;16255;p23"/>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6" name="Google Shape;16256;p23"/>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7" name="Google Shape;16257;p23"/>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8" name="Google Shape;16258;p23"/>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59" name="Google Shape;16259;p23"/>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0" name="Google Shape;16260;p23"/>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1" name="Google Shape;16261;p23"/>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2" name="Google Shape;16262;p23"/>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3" name="Google Shape;16263;p23"/>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4" name="Google Shape;16264;p23"/>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5" name="Google Shape;16265;p23"/>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6" name="Google Shape;16266;p23"/>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7" name="Google Shape;16267;p23"/>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8" name="Google Shape;16268;p23"/>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69" name="Google Shape;16269;p23"/>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0" name="Google Shape;16270;p23"/>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1" name="Google Shape;16271;p23"/>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2" name="Google Shape;16272;p23"/>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3" name="Google Shape;16273;p23"/>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4" name="Google Shape;16274;p23"/>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5" name="Google Shape;16275;p23"/>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6" name="Google Shape;16276;p23"/>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7" name="Google Shape;16277;p23"/>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8" name="Google Shape;16278;p23"/>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79" name="Google Shape;16279;p23"/>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0" name="Google Shape;16280;p23"/>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1" name="Google Shape;16281;p23"/>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2" name="Google Shape;16282;p23"/>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3" name="Google Shape;16283;p23"/>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4" name="Google Shape;16284;p23"/>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5" name="Google Shape;16285;p23"/>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6" name="Google Shape;16286;p23"/>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7" name="Google Shape;16287;p23"/>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8" name="Google Shape;16288;p23"/>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89" name="Google Shape;16289;p23"/>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0" name="Google Shape;16290;p23"/>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1" name="Google Shape;16291;p23"/>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2" name="Google Shape;16292;p23"/>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3" name="Google Shape;16293;p23"/>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4" name="Google Shape;16294;p23"/>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5" name="Google Shape;16295;p23"/>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6" name="Google Shape;16296;p23"/>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7" name="Google Shape;16297;p23"/>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8" name="Google Shape;16298;p23"/>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99" name="Google Shape;16299;p23"/>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0" name="Google Shape;16300;p23"/>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1" name="Google Shape;16301;p23"/>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2" name="Google Shape;16302;p23"/>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3" name="Google Shape;16303;p23"/>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4" name="Google Shape;16304;p23"/>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5" name="Google Shape;16305;p23"/>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6" name="Google Shape;16306;p23"/>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7" name="Google Shape;16307;p23"/>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8" name="Google Shape;16308;p23"/>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09" name="Google Shape;16309;p23"/>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0" name="Google Shape;16310;p23"/>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1" name="Google Shape;16311;p23"/>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2" name="Google Shape;16312;p23"/>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3" name="Google Shape;16313;p23"/>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4" name="Google Shape;16314;p23"/>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5" name="Google Shape;16315;p23"/>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6" name="Google Shape;16316;p23"/>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7" name="Google Shape;16317;p23"/>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8" name="Google Shape;16318;p23"/>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19" name="Google Shape;16319;p23"/>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0" name="Google Shape;16320;p23"/>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1" name="Google Shape;16321;p23"/>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2" name="Google Shape;16322;p23"/>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3" name="Google Shape;16323;p23"/>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4" name="Google Shape;16324;p23"/>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5" name="Google Shape;16325;p23"/>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6" name="Google Shape;16326;p23"/>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7" name="Google Shape;16327;p23"/>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8" name="Google Shape;16328;p23"/>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29" name="Google Shape;16329;p23"/>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0" name="Google Shape;16330;p23"/>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1" name="Google Shape;16331;p23"/>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2" name="Google Shape;16332;p23"/>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3" name="Google Shape;16333;p23"/>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4" name="Google Shape;16334;p23"/>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5" name="Google Shape;16335;p23"/>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6" name="Google Shape;16336;p23"/>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7" name="Google Shape;16337;p23"/>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8" name="Google Shape;16338;p23"/>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39" name="Google Shape;16339;p23"/>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0" name="Google Shape;16340;p23"/>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1" name="Google Shape;16341;p23"/>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2" name="Google Shape;16342;p23"/>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3" name="Google Shape;16343;p23"/>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4" name="Google Shape;16344;p23"/>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5" name="Google Shape;16345;p23"/>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6" name="Google Shape;16346;p23"/>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7" name="Google Shape;16347;p23"/>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8" name="Google Shape;16348;p23"/>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49" name="Google Shape;16349;p23"/>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0" name="Google Shape;16350;p23"/>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1" name="Google Shape;16351;p23"/>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2" name="Google Shape;16352;p23"/>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3" name="Google Shape;16353;p23"/>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4" name="Google Shape;16354;p23"/>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5" name="Google Shape;16355;p23"/>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6" name="Google Shape;16356;p23"/>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7" name="Google Shape;16357;p23"/>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8" name="Google Shape;16358;p23"/>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59" name="Google Shape;16359;p23"/>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0" name="Google Shape;16360;p23"/>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1" name="Google Shape;16361;p23"/>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2" name="Google Shape;16362;p23"/>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3" name="Google Shape;16363;p23"/>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4" name="Google Shape;16364;p23"/>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5" name="Google Shape;16365;p23"/>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6" name="Google Shape;16366;p23"/>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7" name="Google Shape;16367;p23"/>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8" name="Google Shape;16368;p23"/>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69" name="Google Shape;16369;p23"/>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0" name="Google Shape;16370;p23"/>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1" name="Google Shape;16371;p23"/>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2" name="Google Shape;16372;p23"/>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3" name="Google Shape;16373;p23"/>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4" name="Google Shape;16374;p23"/>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5" name="Google Shape;16375;p23"/>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6" name="Google Shape;16376;p23"/>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7" name="Google Shape;16377;p23"/>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8" name="Google Shape;16378;p23"/>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79" name="Google Shape;16379;p23"/>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0" name="Google Shape;16380;p23"/>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1" name="Google Shape;16381;p23"/>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2" name="Google Shape;16382;p23"/>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3" name="Google Shape;16383;p23"/>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4" name="Google Shape;16384;p23"/>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5" name="Google Shape;16385;p23"/>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6" name="Google Shape;16386;p23"/>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7" name="Google Shape;16387;p23"/>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8" name="Google Shape;16388;p23"/>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89" name="Google Shape;16389;p23"/>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0" name="Google Shape;16390;p23"/>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1" name="Google Shape;16391;p23"/>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2" name="Google Shape;16392;p23"/>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3" name="Google Shape;16393;p23"/>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4" name="Google Shape;16394;p23"/>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5" name="Google Shape;16395;p23"/>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6" name="Google Shape;16396;p23"/>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7" name="Google Shape;16397;p23"/>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8" name="Google Shape;16398;p23"/>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99" name="Google Shape;16399;p23"/>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0" name="Google Shape;16400;p23"/>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1" name="Google Shape;16401;p23"/>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2" name="Google Shape;16402;p23"/>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3" name="Google Shape;16403;p23"/>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4" name="Google Shape;16404;p23"/>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5" name="Google Shape;16405;p23"/>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6" name="Google Shape;16406;p23"/>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7" name="Google Shape;16407;p23"/>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8" name="Google Shape;16408;p23"/>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09" name="Google Shape;16409;p23"/>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0" name="Google Shape;16410;p23"/>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1" name="Google Shape;16411;p23"/>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2" name="Google Shape;16412;p23"/>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3" name="Google Shape;16413;p23"/>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4" name="Google Shape;16414;p23"/>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5" name="Google Shape;16415;p23"/>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6" name="Google Shape;16416;p23"/>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7" name="Google Shape;16417;p23"/>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8" name="Google Shape;16418;p23"/>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19" name="Google Shape;16419;p23"/>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0" name="Google Shape;16420;p23"/>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1" name="Google Shape;16421;p23"/>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2" name="Google Shape;16422;p23"/>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3" name="Google Shape;16423;p23"/>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4" name="Google Shape;16424;p23"/>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5" name="Google Shape;16425;p23"/>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6" name="Google Shape;16426;p23"/>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7" name="Google Shape;16427;p23"/>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8" name="Google Shape;16428;p23"/>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29" name="Google Shape;16429;p23"/>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0" name="Google Shape;16430;p23"/>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1" name="Google Shape;16431;p23"/>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2" name="Google Shape;16432;p23"/>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3" name="Google Shape;16433;p23"/>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4" name="Google Shape;16434;p23"/>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5" name="Google Shape;16435;p23"/>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6" name="Google Shape;16436;p23"/>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7" name="Google Shape;16437;p23"/>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8" name="Google Shape;16438;p23"/>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39" name="Google Shape;16439;p23"/>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0" name="Google Shape;16440;p23"/>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1" name="Google Shape;16441;p23"/>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2" name="Google Shape;16442;p23"/>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3" name="Google Shape;16443;p23"/>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4" name="Google Shape;16444;p23"/>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5" name="Google Shape;16445;p23"/>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6" name="Google Shape;16446;p23"/>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7" name="Google Shape;16447;p23"/>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8" name="Google Shape;16448;p23"/>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49" name="Google Shape;16449;p23"/>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0" name="Google Shape;16450;p23"/>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1" name="Google Shape;16451;p23"/>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2" name="Google Shape;16452;p23"/>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3" name="Google Shape;16453;p23"/>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4" name="Google Shape;16454;p23"/>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5" name="Google Shape;16455;p23"/>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6" name="Google Shape;16456;p23"/>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7" name="Google Shape;16457;p23"/>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8" name="Google Shape;16458;p23"/>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59" name="Google Shape;16459;p23"/>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0" name="Google Shape;16460;p23"/>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1" name="Google Shape;16461;p23"/>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2" name="Google Shape;16462;p23"/>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3" name="Google Shape;16463;p23"/>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4" name="Google Shape;16464;p23"/>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5" name="Google Shape;16465;p23"/>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6" name="Google Shape;16466;p23"/>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7" name="Google Shape;16467;p23"/>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8" name="Google Shape;16468;p23"/>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69" name="Google Shape;16469;p23"/>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0" name="Google Shape;16470;p23"/>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1" name="Google Shape;16471;p23"/>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2" name="Google Shape;16472;p23"/>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3" name="Google Shape;16473;p23"/>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4" name="Google Shape;16474;p23"/>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5" name="Google Shape;16475;p23"/>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6" name="Google Shape;16476;p23"/>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7" name="Google Shape;16477;p23"/>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8" name="Google Shape;16478;p23"/>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79" name="Google Shape;16479;p23"/>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0" name="Google Shape;16480;p23"/>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1" name="Google Shape;16481;p23"/>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2" name="Google Shape;16482;p23"/>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3" name="Google Shape;16483;p23"/>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4" name="Google Shape;16484;p23"/>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5" name="Google Shape;16485;p23"/>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6" name="Google Shape;16486;p23"/>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7" name="Google Shape;16487;p23"/>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8" name="Google Shape;16488;p23"/>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89" name="Google Shape;16489;p23"/>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0" name="Google Shape;16490;p23"/>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1" name="Google Shape;16491;p23"/>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2" name="Google Shape;16492;p23"/>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3" name="Google Shape;16493;p23"/>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4" name="Google Shape;16494;p23"/>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5" name="Google Shape;16495;p23"/>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6" name="Google Shape;16496;p23"/>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7" name="Google Shape;16497;p23"/>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8" name="Google Shape;16498;p23"/>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99" name="Google Shape;16499;p23"/>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0" name="Google Shape;16500;p23"/>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1" name="Google Shape;16501;p23"/>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2" name="Google Shape;16502;p23"/>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3" name="Google Shape;16503;p23"/>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4" name="Google Shape;16504;p23"/>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5" name="Google Shape;16505;p23"/>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6" name="Google Shape;16506;p23"/>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7" name="Google Shape;16507;p23"/>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8" name="Google Shape;16508;p23"/>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09" name="Google Shape;16509;p23"/>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0" name="Google Shape;16510;p23"/>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1" name="Google Shape;16511;p23"/>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2" name="Google Shape;16512;p23"/>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3" name="Google Shape;16513;p23"/>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4" name="Google Shape;16514;p23"/>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5" name="Google Shape;16515;p23"/>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6" name="Google Shape;16516;p23"/>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7" name="Google Shape;16517;p23"/>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8" name="Google Shape;16518;p23"/>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19" name="Google Shape;16519;p23"/>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0" name="Google Shape;16520;p23"/>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1" name="Google Shape;16521;p23"/>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2" name="Google Shape;16522;p23"/>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3" name="Google Shape;16523;p23"/>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4" name="Google Shape;16524;p23"/>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5" name="Google Shape;16525;p23"/>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6" name="Google Shape;16526;p23"/>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7" name="Google Shape;16527;p23"/>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8" name="Google Shape;16528;p23"/>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29" name="Google Shape;16529;p23"/>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0" name="Google Shape;16530;p23"/>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1" name="Google Shape;16531;p23"/>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2" name="Google Shape;16532;p23"/>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3" name="Google Shape;16533;p23"/>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4" name="Google Shape;16534;p23"/>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5" name="Google Shape;16535;p23"/>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6" name="Google Shape;16536;p23"/>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7" name="Google Shape;16537;p23"/>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8" name="Google Shape;16538;p23"/>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39" name="Google Shape;16539;p23"/>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0" name="Google Shape;16540;p23"/>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1" name="Google Shape;16541;p23"/>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2" name="Google Shape;16542;p23"/>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3" name="Google Shape;16543;p23"/>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4" name="Google Shape;16544;p23"/>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5" name="Google Shape;16545;p23"/>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6" name="Google Shape;16546;p23"/>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7" name="Google Shape;16547;p23"/>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8" name="Google Shape;16548;p23"/>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49" name="Google Shape;16549;p23"/>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0" name="Google Shape;16550;p23"/>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1" name="Google Shape;16551;p23"/>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2" name="Google Shape;16552;p23"/>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3" name="Google Shape;16553;p23"/>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4" name="Google Shape;16554;p23"/>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5" name="Google Shape;16555;p23"/>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6" name="Google Shape;16556;p23"/>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7" name="Google Shape;16557;p23"/>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8" name="Google Shape;16558;p23"/>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59" name="Google Shape;16559;p23"/>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0" name="Google Shape;16560;p23"/>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1" name="Google Shape;16561;p23"/>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2" name="Google Shape;16562;p23"/>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3" name="Google Shape;16563;p23"/>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4" name="Google Shape;16564;p23"/>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5" name="Google Shape;16565;p23"/>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6" name="Google Shape;16566;p23"/>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7" name="Google Shape;16567;p23"/>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8" name="Google Shape;16568;p23"/>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69" name="Google Shape;16569;p23"/>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0" name="Google Shape;16570;p23"/>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1" name="Google Shape;16571;p23"/>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2" name="Google Shape;16572;p23"/>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3" name="Google Shape;16573;p23"/>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4" name="Google Shape;16574;p23"/>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5" name="Google Shape;16575;p23"/>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6" name="Google Shape;16576;p23"/>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7" name="Google Shape;16577;p23"/>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8" name="Google Shape;16578;p23"/>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79" name="Google Shape;16579;p23"/>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0" name="Google Shape;16580;p23"/>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1" name="Google Shape;16581;p23"/>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2" name="Google Shape;16582;p23"/>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3" name="Google Shape;16583;p23"/>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4" name="Google Shape;16584;p23"/>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5" name="Google Shape;16585;p23"/>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6" name="Google Shape;16586;p23"/>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7" name="Google Shape;16587;p23"/>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8" name="Google Shape;16588;p23"/>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89" name="Google Shape;16589;p23"/>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0" name="Google Shape;16590;p23"/>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1" name="Google Shape;16591;p23"/>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2" name="Google Shape;16592;p23"/>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3" name="Google Shape;16593;p23"/>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4" name="Google Shape;16594;p23"/>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5" name="Google Shape;16595;p23"/>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6" name="Google Shape;16596;p23"/>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7" name="Google Shape;16597;p23"/>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8" name="Google Shape;16598;p23"/>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99" name="Google Shape;16599;p23"/>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0" name="Google Shape;16600;p23"/>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1" name="Google Shape;16601;p23"/>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2" name="Google Shape;16602;p23"/>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3" name="Google Shape;16603;p23"/>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4" name="Google Shape;16604;p23"/>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5" name="Google Shape;16605;p23"/>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6" name="Google Shape;16606;p23"/>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7" name="Google Shape;16607;p23"/>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8" name="Google Shape;16608;p23"/>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09" name="Google Shape;16609;p23"/>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0" name="Google Shape;16610;p23"/>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1" name="Google Shape;16611;p23"/>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2" name="Google Shape;16612;p23"/>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3" name="Google Shape;16613;p23"/>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4" name="Google Shape;16614;p23"/>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5" name="Google Shape;16615;p23"/>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6" name="Google Shape;16616;p23"/>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7" name="Google Shape;16617;p23"/>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8" name="Google Shape;16618;p23"/>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19" name="Google Shape;16619;p23"/>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0" name="Google Shape;16620;p23"/>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1" name="Google Shape;16621;p23"/>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2" name="Google Shape;16622;p23"/>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3" name="Google Shape;16623;p23"/>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4" name="Google Shape;16624;p23"/>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5" name="Google Shape;16625;p23"/>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6" name="Google Shape;16626;p23"/>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7" name="Google Shape;16627;p23"/>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8" name="Google Shape;16628;p23"/>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29" name="Google Shape;16629;p23"/>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0" name="Google Shape;16630;p23"/>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1" name="Google Shape;16631;p23"/>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2" name="Google Shape;16632;p23"/>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3" name="Google Shape;16633;p23"/>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4" name="Google Shape;16634;p23"/>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5" name="Google Shape;16635;p23"/>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6" name="Google Shape;16636;p23"/>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7" name="Google Shape;16637;p23"/>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8" name="Google Shape;16638;p23"/>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39" name="Google Shape;16639;p23"/>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0" name="Google Shape;16640;p23"/>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1" name="Google Shape;16641;p23"/>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2" name="Google Shape;16642;p23"/>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3" name="Google Shape;16643;p23"/>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4" name="Google Shape;16644;p23"/>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5" name="Google Shape;16645;p23"/>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6" name="Google Shape;16646;p23"/>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7" name="Google Shape;16647;p23"/>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8" name="Google Shape;16648;p23"/>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49" name="Google Shape;16649;p23"/>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0" name="Google Shape;16650;p23"/>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1" name="Google Shape;16651;p23"/>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2" name="Google Shape;16652;p23"/>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3" name="Google Shape;16653;p23"/>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4" name="Google Shape;16654;p23"/>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5" name="Google Shape;16655;p23"/>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6" name="Google Shape;16656;p23"/>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7" name="Google Shape;16657;p23"/>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8" name="Google Shape;16658;p23"/>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59" name="Google Shape;16659;p23"/>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0" name="Google Shape;16660;p23"/>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1" name="Google Shape;16661;p23"/>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2" name="Google Shape;16662;p23"/>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3" name="Google Shape;16663;p23"/>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4" name="Google Shape;16664;p23"/>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5" name="Google Shape;16665;p23"/>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6" name="Google Shape;16666;p23"/>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7" name="Google Shape;16667;p23"/>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8" name="Google Shape;16668;p23"/>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69" name="Google Shape;16669;p23"/>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0" name="Google Shape;16670;p23"/>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1" name="Google Shape;16671;p23"/>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2" name="Google Shape;16672;p23"/>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3" name="Google Shape;16673;p23"/>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4" name="Google Shape;16674;p23"/>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5" name="Google Shape;16675;p23"/>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6" name="Google Shape;16676;p23"/>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7" name="Google Shape;16677;p23"/>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8" name="Google Shape;16678;p23"/>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79" name="Google Shape;16679;p23"/>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0" name="Google Shape;16680;p23"/>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1" name="Google Shape;16681;p23"/>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2" name="Google Shape;16682;p23"/>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3" name="Google Shape;16683;p23"/>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4" name="Google Shape;16684;p23"/>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5" name="Google Shape;16685;p23"/>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6" name="Google Shape;16686;p23"/>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7" name="Google Shape;16687;p23"/>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8" name="Google Shape;16688;p23"/>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89" name="Google Shape;16689;p23"/>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0" name="Google Shape;16690;p23"/>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1" name="Google Shape;16691;p23"/>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2" name="Google Shape;16692;p23"/>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3" name="Google Shape;16693;p23"/>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4" name="Google Shape;16694;p23"/>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5" name="Google Shape;16695;p23"/>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6" name="Google Shape;16696;p23"/>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7" name="Google Shape;16697;p23"/>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8" name="Google Shape;16698;p23"/>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99" name="Google Shape;16699;p23"/>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0" name="Google Shape;16700;p23"/>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1" name="Google Shape;16701;p23"/>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2" name="Google Shape;16702;p23"/>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3" name="Google Shape;16703;p23"/>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4" name="Google Shape;16704;p23"/>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5" name="Google Shape;16705;p23"/>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6" name="Google Shape;16706;p23"/>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7" name="Google Shape;16707;p23"/>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8" name="Google Shape;16708;p23"/>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09" name="Google Shape;16709;p23"/>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0" name="Google Shape;16710;p23"/>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1" name="Google Shape;16711;p23"/>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2" name="Google Shape;16712;p23"/>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3" name="Google Shape;16713;p23"/>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4" name="Google Shape;16714;p23"/>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5" name="Google Shape;16715;p23"/>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6" name="Google Shape;16716;p23"/>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7" name="Google Shape;16717;p23"/>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8" name="Google Shape;16718;p23"/>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19" name="Google Shape;16719;p23"/>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0" name="Google Shape;16720;p23"/>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1" name="Google Shape;16721;p23"/>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2" name="Google Shape;16722;p23"/>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3" name="Google Shape;16723;p23"/>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4" name="Google Shape;16724;p23"/>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5" name="Google Shape;16725;p23"/>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6" name="Google Shape;16726;p23"/>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7" name="Google Shape;16727;p23"/>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8" name="Google Shape;16728;p23"/>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29" name="Google Shape;16729;p23"/>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0" name="Google Shape;16730;p23"/>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1" name="Google Shape;16731;p23"/>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2" name="Google Shape;16732;p23"/>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3" name="Google Shape;16733;p23"/>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4" name="Google Shape;16734;p23"/>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5" name="Google Shape;16735;p23"/>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6" name="Google Shape;16736;p23"/>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7" name="Google Shape;16737;p23"/>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8" name="Google Shape;16738;p23"/>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39" name="Google Shape;16739;p23"/>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0" name="Google Shape;16740;p23"/>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1" name="Google Shape;16741;p23"/>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2" name="Google Shape;16742;p23"/>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3" name="Google Shape;16743;p23"/>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4" name="Google Shape;16744;p23"/>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5" name="Google Shape;16745;p23"/>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6" name="Google Shape;16746;p23"/>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7" name="Google Shape;16747;p23"/>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8" name="Google Shape;16748;p23"/>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49" name="Google Shape;16749;p23"/>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0" name="Google Shape;16750;p23"/>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1" name="Google Shape;16751;p23"/>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2" name="Google Shape;16752;p23"/>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3" name="Google Shape;16753;p23"/>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4" name="Google Shape;16754;p23"/>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5" name="Google Shape;16755;p23"/>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6" name="Google Shape;16756;p23"/>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7" name="Google Shape;16757;p23"/>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8" name="Google Shape;16758;p23"/>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59" name="Google Shape;16759;p23"/>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0" name="Google Shape;16760;p23"/>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1" name="Google Shape;16761;p23"/>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2" name="Google Shape;16762;p23"/>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3" name="Google Shape;16763;p23"/>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4" name="Google Shape;16764;p23"/>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5" name="Google Shape;16765;p23"/>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6" name="Google Shape;16766;p23"/>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7" name="Google Shape;16767;p23"/>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8" name="Google Shape;16768;p23"/>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69" name="Google Shape;16769;p23"/>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0" name="Google Shape;16770;p23"/>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1" name="Google Shape;16771;p23"/>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2" name="Google Shape;16772;p23"/>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3" name="Google Shape;16773;p23"/>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4" name="Google Shape;16774;p23"/>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5" name="Google Shape;16775;p23"/>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6" name="Google Shape;16776;p23"/>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7" name="Google Shape;16777;p23"/>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8" name="Google Shape;16778;p23"/>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79" name="Google Shape;16779;p23"/>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0" name="Google Shape;16780;p23"/>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1" name="Google Shape;16781;p23"/>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2" name="Google Shape;16782;p23"/>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3" name="Google Shape;16783;p23"/>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4" name="Google Shape;16784;p23"/>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5" name="Google Shape;16785;p23"/>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6" name="Google Shape;16786;p23"/>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7" name="Google Shape;16787;p23"/>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8" name="Google Shape;16788;p23"/>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89" name="Google Shape;16789;p23"/>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0" name="Google Shape;16790;p23"/>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1" name="Google Shape;16791;p23"/>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2" name="Google Shape;16792;p23"/>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3" name="Google Shape;16793;p23"/>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4" name="Google Shape;16794;p23"/>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5" name="Google Shape;16795;p23"/>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6" name="Google Shape;16796;p23"/>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7" name="Google Shape;16797;p23"/>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8" name="Google Shape;16798;p23"/>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99" name="Google Shape;16799;p23"/>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0" name="Google Shape;16800;p23"/>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1" name="Google Shape;16801;p23"/>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2" name="Google Shape;16802;p23"/>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3" name="Google Shape;16803;p23"/>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4" name="Google Shape;16804;p23"/>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5" name="Google Shape;16805;p23"/>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6" name="Google Shape;16806;p23"/>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7" name="Google Shape;16807;p23"/>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8" name="Google Shape;16808;p23"/>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09" name="Google Shape;16809;p23"/>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0" name="Google Shape;16810;p23"/>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1" name="Google Shape;16811;p23"/>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2" name="Google Shape;16812;p23"/>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3" name="Google Shape;16813;p23"/>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4" name="Google Shape;16814;p23"/>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5" name="Google Shape;16815;p23"/>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6" name="Google Shape;16816;p23"/>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7" name="Google Shape;16817;p23"/>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8" name="Google Shape;16818;p23"/>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19" name="Google Shape;16819;p23"/>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0" name="Google Shape;16820;p23"/>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1" name="Google Shape;16821;p23"/>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2" name="Google Shape;16822;p23"/>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3" name="Google Shape;16823;p23"/>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4" name="Google Shape;16824;p23"/>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5" name="Google Shape;16825;p23"/>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6" name="Google Shape;16826;p23"/>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7" name="Google Shape;16827;p23"/>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8" name="Google Shape;16828;p23"/>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29" name="Google Shape;16829;p23"/>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0" name="Google Shape;16830;p23"/>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1" name="Google Shape;16831;p23"/>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2" name="Google Shape;16832;p23"/>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3" name="Google Shape;16833;p23"/>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4" name="Google Shape;16834;p23"/>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5" name="Google Shape;16835;p23"/>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6" name="Google Shape;16836;p23"/>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7" name="Google Shape;16837;p23"/>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8" name="Google Shape;16838;p23"/>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39" name="Google Shape;16839;p23"/>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0" name="Google Shape;16840;p23"/>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1" name="Google Shape;16841;p23"/>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2" name="Google Shape;16842;p23"/>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3" name="Google Shape;16843;p23"/>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4" name="Google Shape;16844;p23"/>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5" name="Google Shape;16845;p23"/>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6" name="Google Shape;16846;p23"/>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7" name="Google Shape;16847;p23"/>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8" name="Google Shape;16848;p23"/>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49" name="Google Shape;16849;p23"/>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0" name="Google Shape;16850;p23"/>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1" name="Google Shape;16851;p23"/>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2" name="Google Shape;16852;p23"/>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3" name="Google Shape;16853;p23"/>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4" name="Google Shape;16854;p23"/>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5" name="Google Shape;16855;p23"/>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6" name="Google Shape;16856;p23"/>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7" name="Google Shape;16857;p23"/>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8" name="Google Shape;16858;p23"/>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59" name="Google Shape;16859;p23"/>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0" name="Google Shape;16860;p23"/>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1" name="Google Shape;16861;p23"/>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2" name="Google Shape;16862;p23"/>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3" name="Google Shape;16863;p23"/>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4" name="Google Shape;16864;p23"/>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5" name="Google Shape;16865;p23"/>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6" name="Google Shape;16866;p23"/>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7" name="Google Shape;16867;p23"/>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8" name="Google Shape;16868;p23"/>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69" name="Google Shape;16869;p23"/>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0" name="Google Shape;16870;p23"/>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1" name="Google Shape;16871;p23"/>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2" name="Google Shape;16872;p23"/>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3" name="Google Shape;16873;p23"/>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4" name="Google Shape;16874;p23"/>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5" name="Google Shape;16875;p23"/>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6" name="Google Shape;16876;p23"/>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7" name="Google Shape;16877;p23"/>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8" name="Google Shape;16878;p23"/>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79" name="Google Shape;16879;p23"/>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0" name="Google Shape;16880;p23"/>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1" name="Google Shape;16881;p23"/>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2" name="Google Shape;16882;p23"/>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3" name="Google Shape;16883;p23"/>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4" name="Google Shape;16884;p23"/>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5" name="Google Shape;16885;p23"/>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6" name="Google Shape;16886;p23"/>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7" name="Google Shape;16887;p23"/>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8" name="Google Shape;16888;p23"/>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89" name="Google Shape;16889;p23"/>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0" name="Google Shape;16890;p23"/>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1" name="Google Shape;16891;p23"/>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2" name="Google Shape;16892;p23"/>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3" name="Google Shape;16893;p23"/>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4" name="Google Shape;16894;p23"/>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5" name="Google Shape;16895;p23"/>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6" name="Google Shape;16896;p23"/>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7" name="Google Shape;16897;p23"/>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8" name="Google Shape;16898;p23"/>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99" name="Google Shape;16899;p23"/>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0" name="Google Shape;16900;p23"/>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1" name="Google Shape;16901;p23"/>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2" name="Google Shape;16902;p23"/>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3" name="Google Shape;16903;p23"/>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4" name="Google Shape;16904;p23"/>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5" name="Google Shape;16905;p23"/>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6" name="Google Shape;16906;p23"/>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7" name="Google Shape;16907;p23"/>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8" name="Google Shape;16908;p23"/>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09" name="Google Shape;16909;p23"/>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0" name="Google Shape;16910;p23"/>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1" name="Google Shape;16911;p23"/>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2" name="Google Shape;16912;p23"/>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3" name="Google Shape;16913;p23"/>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4" name="Google Shape;16914;p23"/>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5" name="Google Shape;16915;p23"/>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6" name="Google Shape;16916;p23"/>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7" name="Google Shape;16917;p23"/>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8" name="Google Shape;16918;p23"/>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19" name="Google Shape;16919;p23"/>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0" name="Google Shape;16920;p23"/>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1" name="Google Shape;16921;p23"/>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2" name="Google Shape;16922;p23"/>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3" name="Google Shape;16923;p23"/>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4" name="Google Shape;16924;p23"/>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5" name="Google Shape;16925;p23"/>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6" name="Google Shape;16926;p23"/>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7" name="Google Shape;16927;p23"/>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8" name="Google Shape;16928;p23"/>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9" name="Google Shape;16929;p23"/>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0" name="Google Shape;16930;p23"/>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1" name="Google Shape;16931;p23"/>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2" name="Google Shape;16932;p23"/>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3" name="Google Shape;16933;p23"/>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4" name="Google Shape;16934;p23"/>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5" name="Google Shape;16935;p23"/>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6" name="Google Shape;16936;p23"/>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7" name="Google Shape;16937;p23"/>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8" name="Google Shape;16938;p23"/>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9" name="Google Shape;16939;p23"/>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0" name="Google Shape;16940;p23"/>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1" name="Google Shape;16941;p23"/>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2" name="Google Shape;16942;p23"/>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3" name="Google Shape;16943;p23"/>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4" name="Google Shape;16944;p23"/>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5" name="Google Shape;16945;p23"/>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6" name="Google Shape;16946;p23"/>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7" name="Google Shape;16947;p23"/>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8" name="Google Shape;16948;p23"/>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9" name="Google Shape;16949;p23"/>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0" name="Google Shape;16950;p23"/>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1" name="Google Shape;16951;p23"/>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2" name="Google Shape;16952;p23"/>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953" name="Google Shape;16953;p23"/>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954" name="Google Shape;16954;p23"/>
          <p:cNvSpPr txBox="1">
            <a:spLocks noGrp="1"/>
          </p:cNvSpPr>
          <p:nvPr>
            <p:ph type="title" idx="2"/>
          </p:nvPr>
        </p:nvSpPr>
        <p:spPr>
          <a:xfrm>
            <a:off x="1468233"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5" name="Google Shape;16955;p23"/>
          <p:cNvSpPr txBox="1">
            <a:spLocks noGrp="1"/>
          </p:cNvSpPr>
          <p:nvPr>
            <p:ph type="subTitle" idx="1"/>
          </p:nvPr>
        </p:nvSpPr>
        <p:spPr>
          <a:xfrm>
            <a:off x="1468233"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56" name="Google Shape;16956;p23"/>
          <p:cNvSpPr txBox="1">
            <a:spLocks noGrp="1"/>
          </p:cNvSpPr>
          <p:nvPr>
            <p:ph type="title" idx="3"/>
          </p:nvPr>
        </p:nvSpPr>
        <p:spPr>
          <a:xfrm>
            <a:off x="4771931"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7" name="Google Shape;16957;p23"/>
          <p:cNvSpPr txBox="1">
            <a:spLocks noGrp="1"/>
          </p:cNvSpPr>
          <p:nvPr>
            <p:ph type="subTitle" idx="4"/>
          </p:nvPr>
        </p:nvSpPr>
        <p:spPr>
          <a:xfrm>
            <a:off x="4771929"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58" name="Google Shape;16958;p23"/>
          <p:cNvSpPr txBox="1">
            <a:spLocks noGrp="1"/>
          </p:cNvSpPr>
          <p:nvPr>
            <p:ph type="title" idx="5"/>
          </p:nvPr>
        </p:nvSpPr>
        <p:spPr>
          <a:xfrm>
            <a:off x="1468233"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59" name="Google Shape;16959;p23"/>
          <p:cNvSpPr txBox="1">
            <a:spLocks noGrp="1"/>
          </p:cNvSpPr>
          <p:nvPr>
            <p:ph type="subTitle" idx="6"/>
          </p:nvPr>
        </p:nvSpPr>
        <p:spPr>
          <a:xfrm>
            <a:off x="1468233"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0" name="Google Shape;16960;p23"/>
          <p:cNvSpPr txBox="1">
            <a:spLocks noGrp="1"/>
          </p:cNvSpPr>
          <p:nvPr>
            <p:ph type="title" idx="7"/>
          </p:nvPr>
        </p:nvSpPr>
        <p:spPr>
          <a:xfrm>
            <a:off x="4771931"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1" name="Google Shape;16961;p23"/>
          <p:cNvSpPr txBox="1">
            <a:spLocks noGrp="1"/>
          </p:cNvSpPr>
          <p:nvPr>
            <p:ph type="subTitle" idx="8"/>
          </p:nvPr>
        </p:nvSpPr>
        <p:spPr>
          <a:xfrm>
            <a:off x="4771929"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2" name="Google Shape;16962;p23"/>
          <p:cNvSpPr txBox="1">
            <a:spLocks noGrp="1"/>
          </p:cNvSpPr>
          <p:nvPr>
            <p:ph type="title" idx="9"/>
          </p:nvPr>
        </p:nvSpPr>
        <p:spPr>
          <a:xfrm>
            <a:off x="8075636" y="19861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3" name="Google Shape;16963;p23"/>
          <p:cNvSpPr txBox="1">
            <a:spLocks noGrp="1"/>
          </p:cNvSpPr>
          <p:nvPr>
            <p:ph type="subTitle" idx="13"/>
          </p:nvPr>
        </p:nvSpPr>
        <p:spPr>
          <a:xfrm>
            <a:off x="8075633" y="26897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4" name="Google Shape;16964;p23"/>
          <p:cNvSpPr txBox="1">
            <a:spLocks noGrp="1"/>
          </p:cNvSpPr>
          <p:nvPr>
            <p:ph type="title" idx="14"/>
          </p:nvPr>
        </p:nvSpPr>
        <p:spPr>
          <a:xfrm>
            <a:off x="8075636" y="4100533"/>
            <a:ext cx="2648000" cy="703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6965" name="Google Shape;16965;p23"/>
          <p:cNvSpPr txBox="1">
            <a:spLocks noGrp="1"/>
          </p:cNvSpPr>
          <p:nvPr>
            <p:ph type="subTitle" idx="15"/>
          </p:nvPr>
        </p:nvSpPr>
        <p:spPr>
          <a:xfrm>
            <a:off x="8075633" y="4804133"/>
            <a:ext cx="2648000" cy="812800"/>
          </a:xfrm>
          <a:prstGeom prst="rect">
            <a:avLst/>
          </a:prstGeom>
          <a:solidFill>
            <a:schemeClr val="lt2"/>
          </a:solidFill>
          <a:effectLst>
            <a:outerShdw dist="66675" dir="276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966" name="Google Shape;16966;p23"/>
          <p:cNvSpPr/>
          <p:nvPr/>
        </p:nvSpPr>
        <p:spPr>
          <a:xfrm rot="-6345070" flipH="1">
            <a:off x="639637" y="60474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7" name="Google Shape;16967;p23"/>
          <p:cNvSpPr/>
          <p:nvPr/>
        </p:nvSpPr>
        <p:spPr>
          <a:xfrm rot="-9002992" flipH="1">
            <a:off x="1536088" y="6235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8" name="Google Shape;16968;p23"/>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69" name="Google Shape;16969;p23"/>
          <p:cNvSpPr/>
          <p:nvPr/>
        </p:nvSpPr>
        <p:spPr>
          <a:xfrm rot="-9837433" flipH="1">
            <a:off x="10775868" y="616859"/>
            <a:ext cx="96977" cy="19472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70" name="Google Shape;16970;p23"/>
          <p:cNvSpPr/>
          <p:nvPr/>
        </p:nvSpPr>
        <p:spPr>
          <a:xfrm rot="-9837433" flipH="1">
            <a:off x="11624561" y="1090981"/>
            <a:ext cx="96977" cy="194723"/>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971" name="Google Shape;16971;p23"/>
          <p:cNvSpPr/>
          <p:nvPr/>
        </p:nvSpPr>
        <p:spPr>
          <a:xfrm rot="-7177666" flipH="1">
            <a:off x="11361250" y="1979457"/>
            <a:ext cx="97095" cy="1945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9657938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6972"/>
        <p:cNvGrpSpPr/>
        <p:nvPr/>
      </p:nvGrpSpPr>
      <p:grpSpPr>
        <a:xfrm>
          <a:off x="0" y="0"/>
          <a:ext cx="0" cy="0"/>
          <a:chOff x="0" y="0"/>
          <a:chExt cx="0" cy="0"/>
        </a:xfrm>
      </p:grpSpPr>
      <p:grpSp>
        <p:nvGrpSpPr>
          <p:cNvPr id="16973" name="Google Shape;16973;p24"/>
          <p:cNvGrpSpPr/>
          <p:nvPr/>
        </p:nvGrpSpPr>
        <p:grpSpPr>
          <a:xfrm>
            <a:off x="0" y="0"/>
            <a:ext cx="12205600" cy="7066400"/>
            <a:chOff x="0" y="0"/>
            <a:chExt cx="9154200" cy="5299800"/>
          </a:xfrm>
        </p:grpSpPr>
        <p:sp>
          <p:nvSpPr>
            <p:cNvPr id="16974" name="Google Shape;16974;p2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5" name="Google Shape;16975;p2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6" name="Google Shape;16976;p2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7" name="Google Shape;16977;p2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8" name="Google Shape;16978;p2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9" name="Google Shape;16979;p2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0" name="Google Shape;16980;p2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1" name="Google Shape;16981;p2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2" name="Google Shape;16982;p2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3" name="Google Shape;16983;p2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4" name="Google Shape;16984;p2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5" name="Google Shape;16985;p2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6" name="Google Shape;16986;p2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7" name="Google Shape;16987;p2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8" name="Google Shape;16988;p2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9" name="Google Shape;16989;p2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0" name="Google Shape;16990;p2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1" name="Google Shape;16991;p2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2" name="Google Shape;16992;p2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3" name="Google Shape;16993;p2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4" name="Google Shape;16994;p2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5" name="Google Shape;16995;p2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6" name="Google Shape;16996;p2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7" name="Google Shape;16997;p2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8" name="Google Shape;16998;p2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9" name="Google Shape;16999;p2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0" name="Google Shape;17000;p2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1" name="Google Shape;17001;p2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2" name="Google Shape;17002;p2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3" name="Google Shape;17003;p2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4" name="Google Shape;17004;p2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5" name="Google Shape;17005;p2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6" name="Google Shape;17006;p2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7" name="Google Shape;17007;p2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8" name="Google Shape;17008;p2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9" name="Google Shape;17009;p2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0" name="Google Shape;17010;p2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1" name="Google Shape;17011;p2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2" name="Google Shape;17012;p2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3" name="Google Shape;17013;p2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4" name="Google Shape;17014;p2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5" name="Google Shape;17015;p2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6" name="Google Shape;17016;p2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7" name="Google Shape;17017;p2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8" name="Google Shape;17018;p2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9" name="Google Shape;17019;p2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0" name="Google Shape;17020;p2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1" name="Google Shape;17021;p2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2" name="Google Shape;17022;p2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3" name="Google Shape;17023;p2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4" name="Google Shape;17024;p2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5" name="Google Shape;17025;p2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6" name="Google Shape;17026;p2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7" name="Google Shape;17027;p2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8" name="Google Shape;17028;p2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9" name="Google Shape;17029;p2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0" name="Google Shape;17030;p2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1" name="Google Shape;17031;p2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2" name="Google Shape;17032;p2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3" name="Google Shape;17033;p2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4" name="Google Shape;17034;p2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5" name="Google Shape;17035;p2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6" name="Google Shape;17036;p2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7" name="Google Shape;17037;p2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8" name="Google Shape;17038;p2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9" name="Google Shape;17039;p2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0" name="Google Shape;17040;p2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1" name="Google Shape;17041;p2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2" name="Google Shape;17042;p2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3" name="Google Shape;17043;p2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4" name="Google Shape;17044;p2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5" name="Google Shape;17045;p2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6" name="Google Shape;17046;p2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7" name="Google Shape;17047;p2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8" name="Google Shape;17048;p2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9" name="Google Shape;17049;p2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0" name="Google Shape;17050;p2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1" name="Google Shape;17051;p2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2" name="Google Shape;17052;p2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3" name="Google Shape;17053;p2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4" name="Google Shape;17054;p2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5" name="Google Shape;17055;p2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6" name="Google Shape;17056;p2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7" name="Google Shape;17057;p2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8" name="Google Shape;17058;p2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9" name="Google Shape;17059;p2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0" name="Google Shape;17060;p2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1" name="Google Shape;17061;p2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2" name="Google Shape;17062;p2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3" name="Google Shape;17063;p2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4" name="Google Shape;17064;p2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5" name="Google Shape;17065;p2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6" name="Google Shape;17066;p2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7" name="Google Shape;17067;p2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8" name="Google Shape;17068;p2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9" name="Google Shape;17069;p2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0" name="Google Shape;17070;p2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1" name="Google Shape;17071;p2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2" name="Google Shape;17072;p2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3" name="Google Shape;17073;p2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4" name="Google Shape;17074;p2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5" name="Google Shape;17075;p2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6" name="Google Shape;17076;p2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7" name="Google Shape;17077;p2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8" name="Google Shape;17078;p2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9" name="Google Shape;17079;p2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0" name="Google Shape;17080;p2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1" name="Google Shape;17081;p2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2" name="Google Shape;17082;p2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3" name="Google Shape;17083;p2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4" name="Google Shape;17084;p2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5" name="Google Shape;17085;p2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6" name="Google Shape;17086;p2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7" name="Google Shape;17087;p2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8" name="Google Shape;17088;p2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9" name="Google Shape;17089;p2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0" name="Google Shape;17090;p2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1" name="Google Shape;17091;p2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2" name="Google Shape;17092;p2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3" name="Google Shape;17093;p2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4" name="Google Shape;17094;p2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5" name="Google Shape;17095;p2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6" name="Google Shape;17096;p2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7" name="Google Shape;17097;p2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8" name="Google Shape;17098;p2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9" name="Google Shape;17099;p2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0" name="Google Shape;17100;p2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1" name="Google Shape;17101;p2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2" name="Google Shape;17102;p2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3" name="Google Shape;17103;p2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4" name="Google Shape;17104;p2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5" name="Google Shape;17105;p2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6" name="Google Shape;17106;p2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7" name="Google Shape;17107;p2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8" name="Google Shape;17108;p2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9" name="Google Shape;17109;p2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0" name="Google Shape;17110;p2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1" name="Google Shape;17111;p2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2" name="Google Shape;17112;p2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3" name="Google Shape;17113;p2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4" name="Google Shape;17114;p2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5" name="Google Shape;17115;p2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6" name="Google Shape;17116;p2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7" name="Google Shape;17117;p2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8" name="Google Shape;17118;p2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9" name="Google Shape;17119;p2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0" name="Google Shape;17120;p2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1" name="Google Shape;17121;p2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2" name="Google Shape;17122;p2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3" name="Google Shape;17123;p2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4" name="Google Shape;17124;p2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5" name="Google Shape;17125;p2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6" name="Google Shape;17126;p2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7" name="Google Shape;17127;p2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8" name="Google Shape;17128;p2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9" name="Google Shape;17129;p2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0" name="Google Shape;17130;p2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1" name="Google Shape;17131;p2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2" name="Google Shape;17132;p2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3" name="Google Shape;17133;p2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4" name="Google Shape;17134;p2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5" name="Google Shape;17135;p2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6" name="Google Shape;17136;p2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7" name="Google Shape;17137;p2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8" name="Google Shape;17138;p2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9" name="Google Shape;17139;p2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0" name="Google Shape;17140;p2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1" name="Google Shape;17141;p2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2" name="Google Shape;17142;p2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3" name="Google Shape;17143;p2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4" name="Google Shape;17144;p2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5" name="Google Shape;17145;p2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6" name="Google Shape;17146;p2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7" name="Google Shape;17147;p2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8" name="Google Shape;17148;p2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9" name="Google Shape;17149;p2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0" name="Google Shape;17150;p2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1" name="Google Shape;17151;p2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2" name="Google Shape;17152;p2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3" name="Google Shape;17153;p2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4" name="Google Shape;17154;p2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5" name="Google Shape;17155;p2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6" name="Google Shape;17156;p2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7" name="Google Shape;17157;p2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8" name="Google Shape;17158;p2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9" name="Google Shape;17159;p2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0" name="Google Shape;17160;p2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1" name="Google Shape;17161;p2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2" name="Google Shape;17162;p2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3" name="Google Shape;17163;p2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4" name="Google Shape;17164;p2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5" name="Google Shape;17165;p2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6" name="Google Shape;17166;p2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7" name="Google Shape;17167;p2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8" name="Google Shape;17168;p2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9" name="Google Shape;17169;p2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0" name="Google Shape;17170;p2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1" name="Google Shape;17171;p2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2" name="Google Shape;17172;p2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3" name="Google Shape;17173;p2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4" name="Google Shape;17174;p2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5" name="Google Shape;17175;p2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6" name="Google Shape;17176;p2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7" name="Google Shape;17177;p2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8" name="Google Shape;17178;p2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9" name="Google Shape;17179;p2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0" name="Google Shape;17180;p2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1" name="Google Shape;17181;p2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2" name="Google Shape;17182;p2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3" name="Google Shape;17183;p2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4" name="Google Shape;17184;p2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5" name="Google Shape;17185;p2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6" name="Google Shape;17186;p2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7" name="Google Shape;17187;p2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8" name="Google Shape;17188;p2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9" name="Google Shape;17189;p2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0" name="Google Shape;17190;p2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1" name="Google Shape;17191;p2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2" name="Google Shape;17192;p2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3" name="Google Shape;17193;p2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4" name="Google Shape;17194;p2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5" name="Google Shape;17195;p2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6" name="Google Shape;17196;p2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7" name="Google Shape;17197;p2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8" name="Google Shape;17198;p2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9" name="Google Shape;17199;p2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0" name="Google Shape;17200;p2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1" name="Google Shape;17201;p2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2" name="Google Shape;17202;p2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3" name="Google Shape;17203;p2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4" name="Google Shape;17204;p2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5" name="Google Shape;17205;p2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6" name="Google Shape;17206;p2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7" name="Google Shape;17207;p2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8" name="Google Shape;17208;p2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9" name="Google Shape;17209;p2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0" name="Google Shape;17210;p2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1" name="Google Shape;17211;p2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2" name="Google Shape;17212;p2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3" name="Google Shape;17213;p2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4" name="Google Shape;17214;p2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5" name="Google Shape;17215;p2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6" name="Google Shape;17216;p2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7" name="Google Shape;17217;p2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8" name="Google Shape;17218;p2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9" name="Google Shape;17219;p2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0" name="Google Shape;17220;p2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1" name="Google Shape;17221;p2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2" name="Google Shape;17222;p2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3" name="Google Shape;17223;p2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4" name="Google Shape;17224;p2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5" name="Google Shape;17225;p2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6" name="Google Shape;17226;p2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7" name="Google Shape;17227;p2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8" name="Google Shape;17228;p2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9" name="Google Shape;17229;p2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0" name="Google Shape;17230;p2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1" name="Google Shape;17231;p2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2" name="Google Shape;17232;p2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3" name="Google Shape;17233;p2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4" name="Google Shape;17234;p2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5" name="Google Shape;17235;p2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6" name="Google Shape;17236;p2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7" name="Google Shape;17237;p2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8" name="Google Shape;17238;p2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9" name="Google Shape;17239;p2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0" name="Google Shape;17240;p2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1" name="Google Shape;17241;p2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2" name="Google Shape;17242;p2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3" name="Google Shape;17243;p2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4" name="Google Shape;17244;p2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5" name="Google Shape;17245;p2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6" name="Google Shape;17246;p2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7" name="Google Shape;17247;p2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8" name="Google Shape;17248;p2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9" name="Google Shape;17249;p2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0" name="Google Shape;17250;p2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1" name="Google Shape;17251;p2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2" name="Google Shape;17252;p2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3" name="Google Shape;17253;p2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4" name="Google Shape;17254;p2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5" name="Google Shape;17255;p2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6" name="Google Shape;17256;p2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7" name="Google Shape;17257;p2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8" name="Google Shape;17258;p2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9" name="Google Shape;17259;p2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0" name="Google Shape;17260;p2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1" name="Google Shape;17261;p2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2" name="Google Shape;17262;p2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3" name="Google Shape;17263;p2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4" name="Google Shape;17264;p2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5" name="Google Shape;17265;p2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6" name="Google Shape;17266;p2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7" name="Google Shape;17267;p2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8" name="Google Shape;17268;p2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9" name="Google Shape;17269;p2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0" name="Google Shape;17270;p2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1" name="Google Shape;17271;p2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2" name="Google Shape;17272;p2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3" name="Google Shape;17273;p2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4" name="Google Shape;17274;p2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5" name="Google Shape;17275;p2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6" name="Google Shape;17276;p2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7" name="Google Shape;17277;p2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8" name="Google Shape;17278;p2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9" name="Google Shape;17279;p2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0" name="Google Shape;17280;p2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1" name="Google Shape;17281;p2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2" name="Google Shape;17282;p2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3" name="Google Shape;17283;p2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4" name="Google Shape;17284;p2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5" name="Google Shape;17285;p2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6" name="Google Shape;17286;p2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7" name="Google Shape;17287;p2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8" name="Google Shape;17288;p2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9" name="Google Shape;17289;p2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0" name="Google Shape;17290;p2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1" name="Google Shape;17291;p2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2" name="Google Shape;17292;p2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3" name="Google Shape;17293;p2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4" name="Google Shape;17294;p2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5" name="Google Shape;17295;p2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6" name="Google Shape;17296;p2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7" name="Google Shape;17297;p2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8" name="Google Shape;17298;p2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9" name="Google Shape;17299;p2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0" name="Google Shape;17300;p2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1" name="Google Shape;17301;p2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2" name="Google Shape;17302;p2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3" name="Google Shape;17303;p2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4" name="Google Shape;17304;p2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5" name="Google Shape;17305;p2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6" name="Google Shape;17306;p2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7" name="Google Shape;17307;p2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8" name="Google Shape;17308;p2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9" name="Google Shape;17309;p2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0" name="Google Shape;17310;p2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1" name="Google Shape;17311;p2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2" name="Google Shape;17312;p2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3" name="Google Shape;17313;p2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4" name="Google Shape;17314;p2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5" name="Google Shape;17315;p2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6" name="Google Shape;17316;p2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7" name="Google Shape;17317;p2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8" name="Google Shape;17318;p2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9" name="Google Shape;17319;p2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0" name="Google Shape;17320;p2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1" name="Google Shape;17321;p2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2" name="Google Shape;17322;p2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3" name="Google Shape;17323;p2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4" name="Google Shape;17324;p2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5" name="Google Shape;17325;p2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6" name="Google Shape;17326;p2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7" name="Google Shape;17327;p2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8" name="Google Shape;17328;p2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9" name="Google Shape;17329;p2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0" name="Google Shape;17330;p2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1" name="Google Shape;17331;p2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2" name="Google Shape;17332;p2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3" name="Google Shape;17333;p2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4" name="Google Shape;17334;p2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5" name="Google Shape;17335;p2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6" name="Google Shape;17336;p2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7" name="Google Shape;17337;p2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8" name="Google Shape;17338;p2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9" name="Google Shape;17339;p2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0" name="Google Shape;17340;p2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1" name="Google Shape;17341;p2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2" name="Google Shape;17342;p2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3" name="Google Shape;17343;p2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4" name="Google Shape;17344;p2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5" name="Google Shape;17345;p2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6" name="Google Shape;17346;p2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7" name="Google Shape;17347;p2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8" name="Google Shape;17348;p2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9" name="Google Shape;17349;p2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0" name="Google Shape;17350;p2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1" name="Google Shape;17351;p2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2" name="Google Shape;17352;p2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3" name="Google Shape;17353;p2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4" name="Google Shape;17354;p2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5" name="Google Shape;17355;p2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6" name="Google Shape;17356;p2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7" name="Google Shape;17357;p2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8" name="Google Shape;17358;p2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9" name="Google Shape;17359;p2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0" name="Google Shape;17360;p2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1" name="Google Shape;17361;p2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2" name="Google Shape;17362;p2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3" name="Google Shape;17363;p2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4" name="Google Shape;17364;p2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5" name="Google Shape;17365;p2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6" name="Google Shape;17366;p2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7" name="Google Shape;17367;p2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8" name="Google Shape;17368;p2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9" name="Google Shape;17369;p2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0" name="Google Shape;17370;p2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1" name="Google Shape;17371;p2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2" name="Google Shape;17372;p2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3" name="Google Shape;17373;p2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4" name="Google Shape;17374;p2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5" name="Google Shape;17375;p2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6" name="Google Shape;17376;p2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7" name="Google Shape;17377;p2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8" name="Google Shape;17378;p2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9" name="Google Shape;17379;p2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0" name="Google Shape;17380;p2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1" name="Google Shape;17381;p2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2" name="Google Shape;17382;p2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3" name="Google Shape;17383;p2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4" name="Google Shape;17384;p2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5" name="Google Shape;17385;p2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6" name="Google Shape;17386;p2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7" name="Google Shape;17387;p2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8" name="Google Shape;17388;p2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9" name="Google Shape;17389;p2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0" name="Google Shape;17390;p2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1" name="Google Shape;17391;p2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2" name="Google Shape;17392;p2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3" name="Google Shape;17393;p2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4" name="Google Shape;17394;p2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5" name="Google Shape;17395;p2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6" name="Google Shape;17396;p2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7" name="Google Shape;17397;p2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8" name="Google Shape;17398;p2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9" name="Google Shape;17399;p2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0" name="Google Shape;17400;p2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1" name="Google Shape;17401;p2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2" name="Google Shape;17402;p2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3" name="Google Shape;17403;p2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4" name="Google Shape;17404;p2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5" name="Google Shape;17405;p2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6" name="Google Shape;17406;p2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7" name="Google Shape;17407;p2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8" name="Google Shape;17408;p2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9" name="Google Shape;17409;p2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0" name="Google Shape;17410;p2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1" name="Google Shape;17411;p2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2" name="Google Shape;17412;p2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3" name="Google Shape;17413;p2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4" name="Google Shape;17414;p2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5" name="Google Shape;17415;p2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6" name="Google Shape;17416;p2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7" name="Google Shape;17417;p2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8" name="Google Shape;17418;p2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9" name="Google Shape;17419;p2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0" name="Google Shape;17420;p2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1" name="Google Shape;17421;p2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2" name="Google Shape;17422;p2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3" name="Google Shape;17423;p2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4" name="Google Shape;17424;p2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5" name="Google Shape;17425;p2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6" name="Google Shape;17426;p2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7" name="Google Shape;17427;p2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8" name="Google Shape;17428;p2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9" name="Google Shape;17429;p2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0" name="Google Shape;17430;p2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1" name="Google Shape;17431;p2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2" name="Google Shape;17432;p2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3" name="Google Shape;17433;p2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4" name="Google Shape;17434;p2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5" name="Google Shape;17435;p2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6" name="Google Shape;17436;p2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7" name="Google Shape;17437;p2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8" name="Google Shape;17438;p2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9" name="Google Shape;17439;p2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0" name="Google Shape;17440;p2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1" name="Google Shape;17441;p2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2" name="Google Shape;17442;p2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3" name="Google Shape;17443;p2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4" name="Google Shape;17444;p2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5" name="Google Shape;17445;p2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6" name="Google Shape;17446;p2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7" name="Google Shape;17447;p2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8" name="Google Shape;17448;p2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9" name="Google Shape;17449;p2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0" name="Google Shape;17450;p2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1" name="Google Shape;17451;p2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2" name="Google Shape;17452;p2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3" name="Google Shape;17453;p2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4" name="Google Shape;17454;p2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5" name="Google Shape;17455;p2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6" name="Google Shape;17456;p2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7" name="Google Shape;17457;p2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8" name="Google Shape;17458;p2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9" name="Google Shape;17459;p2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0" name="Google Shape;17460;p2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1" name="Google Shape;17461;p2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2" name="Google Shape;17462;p2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3" name="Google Shape;17463;p2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4" name="Google Shape;17464;p2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5" name="Google Shape;17465;p2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6" name="Google Shape;17466;p2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7" name="Google Shape;17467;p2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8" name="Google Shape;17468;p2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9" name="Google Shape;17469;p2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0" name="Google Shape;17470;p2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1" name="Google Shape;17471;p2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2" name="Google Shape;17472;p2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3" name="Google Shape;17473;p2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4" name="Google Shape;17474;p2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5" name="Google Shape;17475;p2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6" name="Google Shape;17476;p2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7" name="Google Shape;17477;p2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8" name="Google Shape;17478;p2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9" name="Google Shape;17479;p2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0" name="Google Shape;17480;p2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1" name="Google Shape;17481;p2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2" name="Google Shape;17482;p2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3" name="Google Shape;17483;p2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4" name="Google Shape;17484;p2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5" name="Google Shape;17485;p2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6" name="Google Shape;17486;p2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7" name="Google Shape;17487;p2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8" name="Google Shape;17488;p2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9" name="Google Shape;17489;p2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0" name="Google Shape;17490;p2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1" name="Google Shape;17491;p2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2" name="Google Shape;17492;p2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3" name="Google Shape;17493;p2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4" name="Google Shape;17494;p2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5" name="Google Shape;17495;p2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6" name="Google Shape;17496;p2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7" name="Google Shape;17497;p2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8" name="Google Shape;17498;p2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9" name="Google Shape;17499;p2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0" name="Google Shape;17500;p2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1" name="Google Shape;17501;p2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2" name="Google Shape;17502;p2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3" name="Google Shape;17503;p2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4" name="Google Shape;17504;p2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5" name="Google Shape;17505;p2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6" name="Google Shape;17506;p2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7" name="Google Shape;17507;p2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8" name="Google Shape;17508;p2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9" name="Google Shape;17509;p2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0" name="Google Shape;17510;p2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1" name="Google Shape;17511;p2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2" name="Google Shape;17512;p2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3" name="Google Shape;17513;p2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4" name="Google Shape;17514;p2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5" name="Google Shape;17515;p2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6" name="Google Shape;17516;p2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7" name="Google Shape;17517;p2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8" name="Google Shape;17518;p2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9" name="Google Shape;17519;p2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0" name="Google Shape;17520;p2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1" name="Google Shape;17521;p2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2" name="Google Shape;17522;p2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3" name="Google Shape;17523;p2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4" name="Google Shape;17524;p2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5" name="Google Shape;17525;p2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6" name="Google Shape;17526;p2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7" name="Google Shape;17527;p2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8" name="Google Shape;17528;p2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9" name="Google Shape;17529;p2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0" name="Google Shape;17530;p2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1" name="Google Shape;17531;p2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2" name="Google Shape;17532;p2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3" name="Google Shape;17533;p2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4" name="Google Shape;17534;p2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5" name="Google Shape;17535;p2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6" name="Google Shape;17536;p2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7" name="Google Shape;17537;p2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8" name="Google Shape;17538;p2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9" name="Google Shape;17539;p2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0" name="Google Shape;17540;p2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1" name="Google Shape;17541;p2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2" name="Google Shape;17542;p2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3" name="Google Shape;17543;p2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4" name="Google Shape;17544;p2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5" name="Google Shape;17545;p2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6" name="Google Shape;17546;p2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7" name="Google Shape;17547;p2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8" name="Google Shape;17548;p2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9" name="Google Shape;17549;p2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0" name="Google Shape;17550;p2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1" name="Google Shape;17551;p2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2" name="Google Shape;17552;p2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3" name="Google Shape;17553;p2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4" name="Google Shape;17554;p2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5" name="Google Shape;17555;p2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6" name="Google Shape;17556;p2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7" name="Google Shape;17557;p2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8" name="Google Shape;17558;p2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9" name="Google Shape;17559;p2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0" name="Google Shape;17560;p2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1" name="Google Shape;17561;p2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2" name="Google Shape;17562;p2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3" name="Google Shape;17563;p2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4" name="Google Shape;17564;p2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5" name="Google Shape;17565;p2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6" name="Google Shape;17566;p2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7" name="Google Shape;17567;p2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8" name="Google Shape;17568;p2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9" name="Google Shape;17569;p2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0" name="Google Shape;17570;p2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1" name="Google Shape;17571;p2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2" name="Google Shape;17572;p2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3" name="Google Shape;17573;p2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4" name="Google Shape;17574;p2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5" name="Google Shape;17575;p2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6" name="Google Shape;17576;p2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7" name="Google Shape;17577;p2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8" name="Google Shape;17578;p2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9" name="Google Shape;17579;p2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0" name="Google Shape;17580;p2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1" name="Google Shape;17581;p2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2" name="Google Shape;17582;p2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3" name="Google Shape;17583;p2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4" name="Google Shape;17584;p2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5" name="Google Shape;17585;p2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6" name="Google Shape;17586;p2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7" name="Google Shape;17587;p2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8" name="Google Shape;17588;p2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9" name="Google Shape;17589;p2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0" name="Google Shape;17590;p2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1" name="Google Shape;17591;p2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2" name="Google Shape;17592;p2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3" name="Google Shape;17593;p2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4" name="Google Shape;17594;p2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5" name="Google Shape;17595;p2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6" name="Google Shape;17596;p2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7" name="Google Shape;17597;p2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8" name="Google Shape;17598;p2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9" name="Google Shape;17599;p2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0" name="Google Shape;17600;p2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1" name="Google Shape;17601;p2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2" name="Google Shape;17602;p2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3" name="Google Shape;17603;p2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4" name="Google Shape;17604;p2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5" name="Google Shape;17605;p2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6" name="Google Shape;17606;p2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7" name="Google Shape;17607;p2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8" name="Google Shape;17608;p2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9" name="Google Shape;17609;p2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0" name="Google Shape;17610;p2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1" name="Google Shape;17611;p2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2" name="Google Shape;17612;p2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3" name="Google Shape;17613;p2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4" name="Google Shape;17614;p2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5" name="Google Shape;17615;p2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6" name="Google Shape;17616;p2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7" name="Google Shape;17617;p2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8" name="Google Shape;17618;p2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9" name="Google Shape;17619;p2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0" name="Google Shape;17620;p2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1" name="Google Shape;17621;p2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2" name="Google Shape;17622;p2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3" name="Google Shape;17623;p2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4" name="Google Shape;17624;p2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5" name="Google Shape;17625;p2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6" name="Google Shape;17626;p2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7" name="Google Shape;17627;p2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8" name="Google Shape;17628;p2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9" name="Google Shape;17629;p2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0" name="Google Shape;17630;p2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1" name="Google Shape;17631;p2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2" name="Google Shape;17632;p2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3" name="Google Shape;17633;p2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4" name="Google Shape;17634;p2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5" name="Google Shape;17635;p2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6" name="Google Shape;17636;p2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7" name="Google Shape;17637;p2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8" name="Google Shape;17638;p2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9" name="Google Shape;17639;p2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0" name="Google Shape;17640;p2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1" name="Google Shape;17641;p2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2" name="Google Shape;17642;p2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3" name="Google Shape;17643;p2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4" name="Google Shape;17644;p2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5" name="Google Shape;17645;p2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6" name="Google Shape;17646;p2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7" name="Google Shape;17647;p2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8" name="Google Shape;17648;p2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9" name="Google Shape;17649;p2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0" name="Google Shape;17650;p2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1" name="Google Shape;17651;p2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2" name="Google Shape;17652;p2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3" name="Google Shape;17653;p2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4" name="Google Shape;17654;p2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5" name="Google Shape;17655;p2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6" name="Google Shape;17656;p2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7" name="Google Shape;17657;p2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8" name="Google Shape;17658;p2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9" name="Google Shape;17659;p2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0" name="Google Shape;17660;p2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1" name="Google Shape;17661;p2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2" name="Google Shape;17662;p2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3" name="Google Shape;17663;p2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4" name="Google Shape;17664;p2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5" name="Google Shape;17665;p2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6" name="Google Shape;17666;p2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7" name="Google Shape;17667;p2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8" name="Google Shape;17668;p2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9" name="Google Shape;17669;p2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0" name="Google Shape;17670;p2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1" name="Google Shape;17671;p2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2" name="Google Shape;17672;p2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3" name="Google Shape;17673;p2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4" name="Google Shape;17674;p2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5" name="Google Shape;17675;p2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6" name="Google Shape;17676;p2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7" name="Google Shape;17677;p2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8" name="Google Shape;17678;p2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9" name="Google Shape;17679;p2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0" name="Google Shape;17680;p2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1" name="Google Shape;17681;p2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2" name="Google Shape;17682;p2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3" name="Google Shape;17683;p2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4" name="Google Shape;17684;p2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5" name="Google Shape;17685;p2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6" name="Google Shape;17686;p2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7" name="Google Shape;17687;p2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8" name="Google Shape;17688;p2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9" name="Google Shape;17689;p2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0" name="Google Shape;17690;p2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1" name="Google Shape;17691;p2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2" name="Google Shape;17692;p2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3" name="Google Shape;17693;p2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4" name="Google Shape;17694;p2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5" name="Google Shape;17695;p2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6" name="Google Shape;17696;p2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7" name="Google Shape;17697;p2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8" name="Google Shape;17698;p2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9" name="Google Shape;17699;p2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0" name="Google Shape;17700;p2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1" name="Google Shape;17701;p2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2" name="Google Shape;17702;p2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3" name="Google Shape;17703;p2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4" name="Google Shape;17704;p2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5" name="Google Shape;17705;p2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6" name="Google Shape;17706;p2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7" name="Google Shape;17707;p2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8" name="Google Shape;17708;p2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9" name="Google Shape;17709;p2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0" name="Google Shape;17710;p2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1" name="Google Shape;17711;p2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2" name="Google Shape;17712;p2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3" name="Google Shape;17713;p2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4" name="Google Shape;17714;p2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5" name="Google Shape;17715;p2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6" name="Google Shape;17716;p2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7" name="Google Shape;17717;p2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8" name="Google Shape;17718;p2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9" name="Google Shape;17719;p2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0" name="Google Shape;17720;p2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1" name="Google Shape;17721;p2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2" name="Google Shape;17722;p2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3" name="Google Shape;17723;p2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4" name="Google Shape;17724;p2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5" name="Google Shape;17725;p2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6" name="Google Shape;17726;p2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7" name="Google Shape;17727;p2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8" name="Google Shape;17728;p2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9" name="Google Shape;17729;p2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0" name="Google Shape;17730;p2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1" name="Google Shape;17731;p2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2" name="Google Shape;17732;p2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3" name="Google Shape;17733;p2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4" name="Google Shape;17734;p2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5" name="Google Shape;17735;p2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6" name="Google Shape;17736;p2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7" name="Google Shape;17737;p2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8" name="Google Shape;17738;p2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9" name="Google Shape;17739;p2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0" name="Google Shape;17740;p2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1" name="Google Shape;17741;p2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2" name="Google Shape;17742;p2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3" name="Google Shape;17743;p2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4" name="Google Shape;17744;p2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5" name="Google Shape;17745;p2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6" name="Google Shape;17746;p2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7" name="Google Shape;17747;p2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8" name="Google Shape;17748;p2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9" name="Google Shape;17749;p2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0" name="Google Shape;17750;p2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1" name="Google Shape;17751;p2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2" name="Google Shape;17752;p2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3" name="Google Shape;17753;p2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4" name="Google Shape;17754;p2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5" name="Google Shape;17755;p2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6" name="Google Shape;17756;p2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7" name="Google Shape;17757;p2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8" name="Google Shape;17758;p2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9" name="Google Shape;17759;p2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0" name="Google Shape;17760;p2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1" name="Google Shape;17761;p2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2" name="Google Shape;17762;p2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3" name="Google Shape;17763;p2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4" name="Google Shape;17764;p2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5" name="Google Shape;17765;p2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6" name="Google Shape;17766;p2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7" name="Google Shape;17767;p2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8" name="Google Shape;17768;p2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9" name="Google Shape;17769;p2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0" name="Google Shape;17770;p2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1" name="Google Shape;17771;p2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2" name="Google Shape;17772;p2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3" name="Google Shape;17773;p2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4" name="Google Shape;17774;p2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5" name="Google Shape;17775;p2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6" name="Google Shape;17776;p2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7" name="Google Shape;17777;p2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8" name="Google Shape;17778;p2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9" name="Google Shape;17779;p2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0" name="Google Shape;17780;p2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1" name="Google Shape;17781;p2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2" name="Google Shape;17782;p2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3" name="Google Shape;17783;p2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4" name="Google Shape;17784;p2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5" name="Google Shape;17785;p2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6" name="Google Shape;17786;p2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7" name="Google Shape;17787;p2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8" name="Google Shape;17788;p2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9" name="Google Shape;17789;p2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0" name="Google Shape;17790;p2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1" name="Google Shape;17791;p2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2" name="Google Shape;17792;p2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3" name="Google Shape;17793;p2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4" name="Google Shape;17794;p2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5" name="Google Shape;17795;p2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6" name="Google Shape;17796;p2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7" name="Google Shape;17797;p2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8" name="Google Shape;17798;p2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9" name="Google Shape;17799;p2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0" name="Google Shape;17800;p2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1" name="Google Shape;17801;p2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2" name="Google Shape;17802;p2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3" name="Google Shape;17803;p2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4" name="Google Shape;17804;p2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5" name="Google Shape;17805;p2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6" name="Google Shape;17806;p2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7" name="Google Shape;17807;p2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8" name="Google Shape;17808;p2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9" name="Google Shape;17809;p2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810" name="Google Shape;17810;p24"/>
          <p:cNvSpPr txBox="1">
            <a:spLocks noGrp="1"/>
          </p:cNvSpPr>
          <p:nvPr>
            <p:ph type="title"/>
          </p:nvPr>
        </p:nvSpPr>
        <p:spPr>
          <a:xfrm rot="-188962">
            <a:off x="951030" y="2435292"/>
            <a:ext cx="5467859" cy="1650899"/>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7811" name="Google Shape;17811;p24"/>
          <p:cNvSpPr txBox="1">
            <a:spLocks noGrp="1"/>
          </p:cNvSpPr>
          <p:nvPr>
            <p:ph type="subTitle" idx="1"/>
          </p:nvPr>
        </p:nvSpPr>
        <p:spPr>
          <a:xfrm rot="-128883">
            <a:off x="1827982" y="4278413"/>
            <a:ext cx="3713809" cy="1717208"/>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812" name="Google Shape;17812;p24"/>
          <p:cNvSpPr/>
          <p:nvPr/>
        </p:nvSpPr>
        <p:spPr>
          <a:xfrm rot="-6345070" flipH="1">
            <a:off x="1430703" y="63360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3" name="Google Shape;17813;p24"/>
          <p:cNvSpPr/>
          <p:nvPr/>
        </p:nvSpPr>
        <p:spPr>
          <a:xfrm rot="-9002992" flipH="1">
            <a:off x="647655" y="58266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4" name="Google Shape;17814;p24"/>
          <p:cNvSpPr/>
          <p:nvPr/>
        </p:nvSpPr>
        <p:spPr>
          <a:xfrm rot="-469745" flipH="1">
            <a:off x="1262887" y="51246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815" name="Google Shape;17815;p24"/>
          <p:cNvSpPr/>
          <p:nvPr/>
        </p:nvSpPr>
        <p:spPr>
          <a:xfrm rot="-469745" flipH="1">
            <a:off x="11604954" y="415421"/>
            <a:ext cx="96903" cy="194996"/>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014643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7816"/>
        <p:cNvGrpSpPr/>
        <p:nvPr/>
      </p:nvGrpSpPr>
      <p:grpSpPr>
        <a:xfrm>
          <a:off x="0" y="0"/>
          <a:ext cx="0" cy="0"/>
          <a:chOff x="0" y="0"/>
          <a:chExt cx="0" cy="0"/>
        </a:xfrm>
      </p:grpSpPr>
      <p:grpSp>
        <p:nvGrpSpPr>
          <p:cNvPr id="17817" name="Google Shape;17817;p25"/>
          <p:cNvGrpSpPr/>
          <p:nvPr/>
        </p:nvGrpSpPr>
        <p:grpSpPr>
          <a:xfrm>
            <a:off x="0" y="0"/>
            <a:ext cx="12205600" cy="7066400"/>
            <a:chOff x="0" y="0"/>
            <a:chExt cx="9154200" cy="5299800"/>
          </a:xfrm>
        </p:grpSpPr>
        <p:sp>
          <p:nvSpPr>
            <p:cNvPr id="17818" name="Google Shape;17818;p2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9" name="Google Shape;17819;p2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0" name="Google Shape;17820;p2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1" name="Google Shape;17821;p2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2" name="Google Shape;17822;p2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3" name="Google Shape;17823;p2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4" name="Google Shape;17824;p2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5" name="Google Shape;17825;p2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6" name="Google Shape;17826;p2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7" name="Google Shape;17827;p2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8" name="Google Shape;17828;p2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9" name="Google Shape;17829;p2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0" name="Google Shape;17830;p2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1" name="Google Shape;17831;p2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2" name="Google Shape;17832;p2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3" name="Google Shape;17833;p2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4" name="Google Shape;17834;p2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5" name="Google Shape;17835;p2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6" name="Google Shape;17836;p2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7" name="Google Shape;17837;p2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8" name="Google Shape;17838;p2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9" name="Google Shape;17839;p2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0" name="Google Shape;17840;p2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1" name="Google Shape;17841;p2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2" name="Google Shape;17842;p2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3" name="Google Shape;17843;p2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4" name="Google Shape;17844;p2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5" name="Google Shape;17845;p2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6" name="Google Shape;17846;p2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7" name="Google Shape;17847;p2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8" name="Google Shape;17848;p2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9" name="Google Shape;17849;p2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0" name="Google Shape;17850;p2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1" name="Google Shape;17851;p2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2" name="Google Shape;17852;p2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3" name="Google Shape;17853;p2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4" name="Google Shape;17854;p2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5" name="Google Shape;17855;p2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6" name="Google Shape;17856;p2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7" name="Google Shape;17857;p2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8" name="Google Shape;17858;p2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9" name="Google Shape;17859;p2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0" name="Google Shape;17860;p2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1" name="Google Shape;17861;p2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2" name="Google Shape;17862;p2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3" name="Google Shape;17863;p2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4" name="Google Shape;17864;p2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5" name="Google Shape;17865;p2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6" name="Google Shape;17866;p2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7" name="Google Shape;17867;p2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8" name="Google Shape;17868;p2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9" name="Google Shape;17869;p2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0" name="Google Shape;17870;p2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1" name="Google Shape;17871;p2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2" name="Google Shape;17872;p2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3" name="Google Shape;17873;p2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4" name="Google Shape;17874;p2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5" name="Google Shape;17875;p2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6" name="Google Shape;17876;p2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7" name="Google Shape;17877;p2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8" name="Google Shape;17878;p2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9" name="Google Shape;17879;p2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0" name="Google Shape;17880;p2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1" name="Google Shape;17881;p2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2" name="Google Shape;17882;p2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3" name="Google Shape;17883;p2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4" name="Google Shape;17884;p2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5" name="Google Shape;17885;p2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6" name="Google Shape;17886;p2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7" name="Google Shape;17887;p2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8" name="Google Shape;17888;p2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9" name="Google Shape;17889;p2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0" name="Google Shape;17890;p2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1" name="Google Shape;17891;p2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2" name="Google Shape;17892;p2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3" name="Google Shape;17893;p2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4" name="Google Shape;17894;p2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5" name="Google Shape;17895;p2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6" name="Google Shape;17896;p2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7" name="Google Shape;17897;p2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8" name="Google Shape;17898;p2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9" name="Google Shape;17899;p2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0" name="Google Shape;17900;p2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1" name="Google Shape;17901;p2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2" name="Google Shape;17902;p2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3" name="Google Shape;17903;p2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4" name="Google Shape;17904;p2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5" name="Google Shape;17905;p2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6" name="Google Shape;17906;p2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7" name="Google Shape;17907;p2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8" name="Google Shape;17908;p2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9" name="Google Shape;17909;p2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0" name="Google Shape;17910;p2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1" name="Google Shape;17911;p2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2" name="Google Shape;17912;p2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3" name="Google Shape;17913;p2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4" name="Google Shape;17914;p2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5" name="Google Shape;17915;p2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6" name="Google Shape;17916;p2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7" name="Google Shape;17917;p2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8" name="Google Shape;17918;p2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9" name="Google Shape;17919;p2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0" name="Google Shape;17920;p2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1" name="Google Shape;17921;p2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2" name="Google Shape;17922;p2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3" name="Google Shape;17923;p2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4" name="Google Shape;17924;p2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5" name="Google Shape;17925;p2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6" name="Google Shape;17926;p2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7" name="Google Shape;17927;p2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8" name="Google Shape;17928;p2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9" name="Google Shape;17929;p2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0" name="Google Shape;17930;p2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1" name="Google Shape;17931;p2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2" name="Google Shape;17932;p2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3" name="Google Shape;17933;p2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4" name="Google Shape;17934;p2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5" name="Google Shape;17935;p2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6" name="Google Shape;17936;p2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7" name="Google Shape;17937;p2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8" name="Google Shape;17938;p2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9" name="Google Shape;17939;p2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0" name="Google Shape;17940;p2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1" name="Google Shape;17941;p2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2" name="Google Shape;17942;p2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3" name="Google Shape;17943;p2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4" name="Google Shape;17944;p2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5" name="Google Shape;17945;p2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6" name="Google Shape;17946;p2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7" name="Google Shape;17947;p2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8" name="Google Shape;17948;p2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9" name="Google Shape;17949;p2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0" name="Google Shape;17950;p2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1" name="Google Shape;17951;p2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2" name="Google Shape;17952;p2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3" name="Google Shape;17953;p2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4" name="Google Shape;17954;p2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5" name="Google Shape;17955;p2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6" name="Google Shape;17956;p2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7" name="Google Shape;17957;p2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8" name="Google Shape;17958;p2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9" name="Google Shape;17959;p2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0" name="Google Shape;17960;p2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1" name="Google Shape;17961;p2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2" name="Google Shape;17962;p2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3" name="Google Shape;17963;p2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4" name="Google Shape;17964;p2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5" name="Google Shape;17965;p2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6" name="Google Shape;17966;p2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7" name="Google Shape;17967;p2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8" name="Google Shape;17968;p2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9" name="Google Shape;17969;p2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0" name="Google Shape;17970;p2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1" name="Google Shape;17971;p2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2" name="Google Shape;17972;p2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3" name="Google Shape;17973;p2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4" name="Google Shape;17974;p2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5" name="Google Shape;17975;p2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6" name="Google Shape;17976;p2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7" name="Google Shape;17977;p2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8" name="Google Shape;17978;p2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9" name="Google Shape;17979;p2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0" name="Google Shape;17980;p2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1" name="Google Shape;17981;p2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2" name="Google Shape;17982;p2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3" name="Google Shape;17983;p2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4" name="Google Shape;17984;p2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5" name="Google Shape;17985;p2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6" name="Google Shape;17986;p2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7" name="Google Shape;17987;p2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8" name="Google Shape;17988;p2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9" name="Google Shape;17989;p2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0" name="Google Shape;17990;p2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1" name="Google Shape;17991;p2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2" name="Google Shape;17992;p2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3" name="Google Shape;17993;p2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4" name="Google Shape;17994;p2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5" name="Google Shape;17995;p2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6" name="Google Shape;17996;p2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7" name="Google Shape;17997;p2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8" name="Google Shape;17998;p2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9" name="Google Shape;17999;p2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0" name="Google Shape;18000;p2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1" name="Google Shape;18001;p2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2" name="Google Shape;18002;p2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3" name="Google Shape;18003;p2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4" name="Google Shape;18004;p2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5" name="Google Shape;18005;p2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6" name="Google Shape;18006;p2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7" name="Google Shape;18007;p2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8" name="Google Shape;18008;p2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9" name="Google Shape;18009;p2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0" name="Google Shape;18010;p2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1" name="Google Shape;18011;p2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2" name="Google Shape;18012;p2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3" name="Google Shape;18013;p2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4" name="Google Shape;18014;p2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5" name="Google Shape;18015;p2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6" name="Google Shape;18016;p2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7" name="Google Shape;18017;p2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8" name="Google Shape;18018;p2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9" name="Google Shape;18019;p2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0" name="Google Shape;18020;p2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1" name="Google Shape;18021;p2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2" name="Google Shape;18022;p2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3" name="Google Shape;18023;p2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4" name="Google Shape;18024;p2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5" name="Google Shape;18025;p2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6" name="Google Shape;18026;p2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7" name="Google Shape;18027;p2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8" name="Google Shape;18028;p2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9" name="Google Shape;18029;p2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0" name="Google Shape;18030;p2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1" name="Google Shape;18031;p2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2" name="Google Shape;18032;p2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3" name="Google Shape;18033;p2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4" name="Google Shape;18034;p2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5" name="Google Shape;18035;p2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6" name="Google Shape;18036;p2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7" name="Google Shape;18037;p2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8" name="Google Shape;18038;p2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9" name="Google Shape;18039;p2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0" name="Google Shape;18040;p2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1" name="Google Shape;18041;p2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2" name="Google Shape;18042;p2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3" name="Google Shape;18043;p2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4" name="Google Shape;18044;p2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5" name="Google Shape;18045;p2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6" name="Google Shape;18046;p2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7" name="Google Shape;18047;p2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8" name="Google Shape;18048;p2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9" name="Google Shape;18049;p2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0" name="Google Shape;18050;p2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1" name="Google Shape;18051;p2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2" name="Google Shape;18052;p2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3" name="Google Shape;18053;p2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4" name="Google Shape;18054;p2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5" name="Google Shape;18055;p2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6" name="Google Shape;18056;p2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7" name="Google Shape;18057;p2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8" name="Google Shape;18058;p2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9" name="Google Shape;18059;p2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0" name="Google Shape;18060;p2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1" name="Google Shape;18061;p2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2" name="Google Shape;18062;p2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3" name="Google Shape;18063;p2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4" name="Google Shape;18064;p2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5" name="Google Shape;18065;p2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6" name="Google Shape;18066;p2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7" name="Google Shape;18067;p2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8" name="Google Shape;18068;p2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9" name="Google Shape;18069;p2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0" name="Google Shape;18070;p2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1" name="Google Shape;18071;p2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2" name="Google Shape;18072;p2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3" name="Google Shape;18073;p2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4" name="Google Shape;18074;p2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5" name="Google Shape;18075;p2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6" name="Google Shape;18076;p2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7" name="Google Shape;18077;p2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8" name="Google Shape;18078;p2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9" name="Google Shape;18079;p2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0" name="Google Shape;18080;p2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1" name="Google Shape;18081;p2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2" name="Google Shape;18082;p2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3" name="Google Shape;18083;p2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4" name="Google Shape;18084;p2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5" name="Google Shape;18085;p2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6" name="Google Shape;18086;p2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7" name="Google Shape;18087;p2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8" name="Google Shape;18088;p2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9" name="Google Shape;18089;p2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0" name="Google Shape;18090;p2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1" name="Google Shape;18091;p2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2" name="Google Shape;18092;p2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3" name="Google Shape;18093;p2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4" name="Google Shape;18094;p2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5" name="Google Shape;18095;p2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6" name="Google Shape;18096;p2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7" name="Google Shape;18097;p2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8" name="Google Shape;18098;p2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9" name="Google Shape;18099;p2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0" name="Google Shape;18100;p2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1" name="Google Shape;18101;p2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2" name="Google Shape;18102;p2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3" name="Google Shape;18103;p2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4" name="Google Shape;18104;p2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5" name="Google Shape;18105;p2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6" name="Google Shape;18106;p2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7" name="Google Shape;18107;p2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8" name="Google Shape;18108;p2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9" name="Google Shape;18109;p2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0" name="Google Shape;18110;p2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1" name="Google Shape;18111;p2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2" name="Google Shape;18112;p2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3" name="Google Shape;18113;p2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4" name="Google Shape;18114;p2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5" name="Google Shape;18115;p2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6" name="Google Shape;18116;p2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7" name="Google Shape;18117;p2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8" name="Google Shape;18118;p2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9" name="Google Shape;18119;p2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0" name="Google Shape;18120;p2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1" name="Google Shape;18121;p2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2" name="Google Shape;18122;p2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3" name="Google Shape;18123;p2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4" name="Google Shape;18124;p2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5" name="Google Shape;18125;p2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6" name="Google Shape;18126;p2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7" name="Google Shape;18127;p2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8" name="Google Shape;18128;p2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9" name="Google Shape;18129;p2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0" name="Google Shape;18130;p2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1" name="Google Shape;18131;p2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2" name="Google Shape;18132;p2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3" name="Google Shape;18133;p2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4" name="Google Shape;18134;p2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5" name="Google Shape;18135;p2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6" name="Google Shape;18136;p2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7" name="Google Shape;18137;p2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8" name="Google Shape;18138;p2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9" name="Google Shape;18139;p2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0" name="Google Shape;18140;p2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1" name="Google Shape;18141;p2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2" name="Google Shape;18142;p2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3" name="Google Shape;18143;p2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4" name="Google Shape;18144;p2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5" name="Google Shape;18145;p2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6" name="Google Shape;18146;p2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7" name="Google Shape;18147;p2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8" name="Google Shape;18148;p2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9" name="Google Shape;18149;p2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0" name="Google Shape;18150;p2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1" name="Google Shape;18151;p2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2" name="Google Shape;18152;p2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3" name="Google Shape;18153;p2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4" name="Google Shape;18154;p2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5" name="Google Shape;18155;p2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6" name="Google Shape;18156;p2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7" name="Google Shape;18157;p2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8" name="Google Shape;18158;p2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9" name="Google Shape;18159;p2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0" name="Google Shape;18160;p2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1" name="Google Shape;18161;p2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2" name="Google Shape;18162;p2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3" name="Google Shape;18163;p2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4" name="Google Shape;18164;p2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5" name="Google Shape;18165;p2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6" name="Google Shape;18166;p2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7" name="Google Shape;18167;p2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8" name="Google Shape;18168;p2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9" name="Google Shape;18169;p2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0" name="Google Shape;18170;p2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1" name="Google Shape;18171;p2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2" name="Google Shape;18172;p2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3" name="Google Shape;18173;p2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4" name="Google Shape;18174;p2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5" name="Google Shape;18175;p2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6" name="Google Shape;18176;p2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7" name="Google Shape;18177;p2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8" name="Google Shape;18178;p2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9" name="Google Shape;18179;p2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0" name="Google Shape;18180;p2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1" name="Google Shape;18181;p2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2" name="Google Shape;18182;p2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3" name="Google Shape;18183;p2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4" name="Google Shape;18184;p2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5" name="Google Shape;18185;p2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6" name="Google Shape;18186;p2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7" name="Google Shape;18187;p2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8" name="Google Shape;18188;p2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9" name="Google Shape;18189;p2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0" name="Google Shape;18190;p2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1" name="Google Shape;18191;p2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2" name="Google Shape;18192;p2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3" name="Google Shape;18193;p2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4" name="Google Shape;18194;p2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5" name="Google Shape;18195;p2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6" name="Google Shape;18196;p2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7" name="Google Shape;18197;p2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8" name="Google Shape;18198;p2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9" name="Google Shape;18199;p2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0" name="Google Shape;18200;p2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1" name="Google Shape;18201;p2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2" name="Google Shape;18202;p2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3" name="Google Shape;18203;p2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4" name="Google Shape;18204;p2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5" name="Google Shape;18205;p2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6" name="Google Shape;18206;p2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7" name="Google Shape;18207;p2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8" name="Google Shape;18208;p2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9" name="Google Shape;18209;p2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0" name="Google Shape;18210;p2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1" name="Google Shape;18211;p2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2" name="Google Shape;18212;p2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3" name="Google Shape;18213;p2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4" name="Google Shape;18214;p2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5" name="Google Shape;18215;p2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6" name="Google Shape;18216;p2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7" name="Google Shape;18217;p2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8" name="Google Shape;18218;p2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9" name="Google Shape;18219;p2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0" name="Google Shape;18220;p2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1" name="Google Shape;18221;p2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2" name="Google Shape;18222;p2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3" name="Google Shape;18223;p2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4" name="Google Shape;18224;p2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5" name="Google Shape;18225;p2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6" name="Google Shape;18226;p2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7" name="Google Shape;18227;p2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8" name="Google Shape;18228;p2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9" name="Google Shape;18229;p2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0" name="Google Shape;18230;p2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1" name="Google Shape;18231;p2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2" name="Google Shape;18232;p2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3" name="Google Shape;18233;p2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4" name="Google Shape;18234;p2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5" name="Google Shape;18235;p2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6" name="Google Shape;18236;p2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7" name="Google Shape;18237;p2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8" name="Google Shape;18238;p2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9" name="Google Shape;18239;p2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0" name="Google Shape;18240;p2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1" name="Google Shape;18241;p2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2" name="Google Shape;18242;p2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3" name="Google Shape;18243;p2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4" name="Google Shape;18244;p2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5" name="Google Shape;18245;p2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6" name="Google Shape;18246;p2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7" name="Google Shape;18247;p2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8" name="Google Shape;18248;p2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9" name="Google Shape;18249;p2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0" name="Google Shape;18250;p2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1" name="Google Shape;18251;p2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2" name="Google Shape;18252;p2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3" name="Google Shape;18253;p2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4" name="Google Shape;18254;p2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5" name="Google Shape;18255;p2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6" name="Google Shape;18256;p2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7" name="Google Shape;18257;p2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8" name="Google Shape;18258;p2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9" name="Google Shape;18259;p2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0" name="Google Shape;18260;p2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1" name="Google Shape;18261;p2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2" name="Google Shape;18262;p2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3" name="Google Shape;18263;p2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4" name="Google Shape;18264;p2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5" name="Google Shape;18265;p2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6" name="Google Shape;18266;p2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7" name="Google Shape;18267;p2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8" name="Google Shape;18268;p2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9" name="Google Shape;18269;p2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0" name="Google Shape;18270;p2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1" name="Google Shape;18271;p2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2" name="Google Shape;18272;p2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3" name="Google Shape;18273;p2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4" name="Google Shape;18274;p2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5" name="Google Shape;18275;p2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6" name="Google Shape;18276;p2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7" name="Google Shape;18277;p2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8" name="Google Shape;18278;p2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9" name="Google Shape;18279;p2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0" name="Google Shape;18280;p2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1" name="Google Shape;18281;p2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2" name="Google Shape;18282;p2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3" name="Google Shape;18283;p2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4" name="Google Shape;18284;p2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5" name="Google Shape;18285;p2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6" name="Google Shape;18286;p2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7" name="Google Shape;18287;p2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8" name="Google Shape;18288;p2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9" name="Google Shape;18289;p2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0" name="Google Shape;18290;p2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1" name="Google Shape;18291;p2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2" name="Google Shape;18292;p2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3" name="Google Shape;18293;p2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4" name="Google Shape;18294;p2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5" name="Google Shape;18295;p2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6" name="Google Shape;18296;p2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7" name="Google Shape;18297;p2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8" name="Google Shape;18298;p2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9" name="Google Shape;18299;p2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0" name="Google Shape;18300;p2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1" name="Google Shape;18301;p2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2" name="Google Shape;18302;p2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3" name="Google Shape;18303;p2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4" name="Google Shape;18304;p2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5" name="Google Shape;18305;p2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6" name="Google Shape;18306;p2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7" name="Google Shape;18307;p2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8" name="Google Shape;18308;p2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9" name="Google Shape;18309;p2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0" name="Google Shape;18310;p2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1" name="Google Shape;18311;p2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2" name="Google Shape;18312;p2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3" name="Google Shape;18313;p2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4" name="Google Shape;18314;p2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5" name="Google Shape;18315;p2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6" name="Google Shape;18316;p2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7" name="Google Shape;18317;p2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8" name="Google Shape;18318;p2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9" name="Google Shape;18319;p2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0" name="Google Shape;18320;p2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1" name="Google Shape;18321;p2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2" name="Google Shape;18322;p2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3" name="Google Shape;18323;p2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4" name="Google Shape;18324;p2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5" name="Google Shape;18325;p2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6" name="Google Shape;18326;p2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7" name="Google Shape;18327;p2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8" name="Google Shape;18328;p2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9" name="Google Shape;18329;p2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0" name="Google Shape;18330;p2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1" name="Google Shape;18331;p2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2" name="Google Shape;18332;p2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3" name="Google Shape;18333;p2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4" name="Google Shape;18334;p2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5" name="Google Shape;18335;p2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6" name="Google Shape;18336;p2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7" name="Google Shape;18337;p2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8" name="Google Shape;18338;p2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9" name="Google Shape;18339;p2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0" name="Google Shape;18340;p2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1" name="Google Shape;18341;p2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2" name="Google Shape;18342;p2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3" name="Google Shape;18343;p2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4" name="Google Shape;18344;p2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5" name="Google Shape;18345;p2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6" name="Google Shape;18346;p2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7" name="Google Shape;18347;p2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8" name="Google Shape;18348;p2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9" name="Google Shape;18349;p2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0" name="Google Shape;18350;p2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1" name="Google Shape;18351;p2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2" name="Google Shape;18352;p2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3" name="Google Shape;18353;p2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4" name="Google Shape;18354;p2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5" name="Google Shape;18355;p2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6" name="Google Shape;18356;p2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7" name="Google Shape;18357;p2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8" name="Google Shape;18358;p2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9" name="Google Shape;18359;p2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0" name="Google Shape;18360;p2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1" name="Google Shape;18361;p2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2" name="Google Shape;18362;p2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3" name="Google Shape;18363;p2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4" name="Google Shape;18364;p2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5" name="Google Shape;18365;p2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6" name="Google Shape;18366;p2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7" name="Google Shape;18367;p2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8" name="Google Shape;18368;p2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9" name="Google Shape;18369;p2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0" name="Google Shape;18370;p2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1" name="Google Shape;18371;p2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2" name="Google Shape;18372;p2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3" name="Google Shape;18373;p2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4" name="Google Shape;18374;p2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5" name="Google Shape;18375;p2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6" name="Google Shape;18376;p2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7" name="Google Shape;18377;p2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8" name="Google Shape;18378;p2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9" name="Google Shape;18379;p2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0" name="Google Shape;18380;p2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1" name="Google Shape;18381;p2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2" name="Google Shape;18382;p2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3" name="Google Shape;18383;p2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4" name="Google Shape;18384;p2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5" name="Google Shape;18385;p2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6" name="Google Shape;18386;p2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7" name="Google Shape;18387;p2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8" name="Google Shape;18388;p2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9" name="Google Shape;18389;p2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0" name="Google Shape;18390;p2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1" name="Google Shape;18391;p2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2" name="Google Shape;18392;p2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3" name="Google Shape;18393;p2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4" name="Google Shape;18394;p2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5" name="Google Shape;18395;p2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6" name="Google Shape;18396;p2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7" name="Google Shape;18397;p2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8" name="Google Shape;18398;p2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9" name="Google Shape;18399;p2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0" name="Google Shape;18400;p2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1" name="Google Shape;18401;p2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2" name="Google Shape;18402;p2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3" name="Google Shape;18403;p2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4" name="Google Shape;18404;p2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5" name="Google Shape;18405;p2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6" name="Google Shape;18406;p2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7" name="Google Shape;18407;p2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8" name="Google Shape;18408;p2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9" name="Google Shape;18409;p2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0" name="Google Shape;18410;p2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1" name="Google Shape;18411;p2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2" name="Google Shape;18412;p2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3" name="Google Shape;18413;p2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4" name="Google Shape;18414;p2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5" name="Google Shape;18415;p2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6" name="Google Shape;18416;p2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7" name="Google Shape;18417;p2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8" name="Google Shape;18418;p2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9" name="Google Shape;18419;p2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0" name="Google Shape;18420;p2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1" name="Google Shape;18421;p2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2" name="Google Shape;18422;p2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3" name="Google Shape;18423;p2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4" name="Google Shape;18424;p2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5" name="Google Shape;18425;p2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6" name="Google Shape;18426;p2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7" name="Google Shape;18427;p2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8" name="Google Shape;18428;p2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9" name="Google Shape;18429;p2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0" name="Google Shape;18430;p2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1" name="Google Shape;18431;p2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2" name="Google Shape;18432;p2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3" name="Google Shape;18433;p2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4" name="Google Shape;18434;p2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5" name="Google Shape;18435;p2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6" name="Google Shape;18436;p2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7" name="Google Shape;18437;p2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8" name="Google Shape;18438;p2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9" name="Google Shape;18439;p2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0" name="Google Shape;18440;p2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1" name="Google Shape;18441;p2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2" name="Google Shape;18442;p2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3" name="Google Shape;18443;p2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4" name="Google Shape;18444;p2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5" name="Google Shape;18445;p2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6" name="Google Shape;18446;p2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7" name="Google Shape;18447;p2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8" name="Google Shape;18448;p2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9" name="Google Shape;18449;p2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0" name="Google Shape;18450;p2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1" name="Google Shape;18451;p2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2" name="Google Shape;18452;p2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3" name="Google Shape;18453;p2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4" name="Google Shape;18454;p2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5" name="Google Shape;18455;p2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6" name="Google Shape;18456;p2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7" name="Google Shape;18457;p2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8" name="Google Shape;18458;p2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9" name="Google Shape;18459;p2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0" name="Google Shape;18460;p2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1" name="Google Shape;18461;p2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2" name="Google Shape;18462;p2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3" name="Google Shape;18463;p2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4" name="Google Shape;18464;p2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5" name="Google Shape;18465;p2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6" name="Google Shape;18466;p2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7" name="Google Shape;18467;p2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8" name="Google Shape;18468;p2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9" name="Google Shape;18469;p2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0" name="Google Shape;18470;p2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1" name="Google Shape;18471;p2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2" name="Google Shape;18472;p2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3" name="Google Shape;18473;p2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4" name="Google Shape;18474;p2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5" name="Google Shape;18475;p2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6" name="Google Shape;18476;p2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7" name="Google Shape;18477;p2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8" name="Google Shape;18478;p2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9" name="Google Shape;18479;p2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0" name="Google Shape;18480;p2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1" name="Google Shape;18481;p2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2" name="Google Shape;18482;p2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3" name="Google Shape;18483;p2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4" name="Google Shape;18484;p2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5" name="Google Shape;18485;p2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6" name="Google Shape;18486;p2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7" name="Google Shape;18487;p2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8" name="Google Shape;18488;p2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9" name="Google Shape;18489;p2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0" name="Google Shape;18490;p2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1" name="Google Shape;18491;p2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2" name="Google Shape;18492;p2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3" name="Google Shape;18493;p2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4" name="Google Shape;18494;p2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5" name="Google Shape;18495;p2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6" name="Google Shape;18496;p2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7" name="Google Shape;18497;p2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8" name="Google Shape;18498;p2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9" name="Google Shape;18499;p2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0" name="Google Shape;18500;p2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1" name="Google Shape;18501;p2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2" name="Google Shape;18502;p2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3" name="Google Shape;18503;p2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4" name="Google Shape;18504;p2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5" name="Google Shape;18505;p2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6" name="Google Shape;18506;p2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7" name="Google Shape;18507;p2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8" name="Google Shape;18508;p2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9" name="Google Shape;18509;p2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0" name="Google Shape;18510;p2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1" name="Google Shape;18511;p2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2" name="Google Shape;18512;p2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3" name="Google Shape;18513;p2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4" name="Google Shape;18514;p2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5" name="Google Shape;18515;p2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6" name="Google Shape;18516;p2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7" name="Google Shape;18517;p2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8" name="Google Shape;18518;p2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9" name="Google Shape;18519;p2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0" name="Google Shape;18520;p2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1" name="Google Shape;18521;p2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2" name="Google Shape;18522;p2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3" name="Google Shape;18523;p2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4" name="Google Shape;18524;p2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5" name="Google Shape;18525;p2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6" name="Google Shape;18526;p2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7" name="Google Shape;18527;p2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8" name="Google Shape;18528;p2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9" name="Google Shape;18529;p2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0" name="Google Shape;18530;p2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1" name="Google Shape;18531;p2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2" name="Google Shape;18532;p2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3" name="Google Shape;18533;p2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4" name="Google Shape;18534;p2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5" name="Google Shape;18535;p2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6" name="Google Shape;18536;p2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7" name="Google Shape;18537;p2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8" name="Google Shape;18538;p2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9" name="Google Shape;18539;p2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0" name="Google Shape;18540;p2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1" name="Google Shape;18541;p2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2" name="Google Shape;18542;p2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3" name="Google Shape;18543;p2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4" name="Google Shape;18544;p2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5" name="Google Shape;18545;p2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6" name="Google Shape;18546;p2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7" name="Google Shape;18547;p2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8" name="Google Shape;18548;p2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9" name="Google Shape;18549;p2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0" name="Google Shape;18550;p2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1" name="Google Shape;18551;p2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2" name="Google Shape;18552;p2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3" name="Google Shape;18553;p2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4" name="Google Shape;18554;p2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5" name="Google Shape;18555;p2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6" name="Google Shape;18556;p2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7" name="Google Shape;18557;p2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8" name="Google Shape;18558;p2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9" name="Google Shape;18559;p2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0" name="Google Shape;18560;p2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1" name="Google Shape;18561;p2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2" name="Google Shape;18562;p2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3" name="Google Shape;18563;p2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4" name="Google Shape;18564;p2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5" name="Google Shape;18565;p2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6" name="Google Shape;18566;p2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7" name="Google Shape;18567;p2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8" name="Google Shape;18568;p2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9" name="Google Shape;18569;p2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0" name="Google Shape;18570;p2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1" name="Google Shape;18571;p2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2" name="Google Shape;18572;p2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3" name="Google Shape;18573;p2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4" name="Google Shape;18574;p2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5" name="Google Shape;18575;p2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6" name="Google Shape;18576;p2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7" name="Google Shape;18577;p2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8" name="Google Shape;18578;p2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9" name="Google Shape;18579;p2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0" name="Google Shape;18580;p2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1" name="Google Shape;18581;p2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2" name="Google Shape;18582;p2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3" name="Google Shape;18583;p2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4" name="Google Shape;18584;p2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5" name="Google Shape;18585;p2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6" name="Google Shape;18586;p2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7" name="Google Shape;18587;p2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8" name="Google Shape;18588;p2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9" name="Google Shape;18589;p2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0" name="Google Shape;18590;p2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1" name="Google Shape;18591;p2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2" name="Google Shape;18592;p2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3" name="Google Shape;18593;p2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4" name="Google Shape;18594;p2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5" name="Google Shape;18595;p2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6" name="Google Shape;18596;p2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7" name="Google Shape;18597;p2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8" name="Google Shape;18598;p2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9" name="Google Shape;18599;p2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0" name="Google Shape;18600;p2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1" name="Google Shape;18601;p2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2" name="Google Shape;18602;p2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3" name="Google Shape;18603;p2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4" name="Google Shape;18604;p2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5" name="Google Shape;18605;p2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6" name="Google Shape;18606;p2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7" name="Google Shape;18607;p2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8" name="Google Shape;18608;p2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9" name="Google Shape;18609;p2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0" name="Google Shape;18610;p2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1" name="Google Shape;18611;p2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2" name="Google Shape;18612;p2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3" name="Google Shape;18613;p2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4" name="Google Shape;18614;p2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5" name="Google Shape;18615;p2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6" name="Google Shape;18616;p2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7" name="Google Shape;18617;p2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8" name="Google Shape;18618;p2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9" name="Google Shape;18619;p2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0" name="Google Shape;18620;p2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1" name="Google Shape;18621;p2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2" name="Google Shape;18622;p2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3" name="Google Shape;18623;p2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4" name="Google Shape;18624;p2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5" name="Google Shape;18625;p2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6" name="Google Shape;18626;p2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7" name="Google Shape;18627;p2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8" name="Google Shape;18628;p2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9" name="Google Shape;18629;p2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0" name="Google Shape;18630;p2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1" name="Google Shape;18631;p2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2" name="Google Shape;18632;p2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3" name="Google Shape;18633;p2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4" name="Google Shape;18634;p2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5" name="Google Shape;18635;p2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6" name="Google Shape;18636;p2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7" name="Google Shape;18637;p2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8" name="Google Shape;18638;p2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9" name="Google Shape;18639;p2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0" name="Google Shape;18640;p2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1" name="Google Shape;18641;p2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2" name="Google Shape;18642;p2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3" name="Google Shape;18643;p2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4" name="Google Shape;18644;p2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5" name="Google Shape;18645;p2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6" name="Google Shape;18646;p2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7" name="Google Shape;18647;p2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8" name="Google Shape;18648;p2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9" name="Google Shape;18649;p2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0" name="Google Shape;18650;p2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1" name="Google Shape;18651;p2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2" name="Google Shape;18652;p2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3" name="Google Shape;18653;p2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654" name="Google Shape;18654;p25"/>
          <p:cNvSpPr txBox="1">
            <a:spLocks noGrp="1"/>
          </p:cNvSpPr>
          <p:nvPr>
            <p:ph type="title"/>
          </p:nvPr>
        </p:nvSpPr>
        <p:spPr>
          <a:xfrm>
            <a:off x="7297092" y="3186600"/>
            <a:ext cx="3230400" cy="96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655" name="Google Shape;18655;p25"/>
          <p:cNvSpPr txBox="1">
            <a:spLocks noGrp="1"/>
          </p:cNvSpPr>
          <p:nvPr>
            <p:ph type="subTitle" idx="1"/>
          </p:nvPr>
        </p:nvSpPr>
        <p:spPr>
          <a:xfrm>
            <a:off x="7297115" y="4124489"/>
            <a:ext cx="3230400" cy="1399200"/>
          </a:xfrm>
          <a:prstGeom prst="rect">
            <a:avLst/>
          </a:prstGeom>
          <a:solidFill>
            <a:schemeClr val="l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56" name="Google Shape;18656;p25"/>
          <p:cNvSpPr/>
          <p:nvPr/>
        </p:nvSpPr>
        <p:spPr>
          <a:xfrm rot="-9002992" flipH="1">
            <a:off x="10411655" y="6251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7" name="Google Shape;18657;p25"/>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8" name="Google Shape;18658;p25"/>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59" name="Google Shape;18659;p25"/>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0" name="Google Shape;18660;p25"/>
          <p:cNvSpPr/>
          <p:nvPr/>
        </p:nvSpPr>
        <p:spPr>
          <a:xfrm rot="-6345070" flipH="1">
            <a:off x="1450337" y="820483"/>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1" name="Google Shape;18661;p25"/>
          <p:cNvSpPr/>
          <p:nvPr/>
        </p:nvSpPr>
        <p:spPr>
          <a:xfrm rot="-9002992" flipH="1">
            <a:off x="593955" y="138061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62" name="Google Shape;18662;p25"/>
          <p:cNvSpPr/>
          <p:nvPr/>
        </p:nvSpPr>
        <p:spPr>
          <a:xfrm rot="-469745" flipH="1">
            <a:off x="664554" y="468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5084214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8663"/>
        <p:cNvGrpSpPr/>
        <p:nvPr/>
      </p:nvGrpSpPr>
      <p:grpSpPr>
        <a:xfrm>
          <a:off x="0" y="0"/>
          <a:ext cx="0" cy="0"/>
          <a:chOff x="0" y="0"/>
          <a:chExt cx="0" cy="0"/>
        </a:xfrm>
      </p:grpSpPr>
      <p:grpSp>
        <p:nvGrpSpPr>
          <p:cNvPr id="18664" name="Google Shape;18664;p26"/>
          <p:cNvGrpSpPr/>
          <p:nvPr/>
        </p:nvGrpSpPr>
        <p:grpSpPr>
          <a:xfrm>
            <a:off x="0" y="0"/>
            <a:ext cx="12205600" cy="7066400"/>
            <a:chOff x="0" y="0"/>
            <a:chExt cx="9154200" cy="5299800"/>
          </a:xfrm>
        </p:grpSpPr>
        <p:sp>
          <p:nvSpPr>
            <p:cNvPr id="18665" name="Google Shape;18665;p2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6" name="Google Shape;18666;p2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7" name="Google Shape;18667;p2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8" name="Google Shape;18668;p2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9" name="Google Shape;18669;p2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0" name="Google Shape;18670;p2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1" name="Google Shape;18671;p2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2" name="Google Shape;18672;p2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3" name="Google Shape;18673;p2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4" name="Google Shape;18674;p2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5" name="Google Shape;18675;p2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6" name="Google Shape;18676;p2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7" name="Google Shape;18677;p2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8" name="Google Shape;18678;p2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9" name="Google Shape;18679;p2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0" name="Google Shape;18680;p2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1" name="Google Shape;18681;p2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2" name="Google Shape;18682;p2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3" name="Google Shape;18683;p2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4" name="Google Shape;18684;p2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5" name="Google Shape;18685;p2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6" name="Google Shape;18686;p2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7" name="Google Shape;18687;p2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8" name="Google Shape;18688;p2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9" name="Google Shape;18689;p2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0" name="Google Shape;18690;p2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1" name="Google Shape;18691;p2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2" name="Google Shape;18692;p2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3" name="Google Shape;18693;p2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4" name="Google Shape;18694;p2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5" name="Google Shape;18695;p2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6" name="Google Shape;18696;p2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7" name="Google Shape;18697;p2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8" name="Google Shape;18698;p2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9" name="Google Shape;18699;p2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0" name="Google Shape;18700;p2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1" name="Google Shape;18701;p2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2" name="Google Shape;18702;p2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3" name="Google Shape;18703;p2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4" name="Google Shape;18704;p2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5" name="Google Shape;18705;p2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6" name="Google Shape;18706;p2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7" name="Google Shape;18707;p2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8" name="Google Shape;18708;p2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9" name="Google Shape;18709;p2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0" name="Google Shape;18710;p2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1" name="Google Shape;18711;p2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2" name="Google Shape;18712;p2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3" name="Google Shape;18713;p2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4" name="Google Shape;18714;p2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5" name="Google Shape;18715;p2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6" name="Google Shape;18716;p2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7" name="Google Shape;18717;p2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8" name="Google Shape;18718;p2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9" name="Google Shape;18719;p2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0" name="Google Shape;18720;p2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1" name="Google Shape;18721;p2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2" name="Google Shape;18722;p2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3" name="Google Shape;18723;p2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4" name="Google Shape;18724;p2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5" name="Google Shape;18725;p2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6" name="Google Shape;18726;p2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7" name="Google Shape;18727;p2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8" name="Google Shape;18728;p2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9" name="Google Shape;18729;p2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0" name="Google Shape;18730;p2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1" name="Google Shape;18731;p2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2" name="Google Shape;18732;p2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3" name="Google Shape;18733;p2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4" name="Google Shape;18734;p2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5" name="Google Shape;18735;p2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6" name="Google Shape;18736;p2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7" name="Google Shape;18737;p2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8" name="Google Shape;18738;p2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9" name="Google Shape;18739;p2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0" name="Google Shape;18740;p2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1" name="Google Shape;18741;p2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2" name="Google Shape;18742;p2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3" name="Google Shape;18743;p2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4" name="Google Shape;18744;p2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5" name="Google Shape;18745;p2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6" name="Google Shape;18746;p2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7" name="Google Shape;18747;p2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8" name="Google Shape;18748;p2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9" name="Google Shape;18749;p2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0" name="Google Shape;18750;p2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1" name="Google Shape;18751;p2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2" name="Google Shape;18752;p2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3" name="Google Shape;18753;p2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4" name="Google Shape;18754;p2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5" name="Google Shape;18755;p2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6" name="Google Shape;18756;p2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7" name="Google Shape;18757;p2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8" name="Google Shape;18758;p2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9" name="Google Shape;18759;p2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0" name="Google Shape;18760;p2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1" name="Google Shape;18761;p2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2" name="Google Shape;18762;p2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3" name="Google Shape;18763;p2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4" name="Google Shape;18764;p2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5" name="Google Shape;18765;p2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6" name="Google Shape;18766;p2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7" name="Google Shape;18767;p2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8" name="Google Shape;18768;p2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9" name="Google Shape;18769;p2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0" name="Google Shape;18770;p2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1" name="Google Shape;18771;p2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2" name="Google Shape;18772;p2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3" name="Google Shape;18773;p2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4" name="Google Shape;18774;p2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5" name="Google Shape;18775;p2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6" name="Google Shape;18776;p2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7" name="Google Shape;18777;p2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8" name="Google Shape;18778;p2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9" name="Google Shape;18779;p2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0" name="Google Shape;18780;p2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1" name="Google Shape;18781;p2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2" name="Google Shape;18782;p2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3" name="Google Shape;18783;p2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4" name="Google Shape;18784;p2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5" name="Google Shape;18785;p2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6" name="Google Shape;18786;p2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7" name="Google Shape;18787;p2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8" name="Google Shape;18788;p2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9" name="Google Shape;18789;p2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0" name="Google Shape;18790;p2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1" name="Google Shape;18791;p2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2" name="Google Shape;18792;p2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3" name="Google Shape;18793;p2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4" name="Google Shape;18794;p2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5" name="Google Shape;18795;p2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6" name="Google Shape;18796;p2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7" name="Google Shape;18797;p2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8" name="Google Shape;18798;p2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9" name="Google Shape;18799;p2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0" name="Google Shape;18800;p2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1" name="Google Shape;18801;p2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2" name="Google Shape;18802;p2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3" name="Google Shape;18803;p2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4" name="Google Shape;18804;p2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5" name="Google Shape;18805;p2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6" name="Google Shape;18806;p2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7" name="Google Shape;18807;p2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8" name="Google Shape;18808;p2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9" name="Google Shape;18809;p2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0" name="Google Shape;18810;p2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1" name="Google Shape;18811;p2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2" name="Google Shape;18812;p2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3" name="Google Shape;18813;p2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4" name="Google Shape;18814;p2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5" name="Google Shape;18815;p2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6" name="Google Shape;18816;p2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7" name="Google Shape;18817;p2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8" name="Google Shape;18818;p2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9" name="Google Shape;18819;p2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0" name="Google Shape;18820;p2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1" name="Google Shape;18821;p2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2" name="Google Shape;18822;p2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3" name="Google Shape;18823;p2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4" name="Google Shape;18824;p2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5" name="Google Shape;18825;p2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6" name="Google Shape;18826;p2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7" name="Google Shape;18827;p2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8" name="Google Shape;18828;p2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9" name="Google Shape;18829;p2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0" name="Google Shape;18830;p2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1" name="Google Shape;18831;p2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2" name="Google Shape;18832;p2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3" name="Google Shape;18833;p2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4" name="Google Shape;18834;p2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5" name="Google Shape;18835;p2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6" name="Google Shape;18836;p2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7" name="Google Shape;18837;p2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8" name="Google Shape;18838;p2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9" name="Google Shape;18839;p2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0" name="Google Shape;18840;p2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1" name="Google Shape;18841;p2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2" name="Google Shape;18842;p2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3" name="Google Shape;18843;p2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4" name="Google Shape;18844;p2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5" name="Google Shape;18845;p2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6" name="Google Shape;18846;p2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7" name="Google Shape;18847;p2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8" name="Google Shape;18848;p2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9" name="Google Shape;18849;p2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0" name="Google Shape;18850;p2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1" name="Google Shape;18851;p2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2" name="Google Shape;18852;p2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3" name="Google Shape;18853;p2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4" name="Google Shape;18854;p2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5" name="Google Shape;18855;p2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6" name="Google Shape;18856;p2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7" name="Google Shape;18857;p2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8" name="Google Shape;18858;p2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9" name="Google Shape;18859;p2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0" name="Google Shape;18860;p2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1" name="Google Shape;18861;p2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2" name="Google Shape;18862;p2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3" name="Google Shape;18863;p2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4" name="Google Shape;18864;p2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5" name="Google Shape;18865;p2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6" name="Google Shape;18866;p2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7" name="Google Shape;18867;p2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8" name="Google Shape;18868;p2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9" name="Google Shape;18869;p2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0" name="Google Shape;18870;p2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1" name="Google Shape;18871;p2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2" name="Google Shape;18872;p2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3" name="Google Shape;18873;p2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4" name="Google Shape;18874;p2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5" name="Google Shape;18875;p2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6" name="Google Shape;18876;p2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7" name="Google Shape;18877;p2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8" name="Google Shape;18878;p2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9" name="Google Shape;18879;p2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0" name="Google Shape;18880;p2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1" name="Google Shape;18881;p2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2" name="Google Shape;18882;p2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3" name="Google Shape;18883;p2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4" name="Google Shape;18884;p2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5" name="Google Shape;18885;p2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6" name="Google Shape;18886;p2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7" name="Google Shape;18887;p2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8" name="Google Shape;18888;p2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9" name="Google Shape;18889;p2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0" name="Google Shape;18890;p2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1" name="Google Shape;18891;p2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2" name="Google Shape;18892;p2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3" name="Google Shape;18893;p2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4" name="Google Shape;18894;p2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5" name="Google Shape;18895;p2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6" name="Google Shape;18896;p2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7" name="Google Shape;18897;p2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8" name="Google Shape;18898;p2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9" name="Google Shape;18899;p2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0" name="Google Shape;18900;p2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1" name="Google Shape;18901;p2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2" name="Google Shape;18902;p2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3" name="Google Shape;18903;p2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4" name="Google Shape;18904;p2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5" name="Google Shape;18905;p2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6" name="Google Shape;18906;p2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7" name="Google Shape;18907;p2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8" name="Google Shape;18908;p2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9" name="Google Shape;18909;p2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0" name="Google Shape;18910;p2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1" name="Google Shape;18911;p2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2" name="Google Shape;18912;p2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3" name="Google Shape;18913;p2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4" name="Google Shape;18914;p2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5" name="Google Shape;18915;p2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6" name="Google Shape;18916;p2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7" name="Google Shape;18917;p2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8" name="Google Shape;18918;p2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9" name="Google Shape;18919;p2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0" name="Google Shape;18920;p2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1" name="Google Shape;18921;p2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2" name="Google Shape;18922;p2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3" name="Google Shape;18923;p2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4" name="Google Shape;18924;p2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5" name="Google Shape;18925;p2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6" name="Google Shape;18926;p2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7" name="Google Shape;18927;p2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8" name="Google Shape;18928;p2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9" name="Google Shape;18929;p2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0" name="Google Shape;18930;p2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1" name="Google Shape;18931;p2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2" name="Google Shape;18932;p2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3" name="Google Shape;18933;p2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4" name="Google Shape;18934;p2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5" name="Google Shape;18935;p2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6" name="Google Shape;18936;p2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7" name="Google Shape;18937;p2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8" name="Google Shape;18938;p2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9" name="Google Shape;18939;p2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0" name="Google Shape;18940;p2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1" name="Google Shape;18941;p2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2" name="Google Shape;18942;p2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3" name="Google Shape;18943;p2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4" name="Google Shape;18944;p2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5" name="Google Shape;18945;p2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6" name="Google Shape;18946;p2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7" name="Google Shape;18947;p2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8" name="Google Shape;18948;p2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9" name="Google Shape;18949;p2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0" name="Google Shape;18950;p2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1" name="Google Shape;18951;p2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2" name="Google Shape;18952;p2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3" name="Google Shape;18953;p2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4" name="Google Shape;18954;p2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5" name="Google Shape;18955;p2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6" name="Google Shape;18956;p2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7" name="Google Shape;18957;p2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8" name="Google Shape;18958;p2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9" name="Google Shape;18959;p2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0" name="Google Shape;18960;p2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1" name="Google Shape;18961;p2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2" name="Google Shape;18962;p2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3" name="Google Shape;18963;p2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4" name="Google Shape;18964;p2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5" name="Google Shape;18965;p2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6" name="Google Shape;18966;p2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7" name="Google Shape;18967;p2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8" name="Google Shape;18968;p2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9" name="Google Shape;18969;p2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0" name="Google Shape;18970;p2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1" name="Google Shape;18971;p2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2" name="Google Shape;18972;p2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3" name="Google Shape;18973;p2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4" name="Google Shape;18974;p2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5" name="Google Shape;18975;p2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6" name="Google Shape;18976;p2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7" name="Google Shape;18977;p2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8" name="Google Shape;18978;p2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9" name="Google Shape;18979;p2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0" name="Google Shape;18980;p2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1" name="Google Shape;18981;p2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2" name="Google Shape;18982;p2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3" name="Google Shape;18983;p2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4" name="Google Shape;18984;p2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5" name="Google Shape;18985;p2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6" name="Google Shape;18986;p2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7" name="Google Shape;18987;p2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8" name="Google Shape;18988;p2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9" name="Google Shape;18989;p2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0" name="Google Shape;18990;p2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1" name="Google Shape;18991;p2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2" name="Google Shape;18992;p2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3" name="Google Shape;18993;p2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4" name="Google Shape;18994;p2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5" name="Google Shape;18995;p2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6" name="Google Shape;18996;p2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7" name="Google Shape;18997;p2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8" name="Google Shape;18998;p2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9" name="Google Shape;18999;p2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0" name="Google Shape;19000;p2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1" name="Google Shape;19001;p2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2" name="Google Shape;19002;p2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3" name="Google Shape;19003;p2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4" name="Google Shape;19004;p2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5" name="Google Shape;19005;p2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6" name="Google Shape;19006;p2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7" name="Google Shape;19007;p2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8" name="Google Shape;19008;p2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9" name="Google Shape;19009;p2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0" name="Google Shape;19010;p2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1" name="Google Shape;19011;p2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2" name="Google Shape;19012;p2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3" name="Google Shape;19013;p2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4" name="Google Shape;19014;p2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5" name="Google Shape;19015;p2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6" name="Google Shape;19016;p2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7" name="Google Shape;19017;p2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8" name="Google Shape;19018;p2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9" name="Google Shape;19019;p2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0" name="Google Shape;19020;p2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1" name="Google Shape;19021;p2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2" name="Google Shape;19022;p2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3" name="Google Shape;19023;p2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4" name="Google Shape;19024;p2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5" name="Google Shape;19025;p2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6" name="Google Shape;19026;p2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7" name="Google Shape;19027;p2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8" name="Google Shape;19028;p2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9" name="Google Shape;19029;p2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0" name="Google Shape;19030;p2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1" name="Google Shape;19031;p2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2" name="Google Shape;19032;p2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3" name="Google Shape;19033;p2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4" name="Google Shape;19034;p2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5" name="Google Shape;19035;p2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6" name="Google Shape;19036;p2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7" name="Google Shape;19037;p2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8" name="Google Shape;19038;p2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9" name="Google Shape;19039;p2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0" name="Google Shape;19040;p2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1" name="Google Shape;19041;p2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2" name="Google Shape;19042;p2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3" name="Google Shape;19043;p2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4" name="Google Shape;19044;p2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5" name="Google Shape;19045;p2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6" name="Google Shape;19046;p2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7" name="Google Shape;19047;p2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8" name="Google Shape;19048;p2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9" name="Google Shape;19049;p2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0" name="Google Shape;19050;p2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1" name="Google Shape;19051;p2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2" name="Google Shape;19052;p2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3" name="Google Shape;19053;p2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4" name="Google Shape;19054;p2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5" name="Google Shape;19055;p2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6" name="Google Shape;19056;p2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7" name="Google Shape;19057;p2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8" name="Google Shape;19058;p2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9" name="Google Shape;19059;p2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0" name="Google Shape;19060;p2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1" name="Google Shape;19061;p2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2" name="Google Shape;19062;p2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3" name="Google Shape;19063;p2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4" name="Google Shape;19064;p2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5" name="Google Shape;19065;p2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6" name="Google Shape;19066;p2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7" name="Google Shape;19067;p2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8" name="Google Shape;19068;p2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9" name="Google Shape;19069;p2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0" name="Google Shape;19070;p2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1" name="Google Shape;19071;p2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2" name="Google Shape;19072;p2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3" name="Google Shape;19073;p2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4" name="Google Shape;19074;p2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5" name="Google Shape;19075;p2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6" name="Google Shape;19076;p2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7" name="Google Shape;19077;p2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8" name="Google Shape;19078;p2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9" name="Google Shape;19079;p2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0" name="Google Shape;19080;p2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1" name="Google Shape;19081;p2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2" name="Google Shape;19082;p2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3" name="Google Shape;19083;p2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4" name="Google Shape;19084;p2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5" name="Google Shape;19085;p2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6" name="Google Shape;19086;p2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7" name="Google Shape;19087;p2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8" name="Google Shape;19088;p2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9" name="Google Shape;19089;p2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0" name="Google Shape;19090;p2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1" name="Google Shape;19091;p2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2" name="Google Shape;19092;p2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3" name="Google Shape;19093;p2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4" name="Google Shape;19094;p2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5" name="Google Shape;19095;p2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6" name="Google Shape;19096;p2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7" name="Google Shape;19097;p2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8" name="Google Shape;19098;p2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9" name="Google Shape;19099;p2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0" name="Google Shape;19100;p2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1" name="Google Shape;19101;p2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2" name="Google Shape;19102;p2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3" name="Google Shape;19103;p2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4" name="Google Shape;19104;p2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5" name="Google Shape;19105;p2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6" name="Google Shape;19106;p2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7" name="Google Shape;19107;p2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8" name="Google Shape;19108;p2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9" name="Google Shape;19109;p2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0" name="Google Shape;19110;p2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1" name="Google Shape;19111;p2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2" name="Google Shape;19112;p2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3" name="Google Shape;19113;p2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4" name="Google Shape;19114;p2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5" name="Google Shape;19115;p2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6" name="Google Shape;19116;p2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7" name="Google Shape;19117;p2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8" name="Google Shape;19118;p2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9" name="Google Shape;19119;p2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0" name="Google Shape;19120;p2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1" name="Google Shape;19121;p2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2" name="Google Shape;19122;p2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3" name="Google Shape;19123;p2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4" name="Google Shape;19124;p2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5" name="Google Shape;19125;p2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6" name="Google Shape;19126;p2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7" name="Google Shape;19127;p2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8" name="Google Shape;19128;p2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9" name="Google Shape;19129;p2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0" name="Google Shape;19130;p2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1" name="Google Shape;19131;p2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2" name="Google Shape;19132;p2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3" name="Google Shape;19133;p2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4" name="Google Shape;19134;p2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5" name="Google Shape;19135;p2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6" name="Google Shape;19136;p2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7" name="Google Shape;19137;p2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8" name="Google Shape;19138;p2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9" name="Google Shape;19139;p2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0" name="Google Shape;19140;p2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1" name="Google Shape;19141;p2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2" name="Google Shape;19142;p2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3" name="Google Shape;19143;p2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4" name="Google Shape;19144;p2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5" name="Google Shape;19145;p2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6" name="Google Shape;19146;p2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7" name="Google Shape;19147;p2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8" name="Google Shape;19148;p2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9" name="Google Shape;19149;p2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0" name="Google Shape;19150;p2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1" name="Google Shape;19151;p2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2" name="Google Shape;19152;p2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3" name="Google Shape;19153;p2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4" name="Google Shape;19154;p2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5" name="Google Shape;19155;p2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6" name="Google Shape;19156;p2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7" name="Google Shape;19157;p2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8" name="Google Shape;19158;p2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9" name="Google Shape;19159;p2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0" name="Google Shape;19160;p2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1" name="Google Shape;19161;p2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2" name="Google Shape;19162;p2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3" name="Google Shape;19163;p2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4" name="Google Shape;19164;p2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5" name="Google Shape;19165;p2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6" name="Google Shape;19166;p2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7" name="Google Shape;19167;p2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8" name="Google Shape;19168;p2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9" name="Google Shape;19169;p2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0" name="Google Shape;19170;p2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1" name="Google Shape;19171;p2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2" name="Google Shape;19172;p2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3" name="Google Shape;19173;p2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4" name="Google Shape;19174;p2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5" name="Google Shape;19175;p2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6" name="Google Shape;19176;p2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7" name="Google Shape;19177;p2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8" name="Google Shape;19178;p2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9" name="Google Shape;19179;p2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0" name="Google Shape;19180;p2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1" name="Google Shape;19181;p2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2" name="Google Shape;19182;p2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3" name="Google Shape;19183;p2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4" name="Google Shape;19184;p2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5" name="Google Shape;19185;p2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6" name="Google Shape;19186;p2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7" name="Google Shape;19187;p2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8" name="Google Shape;19188;p2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9" name="Google Shape;19189;p2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0" name="Google Shape;19190;p2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1" name="Google Shape;19191;p2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2" name="Google Shape;19192;p2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3" name="Google Shape;19193;p2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4" name="Google Shape;19194;p2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5" name="Google Shape;19195;p2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6" name="Google Shape;19196;p2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7" name="Google Shape;19197;p2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8" name="Google Shape;19198;p2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9" name="Google Shape;19199;p2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0" name="Google Shape;19200;p2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1" name="Google Shape;19201;p2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2" name="Google Shape;19202;p2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3" name="Google Shape;19203;p2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4" name="Google Shape;19204;p2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5" name="Google Shape;19205;p2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6" name="Google Shape;19206;p2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7" name="Google Shape;19207;p2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8" name="Google Shape;19208;p2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9" name="Google Shape;19209;p2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0" name="Google Shape;19210;p2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1" name="Google Shape;19211;p2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2" name="Google Shape;19212;p2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3" name="Google Shape;19213;p2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4" name="Google Shape;19214;p2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5" name="Google Shape;19215;p2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6" name="Google Shape;19216;p2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7" name="Google Shape;19217;p2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8" name="Google Shape;19218;p2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9" name="Google Shape;19219;p2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0" name="Google Shape;19220;p2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1" name="Google Shape;19221;p2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2" name="Google Shape;19222;p2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3" name="Google Shape;19223;p2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4" name="Google Shape;19224;p2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5" name="Google Shape;19225;p2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6" name="Google Shape;19226;p2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7" name="Google Shape;19227;p2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8" name="Google Shape;19228;p2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9" name="Google Shape;19229;p2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0" name="Google Shape;19230;p2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1" name="Google Shape;19231;p2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2" name="Google Shape;19232;p2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3" name="Google Shape;19233;p2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4" name="Google Shape;19234;p2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5" name="Google Shape;19235;p2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6" name="Google Shape;19236;p2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7" name="Google Shape;19237;p2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8" name="Google Shape;19238;p2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9" name="Google Shape;19239;p2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0" name="Google Shape;19240;p2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1" name="Google Shape;19241;p2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2" name="Google Shape;19242;p2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3" name="Google Shape;19243;p2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4" name="Google Shape;19244;p2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5" name="Google Shape;19245;p2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6" name="Google Shape;19246;p2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7" name="Google Shape;19247;p2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8" name="Google Shape;19248;p2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9" name="Google Shape;19249;p2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0" name="Google Shape;19250;p2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1" name="Google Shape;19251;p2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2" name="Google Shape;19252;p2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3" name="Google Shape;19253;p2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4" name="Google Shape;19254;p2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5" name="Google Shape;19255;p2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6" name="Google Shape;19256;p2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7" name="Google Shape;19257;p2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8" name="Google Shape;19258;p2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9" name="Google Shape;19259;p2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0" name="Google Shape;19260;p2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1" name="Google Shape;19261;p2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2" name="Google Shape;19262;p2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3" name="Google Shape;19263;p2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4" name="Google Shape;19264;p2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5" name="Google Shape;19265;p2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6" name="Google Shape;19266;p2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7" name="Google Shape;19267;p2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8" name="Google Shape;19268;p2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9" name="Google Shape;19269;p2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0" name="Google Shape;19270;p2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1" name="Google Shape;19271;p2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2" name="Google Shape;19272;p2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3" name="Google Shape;19273;p2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4" name="Google Shape;19274;p2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5" name="Google Shape;19275;p2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6" name="Google Shape;19276;p2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7" name="Google Shape;19277;p2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8" name="Google Shape;19278;p2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9" name="Google Shape;19279;p2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0" name="Google Shape;19280;p2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1" name="Google Shape;19281;p2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2" name="Google Shape;19282;p2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3" name="Google Shape;19283;p2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4" name="Google Shape;19284;p2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5" name="Google Shape;19285;p2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6" name="Google Shape;19286;p2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7" name="Google Shape;19287;p2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8" name="Google Shape;19288;p2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9" name="Google Shape;19289;p2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0" name="Google Shape;19290;p2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1" name="Google Shape;19291;p2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2" name="Google Shape;19292;p2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3" name="Google Shape;19293;p2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4" name="Google Shape;19294;p2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5" name="Google Shape;19295;p2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6" name="Google Shape;19296;p2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7" name="Google Shape;19297;p2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8" name="Google Shape;19298;p2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9" name="Google Shape;19299;p2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0" name="Google Shape;19300;p2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1" name="Google Shape;19301;p2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2" name="Google Shape;19302;p2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3" name="Google Shape;19303;p2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4" name="Google Shape;19304;p2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5" name="Google Shape;19305;p2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6" name="Google Shape;19306;p2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7" name="Google Shape;19307;p2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8" name="Google Shape;19308;p2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9" name="Google Shape;19309;p2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0" name="Google Shape;19310;p2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1" name="Google Shape;19311;p2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2" name="Google Shape;19312;p2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3" name="Google Shape;19313;p2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4" name="Google Shape;19314;p2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5" name="Google Shape;19315;p2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6" name="Google Shape;19316;p2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7" name="Google Shape;19317;p2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8" name="Google Shape;19318;p2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9" name="Google Shape;19319;p2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0" name="Google Shape;19320;p2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1" name="Google Shape;19321;p2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2" name="Google Shape;19322;p2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3" name="Google Shape;19323;p2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4" name="Google Shape;19324;p2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5" name="Google Shape;19325;p2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6" name="Google Shape;19326;p2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7" name="Google Shape;19327;p2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8" name="Google Shape;19328;p2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9" name="Google Shape;19329;p2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0" name="Google Shape;19330;p2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1" name="Google Shape;19331;p2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2" name="Google Shape;19332;p2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3" name="Google Shape;19333;p2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4" name="Google Shape;19334;p2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5" name="Google Shape;19335;p2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6" name="Google Shape;19336;p2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7" name="Google Shape;19337;p2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8" name="Google Shape;19338;p2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9" name="Google Shape;19339;p2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0" name="Google Shape;19340;p2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1" name="Google Shape;19341;p2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2" name="Google Shape;19342;p2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3" name="Google Shape;19343;p2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4" name="Google Shape;19344;p2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5" name="Google Shape;19345;p2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6" name="Google Shape;19346;p2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7" name="Google Shape;19347;p2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8" name="Google Shape;19348;p2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9" name="Google Shape;19349;p2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0" name="Google Shape;19350;p2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1" name="Google Shape;19351;p2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2" name="Google Shape;19352;p2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3" name="Google Shape;19353;p2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4" name="Google Shape;19354;p2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5" name="Google Shape;19355;p2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6" name="Google Shape;19356;p2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7" name="Google Shape;19357;p2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8" name="Google Shape;19358;p2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9" name="Google Shape;19359;p2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0" name="Google Shape;19360;p2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1" name="Google Shape;19361;p2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2" name="Google Shape;19362;p2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3" name="Google Shape;19363;p2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4" name="Google Shape;19364;p2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5" name="Google Shape;19365;p2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6" name="Google Shape;19366;p2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7" name="Google Shape;19367;p2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8" name="Google Shape;19368;p2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9" name="Google Shape;19369;p2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0" name="Google Shape;19370;p2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1" name="Google Shape;19371;p2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2" name="Google Shape;19372;p2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3" name="Google Shape;19373;p2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4" name="Google Shape;19374;p2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5" name="Google Shape;19375;p2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6" name="Google Shape;19376;p2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7" name="Google Shape;19377;p2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8" name="Google Shape;19378;p2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9" name="Google Shape;19379;p2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0" name="Google Shape;19380;p2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1" name="Google Shape;19381;p2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2" name="Google Shape;19382;p2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3" name="Google Shape;19383;p2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4" name="Google Shape;19384;p2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5" name="Google Shape;19385;p2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6" name="Google Shape;19386;p2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7" name="Google Shape;19387;p2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8" name="Google Shape;19388;p2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9" name="Google Shape;19389;p2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0" name="Google Shape;19390;p2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1" name="Google Shape;19391;p2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2" name="Google Shape;19392;p2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3" name="Google Shape;19393;p2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4" name="Google Shape;19394;p2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5" name="Google Shape;19395;p2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6" name="Google Shape;19396;p2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7" name="Google Shape;19397;p2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8" name="Google Shape;19398;p2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9" name="Google Shape;19399;p2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0" name="Google Shape;19400;p2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1" name="Google Shape;19401;p2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2" name="Google Shape;19402;p2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3" name="Google Shape;19403;p2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4" name="Google Shape;19404;p2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5" name="Google Shape;19405;p2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6" name="Google Shape;19406;p2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7" name="Google Shape;19407;p2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8" name="Google Shape;19408;p2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9" name="Google Shape;19409;p2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0" name="Google Shape;19410;p2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1" name="Google Shape;19411;p2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2" name="Google Shape;19412;p2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3" name="Google Shape;19413;p2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4" name="Google Shape;19414;p2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5" name="Google Shape;19415;p2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6" name="Google Shape;19416;p2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7" name="Google Shape;19417;p2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8" name="Google Shape;19418;p2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9" name="Google Shape;19419;p2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0" name="Google Shape;19420;p2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1" name="Google Shape;19421;p2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2" name="Google Shape;19422;p2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3" name="Google Shape;19423;p2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4" name="Google Shape;19424;p2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5" name="Google Shape;19425;p2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6" name="Google Shape;19426;p2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7" name="Google Shape;19427;p2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8" name="Google Shape;19428;p2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9" name="Google Shape;19429;p2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0" name="Google Shape;19430;p2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1" name="Google Shape;19431;p2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2" name="Google Shape;19432;p2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3" name="Google Shape;19433;p2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4" name="Google Shape;19434;p2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5" name="Google Shape;19435;p2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6" name="Google Shape;19436;p2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7" name="Google Shape;19437;p2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8" name="Google Shape;19438;p2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9" name="Google Shape;19439;p2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0" name="Google Shape;19440;p2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1" name="Google Shape;19441;p2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2" name="Google Shape;19442;p2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3" name="Google Shape;19443;p2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4" name="Google Shape;19444;p2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5" name="Google Shape;19445;p2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6" name="Google Shape;19446;p2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7" name="Google Shape;19447;p2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8" name="Google Shape;19448;p2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9" name="Google Shape;19449;p2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0" name="Google Shape;19450;p2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1" name="Google Shape;19451;p2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2" name="Google Shape;19452;p2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3" name="Google Shape;19453;p2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4" name="Google Shape;19454;p2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5" name="Google Shape;19455;p2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6" name="Google Shape;19456;p2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7" name="Google Shape;19457;p2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8" name="Google Shape;19458;p2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9" name="Google Shape;19459;p2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0" name="Google Shape;19460;p2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1" name="Google Shape;19461;p2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2" name="Google Shape;19462;p2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3" name="Google Shape;19463;p2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4" name="Google Shape;19464;p2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5" name="Google Shape;19465;p2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6" name="Google Shape;19466;p2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7" name="Google Shape;19467;p2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8" name="Google Shape;19468;p2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9" name="Google Shape;19469;p2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0" name="Google Shape;19470;p2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1" name="Google Shape;19471;p2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2" name="Google Shape;19472;p2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3" name="Google Shape;19473;p2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4" name="Google Shape;19474;p2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5" name="Google Shape;19475;p2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6" name="Google Shape;19476;p2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7" name="Google Shape;19477;p2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8" name="Google Shape;19478;p2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9" name="Google Shape;19479;p2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0" name="Google Shape;19480;p2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1" name="Google Shape;19481;p2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2" name="Google Shape;19482;p2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3" name="Google Shape;19483;p2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4" name="Google Shape;19484;p2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5" name="Google Shape;19485;p2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6" name="Google Shape;19486;p2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7" name="Google Shape;19487;p2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8" name="Google Shape;19488;p2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9" name="Google Shape;19489;p2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0" name="Google Shape;19490;p2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1" name="Google Shape;19491;p2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2" name="Google Shape;19492;p2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3" name="Google Shape;19493;p2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4" name="Google Shape;19494;p2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5" name="Google Shape;19495;p2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6" name="Google Shape;19496;p2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7" name="Google Shape;19497;p2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8" name="Google Shape;19498;p2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9" name="Google Shape;19499;p2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0" name="Google Shape;19500;p2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501" name="Google Shape;19501;p2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9502" name="Google Shape;19502;p26"/>
          <p:cNvSpPr/>
          <p:nvPr/>
        </p:nvSpPr>
        <p:spPr>
          <a:xfrm rot="-9002992" flipH="1">
            <a:off x="11192555" y="47269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3" name="Google Shape;19503;p26"/>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4" name="Google Shape;19504;p26"/>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5" name="Google Shape;19505;p26"/>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6" name="Google Shape;19506;p26"/>
          <p:cNvSpPr/>
          <p:nvPr/>
        </p:nvSpPr>
        <p:spPr>
          <a:xfrm rot="-6345070" flipH="1">
            <a:off x="1450337" y="82048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7" name="Google Shape;19507;p26"/>
          <p:cNvSpPr/>
          <p:nvPr/>
        </p:nvSpPr>
        <p:spPr>
          <a:xfrm rot="-9002992" flipH="1">
            <a:off x="593955" y="13806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8" name="Google Shape;19508;p26"/>
          <p:cNvSpPr/>
          <p:nvPr/>
        </p:nvSpPr>
        <p:spPr>
          <a:xfrm rot="-469745" flipH="1">
            <a:off x="664554" y="468287"/>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509" name="Google Shape;19509;p26"/>
          <p:cNvSpPr txBox="1">
            <a:spLocks noGrp="1"/>
          </p:cNvSpPr>
          <p:nvPr>
            <p:ph type="body" idx="1"/>
          </p:nvPr>
        </p:nvSpPr>
        <p:spPr>
          <a:xfrm>
            <a:off x="1334771" y="1554777"/>
            <a:ext cx="9144000" cy="4628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0"/>
              </a:spcBef>
              <a:spcAft>
                <a:spcPts val="0"/>
              </a:spcAft>
              <a:buSzPts val="1400"/>
              <a:buChar char="■"/>
              <a:defRPr/>
            </a:lvl3pPr>
            <a:lvl4pPr marL="2438339" lvl="3" indent="-423323" rtl="0">
              <a:lnSpc>
                <a:spcPct val="100000"/>
              </a:lnSpc>
              <a:spcBef>
                <a:spcPts val="0"/>
              </a:spcBef>
              <a:spcAft>
                <a:spcPts val="0"/>
              </a:spcAft>
              <a:buSzPts val="1400"/>
              <a:buChar char="●"/>
              <a:defRPr/>
            </a:lvl4pPr>
            <a:lvl5pPr marL="3047924" lvl="4" indent="-423323" rtl="0">
              <a:lnSpc>
                <a:spcPct val="100000"/>
              </a:lnSpc>
              <a:spcBef>
                <a:spcPts val="0"/>
              </a:spcBef>
              <a:spcAft>
                <a:spcPts val="0"/>
              </a:spcAft>
              <a:buSzPts val="1400"/>
              <a:buChar char="○"/>
              <a:defRPr/>
            </a:lvl5pPr>
            <a:lvl6pPr marL="3657509" lvl="5" indent="-423323" rtl="0">
              <a:lnSpc>
                <a:spcPct val="100000"/>
              </a:lnSpc>
              <a:spcBef>
                <a:spcPts val="0"/>
              </a:spcBef>
              <a:spcAft>
                <a:spcPts val="0"/>
              </a:spcAft>
              <a:buSzPts val="1400"/>
              <a:buChar char="■"/>
              <a:defRPr/>
            </a:lvl6pPr>
            <a:lvl7pPr marL="4267093" lvl="6" indent="-423323" rtl="0">
              <a:lnSpc>
                <a:spcPct val="100000"/>
              </a:lnSpc>
              <a:spcBef>
                <a:spcPts val="0"/>
              </a:spcBef>
              <a:spcAft>
                <a:spcPts val="0"/>
              </a:spcAft>
              <a:buSzPts val="1400"/>
              <a:buChar char="●"/>
              <a:defRPr/>
            </a:lvl7pPr>
            <a:lvl8pPr marL="4876678" lvl="7" indent="-423323" rtl="0">
              <a:lnSpc>
                <a:spcPct val="100000"/>
              </a:lnSpc>
              <a:spcBef>
                <a:spcPts val="0"/>
              </a:spcBef>
              <a:spcAft>
                <a:spcPts val="0"/>
              </a:spcAft>
              <a:buSzPts val="1400"/>
              <a:buChar char="○"/>
              <a:defRPr/>
            </a:lvl8pPr>
            <a:lvl9pPr marL="5486263" lvl="8" indent="-423323" rtl="0">
              <a:lnSpc>
                <a:spcPct val="100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15103186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9510"/>
        <p:cNvGrpSpPr/>
        <p:nvPr/>
      </p:nvGrpSpPr>
      <p:grpSpPr>
        <a:xfrm>
          <a:off x="0" y="0"/>
          <a:ext cx="0" cy="0"/>
          <a:chOff x="0" y="0"/>
          <a:chExt cx="0" cy="0"/>
        </a:xfrm>
      </p:grpSpPr>
      <p:grpSp>
        <p:nvGrpSpPr>
          <p:cNvPr id="19511" name="Google Shape;19511;p27"/>
          <p:cNvGrpSpPr/>
          <p:nvPr/>
        </p:nvGrpSpPr>
        <p:grpSpPr>
          <a:xfrm>
            <a:off x="0" y="0"/>
            <a:ext cx="12205600" cy="7066400"/>
            <a:chOff x="0" y="0"/>
            <a:chExt cx="9154200" cy="5299800"/>
          </a:xfrm>
        </p:grpSpPr>
        <p:sp>
          <p:nvSpPr>
            <p:cNvPr id="19512" name="Google Shape;19512;p2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3" name="Google Shape;19513;p2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4" name="Google Shape;19514;p2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5" name="Google Shape;19515;p2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6" name="Google Shape;19516;p2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7" name="Google Shape;19517;p2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8" name="Google Shape;19518;p2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9" name="Google Shape;19519;p2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0" name="Google Shape;19520;p2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1" name="Google Shape;19521;p2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2" name="Google Shape;19522;p2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3" name="Google Shape;19523;p2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4" name="Google Shape;19524;p2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5" name="Google Shape;19525;p2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6" name="Google Shape;19526;p2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7" name="Google Shape;19527;p2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8" name="Google Shape;19528;p2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9" name="Google Shape;19529;p2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0" name="Google Shape;19530;p2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1" name="Google Shape;19531;p2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2" name="Google Shape;19532;p2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3" name="Google Shape;19533;p2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4" name="Google Shape;19534;p2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5" name="Google Shape;19535;p2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6" name="Google Shape;19536;p2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7" name="Google Shape;19537;p2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8" name="Google Shape;19538;p2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9" name="Google Shape;19539;p2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0" name="Google Shape;19540;p2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1" name="Google Shape;19541;p2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2" name="Google Shape;19542;p2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3" name="Google Shape;19543;p2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4" name="Google Shape;19544;p2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5" name="Google Shape;19545;p2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6" name="Google Shape;19546;p2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7" name="Google Shape;19547;p2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8" name="Google Shape;19548;p2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9" name="Google Shape;19549;p2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0" name="Google Shape;19550;p2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1" name="Google Shape;19551;p2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2" name="Google Shape;19552;p2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3" name="Google Shape;19553;p2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4" name="Google Shape;19554;p2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5" name="Google Shape;19555;p2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6" name="Google Shape;19556;p2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7" name="Google Shape;19557;p2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8" name="Google Shape;19558;p2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9" name="Google Shape;19559;p2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0" name="Google Shape;19560;p2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1" name="Google Shape;19561;p2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2" name="Google Shape;19562;p2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3" name="Google Shape;19563;p2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4" name="Google Shape;19564;p2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5" name="Google Shape;19565;p2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6" name="Google Shape;19566;p2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7" name="Google Shape;19567;p2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8" name="Google Shape;19568;p2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9" name="Google Shape;19569;p2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0" name="Google Shape;19570;p2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1" name="Google Shape;19571;p2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2" name="Google Shape;19572;p2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3" name="Google Shape;19573;p2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4" name="Google Shape;19574;p2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5" name="Google Shape;19575;p2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6" name="Google Shape;19576;p2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7" name="Google Shape;19577;p2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8" name="Google Shape;19578;p2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9" name="Google Shape;19579;p2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0" name="Google Shape;19580;p2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1" name="Google Shape;19581;p2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2" name="Google Shape;19582;p2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3" name="Google Shape;19583;p2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4" name="Google Shape;19584;p2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5" name="Google Shape;19585;p2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6" name="Google Shape;19586;p2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7" name="Google Shape;19587;p2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8" name="Google Shape;19588;p2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9" name="Google Shape;19589;p2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0" name="Google Shape;19590;p2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1" name="Google Shape;19591;p2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2" name="Google Shape;19592;p2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3" name="Google Shape;19593;p2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4" name="Google Shape;19594;p2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5" name="Google Shape;19595;p2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6" name="Google Shape;19596;p2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7" name="Google Shape;19597;p2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8" name="Google Shape;19598;p2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9" name="Google Shape;19599;p2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0" name="Google Shape;19600;p2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1" name="Google Shape;19601;p2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2" name="Google Shape;19602;p2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3" name="Google Shape;19603;p2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4" name="Google Shape;19604;p2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5" name="Google Shape;19605;p2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6" name="Google Shape;19606;p2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7" name="Google Shape;19607;p2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8" name="Google Shape;19608;p2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9" name="Google Shape;19609;p2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0" name="Google Shape;19610;p2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1" name="Google Shape;19611;p2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2" name="Google Shape;19612;p2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3" name="Google Shape;19613;p2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4" name="Google Shape;19614;p2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5" name="Google Shape;19615;p2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6" name="Google Shape;19616;p2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7" name="Google Shape;19617;p2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8" name="Google Shape;19618;p2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9" name="Google Shape;19619;p2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0" name="Google Shape;19620;p2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1" name="Google Shape;19621;p2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2" name="Google Shape;19622;p2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3" name="Google Shape;19623;p2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4" name="Google Shape;19624;p2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5" name="Google Shape;19625;p2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6" name="Google Shape;19626;p2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7" name="Google Shape;19627;p2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8" name="Google Shape;19628;p2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9" name="Google Shape;19629;p2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0" name="Google Shape;19630;p2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1" name="Google Shape;19631;p2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2" name="Google Shape;19632;p2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3" name="Google Shape;19633;p2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4" name="Google Shape;19634;p2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5" name="Google Shape;19635;p2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6" name="Google Shape;19636;p2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7" name="Google Shape;19637;p2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8" name="Google Shape;19638;p2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9" name="Google Shape;19639;p2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0" name="Google Shape;19640;p2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1" name="Google Shape;19641;p2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2" name="Google Shape;19642;p2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3" name="Google Shape;19643;p2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4" name="Google Shape;19644;p2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5" name="Google Shape;19645;p2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6" name="Google Shape;19646;p2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7" name="Google Shape;19647;p2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8" name="Google Shape;19648;p2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9" name="Google Shape;19649;p2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0" name="Google Shape;19650;p2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1" name="Google Shape;19651;p2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2" name="Google Shape;19652;p2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3" name="Google Shape;19653;p2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4" name="Google Shape;19654;p2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5" name="Google Shape;19655;p2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6" name="Google Shape;19656;p2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7" name="Google Shape;19657;p2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8" name="Google Shape;19658;p2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9" name="Google Shape;19659;p2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0" name="Google Shape;19660;p2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1" name="Google Shape;19661;p2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2" name="Google Shape;19662;p2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3" name="Google Shape;19663;p2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4" name="Google Shape;19664;p2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5" name="Google Shape;19665;p2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6" name="Google Shape;19666;p2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7" name="Google Shape;19667;p2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8" name="Google Shape;19668;p2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9" name="Google Shape;19669;p2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0" name="Google Shape;19670;p2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1" name="Google Shape;19671;p2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2" name="Google Shape;19672;p2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3" name="Google Shape;19673;p2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4" name="Google Shape;19674;p2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5" name="Google Shape;19675;p2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6" name="Google Shape;19676;p2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7" name="Google Shape;19677;p2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8" name="Google Shape;19678;p2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9" name="Google Shape;19679;p2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0" name="Google Shape;19680;p2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1" name="Google Shape;19681;p2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2" name="Google Shape;19682;p2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3" name="Google Shape;19683;p2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4" name="Google Shape;19684;p2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5" name="Google Shape;19685;p2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6" name="Google Shape;19686;p2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7" name="Google Shape;19687;p2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8" name="Google Shape;19688;p2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9" name="Google Shape;19689;p2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0" name="Google Shape;19690;p2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1" name="Google Shape;19691;p2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2" name="Google Shape;19692;p2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3" name="Google Shape;19693;p2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4" name="Google Shape;19694;p2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5" name="Google Shape;19695;p2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6" name="Google Shape;19696;p2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7" name="Google Shape;19697;p2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8" name="Google Shape;19698;p2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9" name="Google Shape;19699;p2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0" name="Google Shape;19700;p2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1" name="Google Shape;19701;p2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2" name="Google Shape;19702;p2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3" name="Google Shape;19703;p2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4" name="Google Shape;19704;p2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5" name="Google Shape;19705;p2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6" name="Google Shape;19706;p2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7" name="Google Shape;19707;p2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8" name="Google Shape;19708;p2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9" name="Google Shape;19709;p2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0" name="Google Shape;19710;p2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1" name="Google Shape;19711;p2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2" name="Google Shape;19712;p2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3" name="Google Shape;19713;p2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4" name="Google Shape;19714;p2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5" name="Google Shape;19715;p2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6" name="Google Shape;19716;p2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7" name="Google Shape;19717;p2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8" name="Google Shape;19718;p2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9" name="Google Shape;19719;p2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0" name="Google Shape;19720;p2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1" name="Google Shape;19721;p2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2" name="Google Shape;19722;p2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3" name="Google Shape;19723;p2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4" name="Google Shape;19724;p2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5" name="Google Shape;19725;p2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6" name="Google Shape;19726;p2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7" name="Google Shape;19727;p2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8" name="Google Shape;19728;p2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9" name="Google Shape;19729;p2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0" name="Google Shape;19730;p2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1" name="Google Shape;19731;p2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2" name="Google Shape;19732;p2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3" name="Google Shape;19733;p2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4" name="Google Shape;19734;p2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5" name="Google Shape;19735;p2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6" name="Google Shape;19736;p2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7" name="Google Shape;19737;p2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8" name="Google Shape;19738;p2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9" name="Google Shape;19739;p2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0" name="Google Shape;19740;p2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1" name="Google Shape;19741;p2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2" name="Google Shape;19742;p2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3" name="Google Shape;19743;p2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4" name="Google Shape;19744;p2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5" name="Google Shape;19745;p2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6" name="Google Shape;19746;p2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7" name="Google Shape;19747;p2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8" name="Google Shape;19748;p2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9" name="Google Shape;19749;p2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0" name="Google Shape;19750;p2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1" name="Google Shape;19751;p2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2" name="Google Shape;19752;p2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3" name="Google Shape;19753;p2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4" name="Google Shape;19754;p2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5" name="Google Shape;19755;p2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6" name="Google Shape;19756;p2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7" name="Google Shape;19757;p2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8" name="Google Shape;19758;p2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9" name="Google Shape;19759;p2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0" name="Google Shape;19760;p2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1" name="Google Shape;19761;p2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2" name="Google Shape;19762;p2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3" name="Google Shape;19763;p2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4" name="Google Shape;19764;p2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5" name="Google Shape;19765;p2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6" name="Google Shape;19766;p2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7" name="Google Shape;19767;p2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8" name="Google Shape;19768;p2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9" name="Google Shape;19769;p2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0" name="Google Shape;19770;p2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1" name="Google Shape;19771;p2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2" name="Google Shape;19772;p2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3" name="Google Shape;19773;p2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4" name="Google Shape;19774;p2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5" name="Google Shape;19775;p2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6" name="Google Shape;19776;p2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7" name="Google Shape;19777;p2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8" name="Google Shape;19778;p2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9" name="Google Shape;19779;p2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0" name="Google Shape;19780;p2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1" name="Google Shape;19781;p2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2" name="Google Shape;19782;p2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3" name="Google Shape;19783;p2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4" name="Google Shape;19784;p2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5" name="Google Shape;19785;p2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6" name="Google Shape;19786;p2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7" name="Google Shape;19787;p2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8" name="Google Shape;19788;p2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9" name="Google Shape;19789;p2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0" name="Google Shape;19790;p2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1" name="Google Shape;19791;p2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2" name="Google Shape;19792;p2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3" name="Google Shape;19793;p2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4" name="Google Shape;19794;p2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5" name="Google Shape;19795;p2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6" name="Google Shape;19796;p2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7" name="Google Shape;19797;p2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8" name="Google Shape;19798;p2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9" name="Google Shape;19799;p2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0" name="Google Shape;19800;p2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1" name="Google Shape;19801;p2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2" name="Google Shape;19802;p2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3" name="Google Shape;19803;p2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4" name="Google Shape;19804;p2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5" name="Google Shape;19805;p2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6" name="Google Shape;19806;p2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7" name="Google Shape;19807;p2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8" name="Google Shape;19808;p2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9" name="Google Shape;19809;p2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0" name="Google Shape;19810;p2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1" name="Google Shape;19811;p2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2" name="Google Shape;19812;p2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3" name="Google Shape;19813;p2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4" name="Google Shape;19814;p2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5" name="Google Shape;19815;p2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6" name="Google Shape;19816;p2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7" name="Google Shape;19817;p2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8" name="Google Shape;19818;p2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9" name="Google Shape;19819;p2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0" name="Google Shape;19820;p2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1" name="Google Shape;19821;p2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2" name="Google Shape;19822;p2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3" name="Google Shape;19823;p2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4" name="Google Shape;19824;p2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5" name="Google Shape;19825;p2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6" name="Google Shape;19826;p2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7" name="Google Shape;19827;p2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8" name="Google Shape;19828;p2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9" name="Google Shape;19829;p2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0" name="Google Shape;19830;p2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1" name="Google Shape;19831;p2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2" name="Google Shape;19832;p2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3" name="Google Shape;19833;p2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4" name="Google Shape;19834;p2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5" name="Google Shape;19835;p2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6" name="Google Shape;19836;p2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7" name="Google Shape;19837;p2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8" name="Google Shape;19838;p2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9" name="Google Shape;19839;p2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0" name="Google Shape;19840;p2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1" name="Google Shape;19841;p2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2" name="Google Shape;19842;p2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3" name="Google Shape;19843;p2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4" name="Google Shape;19844;p2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5" name="Google Shape;19845;p2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6" name="Google Shape;19846;p2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7" name="Google Shape;19847;p2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8" name="Google Shape;19848;p2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9" name="Google Shape;19849;p2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0" name="Google Shape;19850;p2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1" name="Google Shape;19851;p2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2" name="Google Shape;19852;p2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3" name="Google Shape;19853;p2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4" name="Google Shape;19854;p2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5" name="Google Shape;19855;p2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6" name="Google Shape;19856;p2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7" name="Google Shape;19857;p2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8" name="Google Shape;19858;p2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9" name="Google Shape;19859;p2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0" name="Google Shape;19860;p2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1" name="Google Shape;19861;p2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2" name="Google Shape;19862;p2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3" name="Google Shape;19863;p2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4" name="Google Shape;19864;p2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5" name="Google Shape;19865;p2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6" name="Google Shape;19866;p2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7" name="Google Shape;19867;p2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8" name="Google Shape;19868;p2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9" name="Google Shape;19869;p2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0" name="Google Shape;19870;p2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1" name="Google Shape;19871;p2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2" name="Google Shape;19872;p2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3" name="Google Shape;19873;p2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4" name="Google Shape;19874;p2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5" name="Google Shape;19875;p2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6" name="Google Shape;19876;p2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7" name="Google Shape;19877;p2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8" name="Google Shape;19878;p2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9" name="Google Shape;19879;p2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0" name="Google Shape;19880;p2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1" name="Google Shape;19881;p2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2" name="Google Shape;19882;p2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3" name="Google Shape;19883;p2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4" name="Google Shape;19884;p2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5" name="Google Shape;19885;p2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6" name="Google Shape;19886;p2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7" name="Google Shape;19887;p2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8" name="Google Shape;19888;p2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9" name="Google Shape;19889;p2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0" name="Google Shape;19890;p2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1" name="Google Shape;19891;p2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2" name="Google Shape;19892;p2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3" name="Google Shape;19893;p2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4" name="Google Shape;19894;p2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5" name="Google Shape;19895;p2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6" name="Google Shape;19896;p2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7" name="Google Shape;19897;p2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8" name="Google Shape;19898;p2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9" name="Google Shape;19899;p2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0" name="Google Shape;19900;p2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1" name="Google Shape;19901;p2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2" name="Google Shape;19902;p2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3" name="Google Shape;19903;p2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4" name="Google Shape;19904;p2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5" name="Google Shape;19905;p2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6" name="Google Shape;19906;p2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7" name="Google Shape;19907;p2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8" name="Google Shape;19908;p2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9" name="Google Shape;19909;p2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0" name="Google Shape;19910;p2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1" name="Google Shape;19911;p2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2" name="Google Shape;19912;p2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3" name="Google Shape;19913;p2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4" name="Google Shape;19914;p2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5" name="Google Shape;19915;p2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6" name="Google Shape;19916;p2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7" name="Google Shape;19917;p2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8" name="Google Shape;19918;p2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9" name="Google Shape;19919;p2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0" name="Google Shape;19920;p2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1" name="Google Shape;19921;p2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2" name="Google Shape;19922;p2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3" name="Google Shape;19923;p2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4" name="Google Shape;19924;p2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5" name="Google Shape;19925;p2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6" name="Google Shape;19926;p2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7" name="Google Shape;19927;p2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8" name="Google Shape;19928;p2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9" name="Google Shape;19929;p2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0" name="Google Shape;19930;p2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1" name="Google Shape;19931;p2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2" name="Google Shape;19932;p2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3" name="Google Shape;19933;p2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4" name="Google Shape;19934;p2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5" name="Google Shape;19935;p2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6" name="Google Shape;19936;p2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7" name="Google Shape;19937;p2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8" name="Google Shape;19938;p2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9" name="Google Shape;19939;p2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0" name="Google Shape;19940;p2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1" name="Google Shape;19941;p2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2" name="Google Shape;19942;p2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3" name="Google Shape;19943;p2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4" name="Google Shape;19944;p2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5" name="Google Shape;19945;p2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6" name="Google Shape;19946;p2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7" name="Google Shape;19947;p2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8" name="Google Shape;19948;p2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9" name="Google Shape;19949;p2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0" name="Google Shape;19950;p2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1" name="Google Shape;19951;p2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2" name="Google Shape;19952;p2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3" name="Google Shape;19953;p2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4" name="Google Shape;19954;p2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5" name="Google Shape;19955;p2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6" name="Google Shape;19956;p2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7" name="Google Shape;19957;p2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8" name="Google Shape;19958;p2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9" name="Google Shape;19959;p2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0" name="Google Shape;19960;p2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1" name="Google Shape;19961;p2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2" name="Google Shape;19962;p2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3" name="Google Shape;19963;p2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4" name="Google Shape;19964;p2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5" name="Google Shape;19965;p2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6" name="Google Shape;19966;p2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7" name="Google Shape;19967;p2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8" name="Google Shape;19968;p2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9" name="Google Shape;19969;p2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0" name="Google Shape;19970;p2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1" name="Google Shape;19971;p2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2" name="Google Shape;19972;p2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3" name="Google Shape;19973;p2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4" name="Google Shape;19974;p2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5" name="Google Shape;19975;p2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6" name="Google Shape;19976;p2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7" name="Google Shape;19977;p2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8" name="Google Shape;19978;p2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9" name="Google Shape;19979;p2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0" name="Google Shape;19980;p2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1" name="Google Shape;19981;p2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2" name="Google Shape;19982;p2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3" name="Google Shape;19983;p2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4" name="Google Shape;19984;p2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5" name="Google Shape;19985;p2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6" name="Google Shape;19986;p2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7" name="Google Shape;19987;p2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8" name="Google Shape;19988;p2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9" name="Google Shape;19989;p2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0" name="Google Shape;19990;p2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1" name="Google Shape;19991;p2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2" name="Google Shape;19992;p2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3" name="Google Shape;19993;p2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4" name="Google Shape;19994;p2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5" name="Google Shape;19995;p2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6" name="Google Shape;19996;p2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7" name="Google Shape;19997;p2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8" name="Google Shape;19998;p2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9" name="Google Shape;19999;p2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0" name="Google Shape;20000;p2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1" name="Google Shape;20001;p2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2" name="Google Shape;20002;p2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3" name="Google Shape;20003;p2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4" name="Google Shape;20004;p2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5" name="Google Shape;20005;p2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6" name="Google Shape;20006;p2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7" name="Google Shape;20007;p2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8" name="Google Shape;20008;p2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9" name="Google Shape;20009;p2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0" name="Google Shape;20010;p2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1" name="Google Shape;20011;p2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2" name="Google Shape;20012;p2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3" name="Google Shape;20013;p2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4" name="Google Shape;20014;p2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5" name="Google Shape;20015;p2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6" name="Google Shape;20016;p2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7" name="Google Shape;20017;p2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8" name="Google Shape;20018;p2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9" name="Google Shape;20019;p2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0" name="Google Shape;20020;p2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1" name="Google Shape;20021;p2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2" name="Google Shape;20022;p2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3" name="Google Shape;20023;p2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4" name="Google Shape;20024;p2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5" name="Google Shape;20025;p2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6" name="Google Shape;20026;p2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7" name="Google Shape;20027;p2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8" name="Google Shape;20028;p2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9" name="Google Shape;20029;p2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0" name="Google Shape;20030;p2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1" name="Google Shape;20031;p2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2" name="Google Shape;20032;p2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3" name="Google Shape;20033;p2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4" name="Google Shape;20034;p2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5" name="Google Shape;20035;p2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6" name="Google Shape;20036;p2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7" name="Google Shape;20037;p2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8" name="Google Shape;20038;p2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9" name="Google Shape;20039;p2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0" name="Google Shape;20040;p2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1" name="Google Shape;20041;p2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2" name="Google Shape;20042;p2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3" name="Google Shape;20043;p2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4" name="Google Shape;20044;p2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5" name="Google Shape;20045;p2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6" name="Google Shape;20046;p2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7" name="Google Shape;20047;p2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8" name="Google Shape;20048;p2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9" name="Google Shape;20049;p2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0" name="Google Shape;20050;p2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1" name="Google Shape;20051;p2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2" name="Google Shape;20052;p2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3" name="Google Shape;20053;p2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4" name="Google Shape;20054;p2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5" name="Google Shape;20055;p2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6" name="Google Shape;20056;p2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7" name="Google Shape;20057;p2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8" name="Google Shape;20058;p2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9" name="Google Shape;20059;p2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0" name="Google Shape;20060;p2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1" name="Google Shape;20061;p2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2" name="Google Shape;20062;p2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3" name="Google Shape;20063;p2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4" name="Google Shape;20064;p2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5" name="Google Shape;20065;p2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6" name="Google Shape;20066;p2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7" name="Google Shape;20067;p2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8" name="Google Shape;20068;p2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9" name="Google Shape;20069;p2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0" name="Google Shape;20070;p2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1" name="Google Shape;20071;p2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2" name="Google Shape;20072;p2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3" name="Google Shape;20073;p2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4" name="Google Shape;20074;p2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5" name="Google Shape;20075;p2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6" name="Google Shape;20076;p2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7" name="Google Shape;20077;p2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8" name="Google Shape;20078;p2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9" name="Google Shape;20079;p2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0" name="Google Shape;20080;p2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1" name="Google Shape;20081;p2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2" name="Google Shape;20082;p2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3" name="Google Shape;20083;p2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4" name="Google Shape;20084;p2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5" name="Google Shape;20085;p2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6" name="Google Shape;20086;p2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7" name="Google Shape;20087;p2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8" name="Google Shape;20088;p2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9" name="Google Shape;20089;p2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0" name="Google Shape;20090;p2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1" name="Google Shape;20091;p2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2" name="Google Shape;20092;p2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3" name="Google Shape;20093;p2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4" name="Google Shape;20094;p2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5" name="Google Shape;20095;p2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6" name="Google Shape;20096;p2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7" name="Google Shape;20097;p2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8" name="Google Shape;20098;p2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9" name="Google Shape;20099;p2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0" name="Google Shape;20100;p2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1" name="Google Shape;20101;p2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2" name="Google Shape;20102;p2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3" name="Google Shape;20103;p2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4" name="Google Shape;20104;p2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5" name="Google Shape;20105;p2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6" name="Google Shape;20106;p2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7" name="Google Shape;20107;p2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8" name="Google Shape;20108;p2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9" name="Google Shape;20109;p2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0" name="Google Shape;20110;p2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1" name="Google Shape;20111;p2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2" name="Google Shape;20112;p2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3" name="Google Shape;20113;p2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4" name="Google Shape;20114;p2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5" name="Google Shape;20115;p2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6" name="Google Shape;20116;p2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7" name="Google Shape;20117;p2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8" name="Google Shape;20118;p2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9" name="Google Shape;20119;p2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0" name="Google Shape;20120;p2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1" name="Google Shape;20121;p2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2" name="Google Shape;20122;p2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3" name="Google Shape;20123;p2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4" name="Google Shape;20124;p2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5" name="Google Shape;20125;p2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6" name="Google Shape;20126;p2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7" name="Google Shape;20127;p2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8" name="Google Shape;20128;p2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9" name="Google Shape;20129;p2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0" name="Google Shape;20130;p2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1" name="Google Shape;20131;p2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2" name="Google Shape;20132;p2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3" name="Google Shape;20133;p2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4" name="Google Shape;20134;p2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5" name="Google Shape;20135;p2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6" name="Google Shape;20136;p2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7" name="Google Shape;20137;p2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8" name="Google Shape;20138;p2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9" name="Google Shape;20139;p2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0" name="Google Shape;20140;p2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1" name="Google Shape;20141;p2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2" name="Google Shape;20142;p2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3" name="Google Shape;20143;p2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4" name="Google Shape;20144;p2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5" name="Google Shape;20145;p2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6" name="Google Shape;20146;p2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7" name="Google Shape;20147;p2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8" name="Google Shape;20148;p2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9" name="Google Shape;20149;p2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0" name="Google Shape;20150;p2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1" name="Google Shape;20151;p2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2" name="Google Shape;20152;p2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3" name="Google Shape;20153;p2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4" name="Google Shape;20154;p2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5" name="Google Shape;20155;p2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6" name="Google Shape;20156;p2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7" name="Google Shape;20157;p2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8" name="Google Shape;20158;p2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9" name="Google Shape;20159;p2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0" name="Google Shape;20160;p2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1" name="Google Shape;20161;p2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2" name="Google Shape;20162;p2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3" name="Google Shape;20163;p2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4" name="Google Shape;20164;p2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5" name="Google Shape;20165;p2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6" name="Google Shape;20166;p2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7" name="Google Shape;20167;p2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8" name="Google Shape;20168;p2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9" name="Google Shape;20169;p2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0" name="Google Shape;20170;p2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1" name="Google Shape;20171;p2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2" name="Google Shape;20172;p2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3" name="Google Shape;20173;p2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4" name="Google Shape;20174;p2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5" name="Google Shape;20175;p2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6" name="Google Shape;20176;p2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7" name="Google Shape;20177;p2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8" name="Google Shape;20178;p2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9" name="Google Shape;20179;p2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0" name="Google Shape;20180;p2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1" name="Google Shape;20181;p2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2" name="Google Shape;20182;p2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3" name="Google Shape;20183;p2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4" name="Google Shape;20184;p2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5" name="Google Shape;20185;p2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6" name="Google Shape;20186;p2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7" name="Google Shape;20187;p2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8" name="Google Shape;20188;p2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9" name="Google Shape;20189;p2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0" name="Google Shape;20190;p2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1" name="Google Shape;20191;p2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2" name="Google Shape;20192;p2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3" name="Google Shape;20193;p2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4" name="Google Shape;20194;p2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5" name="Google Shape;20195;p2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6" name="Google Shape;20196;p2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7" name="Google Shape;20197;p2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8" name="Google Shape;20198;p2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9" name="Google Shape;20199;p2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0" name="Google Shape;20200;p2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1" name="Google Shape;20201;p2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2" name="Google Shape;20202;p2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3" name="Google Shape;20203;p2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4" name="Google Shape;20204;p2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5" name="Google Shape;20205;p2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6" name="Google Shape;20206;p2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7" name="Google Shape;20207;p2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8" name="Google Shape;20208;p2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9" name="Google Shape;20209;p2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0" name="Google Shape;20210;p2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1" name="Google Shape;20211;p2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2" name="Google Shape;20212;p2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3" name="Google Shape;20213;p2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4" name="Google Shape;20214;p2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5" name="Google Shape;20215;p2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6" name="Google Shape;20216;p2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7" name="Google Shape;20217;p2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8" name="Google Shape;20218;p2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9" name="Google Shape;20219;p2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0" name="Google Shape;20220;p2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1" name="Google Shape;20221;p2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2" name="Google Shape;20222;p2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3" name="Google Shape;20223;p2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4" name="Google Shape;20224;p2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5" name="Google Shape;20225;p2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6" name="Google Shape;20226;p2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7" name="Google Shape;20227;p2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8" name="Google Shape;20228;p2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9" name="Google Shape;20229;p2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0" name="Google Shape;20230;p2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1" name="Google Shape;20231;p2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2" name="Google Shape;20232;p2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3" name="Google Shape;20233;p2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4" name="Google Shape;20234;p2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5" name="Google Shape;20235;p2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6" name="Google Shape;20236;p2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7" name="Google Shape;20237;p2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8" name="Google Shape;20238;p2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9" name="Google Shape;20239;p2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0" name="Google Shape;20240;p2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1" name="Google Shape;20241;p2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2" name="Google Shape;20242;p2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3" name="Google Shape;20243;p2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4" name="Google Shape;20244;p2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5" name="Google Shape;20245;p2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6" name="Google Shape;20246;p2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7" name="Google Shape;20247;p2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8" name="Google Shape;20248;p2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9" name="Google Shape;20249;p2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0" name="Google Shape;20250;p2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1" name="Google Shape;20251;p2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2" name="Google Shape;20252;p2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3" name="Google Shape;20253;p2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4" name="Google Shape;20254;p2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5" name="Google Shape;20255;p2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6" name="Google Shape;20256;p2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7" name="Google Shape;20257;p2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8" name="Google Shape;20258;p2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9" name="Google Shape;20259;p2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0" name="Google Shape;20260;p2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1" name="Google Shape;20261;p2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2" name="Google Shape;20262;p2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3" name="Google Shape;20263;p2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4" name="Google Shape;20264;p2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5" name="Google Shape;20265;p2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6" name="Google Shape;20266;p2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7" name="Google Shape;20267;p2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8" name="Google Shape;20268;p2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9" name="Google Shape;20269;p2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0" name="Google Shape;20270;p2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1" name="Google Shape;20271;p2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2" name="Google Shape;20272;p2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3" name="Google Shape;20273;p2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4" name="Google Shape;20274;p2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5" name="Google Shape;20275;p2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6" name="Google Shape;20276;p2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7" name="Google Shape;20277;p2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8" name="Google Shape;20278;p2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9" name="Google Shape;20279;p2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0" name="Google Shape;20280;p2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1" name="Google Shape;20281;p2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2" name="Google Shape;20282;p2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3" name="Google Shape;20283;p2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4" name="Google Shape;20284;p2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5" name="Google Shape;20285;p2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6" name="Google Shape;20286;p2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7" name="Google Shape;20287;p2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8" name="Google Shape;20288;p2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9" name="Google Shape;20289;p2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0" name="Google Shape;20290;p2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1" name="Google Shape;20291;p2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2" name="Google Shape;20292;p2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3" name="Google Shape;20293;p2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4" name="Google Shape;20294;p2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5" name="Google Shape;20295;p2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6" name="Google Shape;20296;p2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7" name="Google Shape;20297;p2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8" name="Google Shape;20298;p2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9" name="Google Shape;20299;p2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0" name="Google Shape;20300;p2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1" name="Google Shape;20301;p2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2" name="Google Shape;20302;p2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3" name="Google Shape;20303;p2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4" name="Google Shape;20304;p2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5" name="Google Shape;20305;p2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6" name="Google Shape;20306;p2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7" name="Google Shape;20307;p2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8" name="Google Shape;20308;p2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9" name="Google Shape;20309;p2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0" name="Google Shape;20310;p2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1" name="Google Shape;20311;p2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2" name="Google Shape;20312;p2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3" name="Google Shape;20313;p2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4" name="Google Shape;20314;p2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5" name="Google Shape;20315;p2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6" name="Google Shape;20316;p2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7" name="Google Shape;20317;p2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8" name="Google Shape;20318;p2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9" name="Google Shape;20319;p2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0" name="Google Shape;20320;p2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1" name="Google Shape;20321;p2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2" name="Google Shape;20322;p2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3" name="Google Shape;20323;p2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4" name="Google Shape;20324;p2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5" name="Google Shape;20325;p2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6" name="Google Shape;20326;p2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7" name="Google Shape;20327;p2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8" name="Google Shape;20328;p2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9" name="Google Shape;20329;p2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0" name="Google Shape;20330;p2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1" name="Google Shape;20331;p2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2" name="Google Shape;20332;p2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3" name="Google Shape;20333;p2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4" name="Google Shape;20334;p2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5" name="Google Shape;20335;p2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6" name="Google Shape;20336;p2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7" name="Google Shape;20337;p2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8" name="Google Shape;20338;p2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9" name="Google Shape;20339;p2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0" name="Google Shape;20340;p2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1" name="Google Shape;20341;p2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2" name="Google Shape;20342;p2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3" name="Google Shape;20343;p2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4" name="Google Shape;20344;p2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5" name="Google Shape;20345;p2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6" name="Google Shape;20346;p2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7" name="Google Shape;20347;p2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348" name="Google Shape;20348;p27"/>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0349" name="Google Shape;20349;p27"/>
          <p:cNvSpPr/>
          <p:nvPr/>
        </p:nvSpPr>
        <p:spPr>
          <a:xfrm rot="-9002992" flipH="1">
            <a:off x="11192555" y="472694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0" name="Google Shape;20350;p27"/>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1" name="Google Shape;20351;p27"/>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2" name="Google Shape;20352;p27"/>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3" name="Google Shape;20353;p27"/>
          <p:cNvSpPr/>
          <p:nvPr/>
        </p:nvSpPr>
        <p:spPr>
          <a:xfrm rot="-6345070" flipH="1">
            <a:off x="1435303" y="489983"/>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4" name="Google Shape;20354;p27"/>
          <p:cNvSpPr/>
          <p:nvPr/>
        </p:nvSpPr>
        <p:spPr>
          <a:xfrm rot="10288154" flipH="1">
            <a:off x="556426" y="1620783"/>
            <a:ext cx="97073" cy="194939"/>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5" name="Google Shape;20355;p27"/>
          <p:cNvSpPr/>
          <p:nvPr/>
        </p:nvSpPr>
        <p:spPr>
          <a:xfrm rot="1638382" flipH="1">
            <a:off x="589618" y="725119"/>
            <a:ext cx="96785" cy="195004"/>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56" name="Google Shape;20356;p27"/>
          <p:cNvSpPr txBox="1">
            <a:spLocks noGrp="1"/>
          </p:cNvSpPr>
          <p:nvPr>
            <p:ph type="body" idx="1"/>
          </p:nvPr>
        </p:nvSpPr>
        <p:spPr>
          <a:xfrm>
            <a:off x="1994543" y="1884788"/>
            <a:ext cx="7925200" cy="2806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SzPts val="1400"/>
              <a:buChar char="●"/>
              <a:defRPr/>
            </a:lvl1pPr>
            <a:lvl2pPr marL="1219170" lvl="1" indent="-423323" rtl="0">
              <a:lnSpc>
                <a:spcPct val="100000"/>
              </a:lnSpc>
              <a:spcBef>
                <a:spcPts val="0"/>
              </a:spcBef>
              <a:spcAft>
                <a:spcPts val="0"/>
              </a:spcAft>
              <a:buSzPts val="1400"/>
              <a:buChar char="○"/>
              <a:defRPr/>
            </a:lvl2pPr>
            <a:lvl3pPr marL="1828754" lvl="2" indent="-423323" rtl="0">
              <a:lnSpc>
                <a:spcPct val="100000"/>
              </a:lnSpc>
              <a:spcBef>
                <a:spcPts val="0"/>
              </a:spcBef>
              <a:spcAft>
                <a:spcPts val="0"/>
              </a:spcAft>
              <a:buSzPts val="1400"/>
              <a:buChar char="■"/>
              <a:defRPr/>
            </a:lvl3pPr>
            <a:lvl4pPr marL="2438339" lvl="3" indent="-423323" rtl="0">
              <a:lnSpc>
                <a:spcPct val="100000"/>
              </a:lnSpc>
              <a:spcBef>
                <a:spcPts val="0"/>
              </a:spcBef>
              <a:spcAft>
                <a:spcPts val="0"/>
              </a:spcAft>
              <a:buSzPts val="1400"/>
              <a:buChar char="●"/>
              <a:defRPr/>
            </a:lvl4pPr>
            <a:lvl5pPr marL="3047924" lvl="4" indent="-423323" rtl="0">
              <a:lnSpc>
                <a:spcPct val="100000"/>
              </a:lnSpc>
              <a:spcBef>
                <a:spcPts val="0"/>
              </a:spcBef>
              <a:spcAft>
                <a:spcPts val="0"/>
              </a:spcAft>
              <a:buSzPts val="1400"/>
              <a:buChar char="○"/>
              <a:defRPr/>
            </a:lvl5pPr>
            <a:lvl6pPr marL="3657509" lvl="5" indent="-423323" rtl="0">
              <a:lnSpc>
                <a:spcPct val="100000"/>
              </a:lnSpc>
              <a:spcBef>
                <a:spcPts val="0"/>
              </a:spcBef>
              <a:spcAft>
                <a:spcPts val="0"/>
              </a:spcAft>
              <a:buSzPts val="1400"/>
              <a:buChar char="■"/>
              <a:defRPr/>
            </a:lvl6pPr>
            <a:lvl7pPr marL="4267093" lvl="6" indent="-423323" rtl="0">
              <a:lnSpc>
                <a:spcPct val="100000"/>
              </a:lnSpc>
              <a:spcBef>
                <a:spcPts val="0"/>
              </a:spcBef>
              <a:spcAft>
                <a:spcPts val="0"/>
              </a:spcAft>
              <a:buSzPts val="1400"/>
              <a:buChar char="●"/>
              <a:defRPr/>
            </a:lvl7pPr>
            <a:lvl8pPr marL="4876678" lvl="7" indent="-423323" rtl="0">
              <a:lnSpc>
                <a:spcPct val="100000"/>
              </a:lnSpc>
              <a:spcBef>
                <a:spcPts val="0"/>
              </a:spcBef>
              <a:spcAft>
                <a:spcPts val="0"/>
              </a:spcAft>
              <a:buSzPts val="1400"/>
              <a:buChar char="○"/>
              <a:defRPr/>
            </a:lvl8pPr>
            <a:lvl9pPr marL="5486263" lvl="8" indent="-423323" rtl="0">
              <a:lnSpc>
                <a:spcPct val="100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17922636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689"/>
        <p:cNvGrpSpPr/>
        <p:nvPr/>
      </p:nvGrpSpPr>
      <p:grpSpPr>
        <a:xfrm>
          <a:off x="0" y="0"/>
          <a:ext cx="0" cy="0"/>
          <a:chOff x="0" y="0"/>
          <a:chExt cx="0" cy="0"/>
        </a:xfrm>
      </p:grpSpPr>
      <p:grpSp>
        <p:nvGrpSpPr>
          <p:cNvPr id="1690" name="Google Shape;1690;p4"/>
          <p:cNvGrpSpPr/>
          <p:nvPr/>
        </p:nvGrpSpPr>
        <p:grpSpPr>
          <a:xfrm>
            <a:off x="0" y="0"/>
            <a:ext cx="12205600" cy="7066400"/>
            <a:chOff x="0" y="0"/>
            <a:chExt cx="9154200" cy="5299800"/>
          </a:xfrm>
        </p:grpSpPr>
        <p:sp>
          <p:nvSpPr>
            <p:cNvPr id="1691" name="Google Shape;1691;p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2" name="Google Shape;1692;p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3" name="Google Shape;1693;p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4" name="Google Shape;1694;p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5" name="Google Shape;1695;p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6" name="Google Shape;1696;p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7" name="Google Shape;1697;p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8" name="Google Shape;1698;p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9" name="Google Shape;1699;p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0" name="Google Shape;1700;p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1" name="Google Shape;1701;p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2" name="Google Shape;1702;p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3" name="Google Shape;1703;p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4" name="Google Shape;1704;p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5" name="Google Shape;1705;p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6" name="Google Shape;1706;p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7" name="Google Shape;1707;p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8" name="Google Shape;1708;p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9" name="Google Shape;1709;p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0" name="Google Shape;1710;p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1" name="Google Shape;1711;p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2" name="Google Shape;1712;p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3" name="Google Shape;1713;p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4" name="Google Shape;1714;p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5" name="Google Shape;1715;p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6" name="Google Shape;1716;p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7" name="Google Shape;1717;p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8" name="Google Shape;1718;p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9" name="Google Shape;1719;p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0" name="Google Shape;1720;p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1" name="Google Shape;1721;p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2" name="Google Shape;1722;p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3" name="Google Shape;1723;p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4" name="Google Shape;1724;p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5" name="Google Shape;1725;p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6" name="Google Shape;1726;p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7" name="Google Shape;1727;p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8" name="Google Shape;1728;p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9" name="Google Shape;1729;p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0" name="Google Shape;1730;p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1" name="Google Shape;1731;p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2" name="Google Shape;1732;p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3" name="Google Shape;1733;p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4" name="Google Shape;1734;p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5" name="Google Shape;1735;p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6" name="Google Shape;1736;p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7" name="Google Shape;1737;p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8" name="Google Shape;1738;p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9" name="Google Shape;1739;p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0" name="Google Shape;1740;p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1" name="Google Shape;1741;p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2" name="Google Shape;1742;p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3" name="Google Shape;1743;p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4" name="Google Shape;1744;p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5" name="Google Shape;1745;p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6" name="Google Shape;1746;p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7" name="Google Shape;1747;p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8" name="Google Shape;1748;p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9" name="Google Shape;1749;p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0" name="Google Shape;1750;p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1" name="Google Shape;1751;p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2" name="Google Shape;1752;p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3" name="Google Shape;1753;p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4" name="Google Shape;1754;p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5" name="Google Shape;1755;p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6" name="Google Shape;1756;p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7" name="Google Shape;1757;p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8" name="Google Shape;1758;p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9" name="Google Shape;1759;p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0" name="Google Shape;1760;p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1" name="Google Shape;1761;p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2" name="Google Shape;1762;p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3" name="Google Shape;1763;p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4" name="Google Shape;1764;p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5" name="Google Shape;1765;p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6" name="Google Shape;1766;p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7" name="Google Shape;1767;p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8" name="Google Shape;1768;p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9" name="Google Shape;1769;p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0" name="Google Shape;1770;p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1" name="Google Shape;1771;p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2" name="Google Shape;1772;p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3" name="Google Shape;1773;p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4" name="Google Shape;1774;p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5" name="Google Shape;1775;p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6" name="Google Shape;1776;p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7" name="Google Shape;1777;p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8" name="Google Shape;1778;p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9" name="Google Shape;1779;p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0" name="Google Shape;1780;p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1" name="Google Shape;1781;p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2" name="Google Shape;1782;p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3" name="Google Shape;1783;p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4" name="Google Shape;1784;p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5" name="Google Shape;1785;p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6" name="Google Shape;1786;p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7" name="Google Shape;1787;p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8" name="Google Shape;1788;p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9" name="Google Shape;1789;p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0" name="Google Shape;1790;p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1" name="Google Shape;1791;p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2" name="Google Shape;1792;p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3" name="Google Shape;1793;p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4" name="Google Shape;1794;p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5" name="Google Shape;1795;p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6" name="Google Shape;1796;p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7" name="Google Shape;1797;p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8" name="Google Shape;1798;p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9" name="Google Shape;1799;p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0" name="Google Shape;1800;p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1" name="Google Shape;1801;p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2" name="Google Shape;1802;p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3" name="Google Shape;1803;p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4" name="Google Shape;1804;p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5" name="Google Shape;1805;p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6" name="Google Shape;1806;p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7" name="Google Shape;1807;p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8" name="Google Shape;1808;p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9" name="Google Shape;1809;p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0" name="Google Shape;1810;p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1" name="Google Shape;1811;p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2" name="Google Shape;1812;p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3" name="Google Shape;1813;p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4" name="Google Shape;1814;p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5" name="Google Shape;1815;p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6" name="Google Shape;1816;p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7" name="Google Shape;1817;p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8" name="Google Shape;1818;p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9" name="Google Shape;1819;p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0" name="Google Shape;1820;p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1" name="Google Shape;1821;p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2" name="Google Shape;1822;p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3" name="Google Shape;1823;p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4" name="Google Shape;1824;p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5" name="Google Shape;1825;p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6" name="Google Shape;1826;p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7" name="Google Shape;1827;p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8" name="Google Shape;1828;p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9" name="Google Shape;1829;p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0" name="Google Shape;1830;p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1" name="Google Shape;1831;p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2" name="Google Shape;1832;p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3" name="Google Shape;1833;p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4" name="Google Shape;1834;p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5" name="Google Shape;1835;p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6" name="Google Shape;1836;p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7" name="Google Shape;1837;p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8" name="Google Shape;1838;p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9" name="Google Shape;1839;p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0" name="Google Shape;1840;p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1" name="Google Shape;1841;p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2" name="Google Shape;1842;p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3" name="Google Shape;1843;p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4" name="Google Shape;1844;p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5" name="Google Shape;1845;p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6" name="Google Shape;1846;p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7" name="Google Shape;1847;p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8" name="Google Shape;1848;p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9" name="Google Shape;1849;p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0" name="Google Shape;1850;p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1" name="Google Shape;1851;p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2" name="Google Shape;1852;p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3" name="Google Shape;1853;p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4" name="Google Shape;1854;p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5" name="Google Shape;1855;p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6" name="Google Shape;1856;p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7" name="Google Shape;1857;p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8" name="Google Shape;1858;p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9" name="Google Shape;1859;p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0" name="Google Shape;1860;p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1" name="Google Shape;1861;p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2" name="Google Shape;1862;p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3" name="Google Shape;1863;p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4" name="Google Shape;1864;p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5" name="Google Shape;1865;p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6" name="Google Shape;1866;p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7" name="Google Shape;1867;p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8" name="Google Shape;1868;p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2" name="Google Shape;1872;p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3" name="Google Shape;1873;p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5" name="Google Shape;1875;p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6" name="Google Shape;1876;p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8" name="Google Shape;1878;p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9" name="Google Shape;1879;p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7" name="Google Shape;1927;p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8" name="Google Shape;1928;p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3" name="Google Shape;1943;p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4" name="Google Shape;1944;p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1" name="Google Shape;1971;p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2" name="Google Shape;1972;p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4" name="Google Shape;1974;p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5" name="Google Shape;1975;p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9" name="Google Shape;1979;p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0" name="Google Shape;1980;p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1" name="Google Shape;1981;p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2" name="Google Shape;1982;p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3" name="Google Shape;1983;p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4" name="Google Shape;1984;p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5" name="Google Shape;1985;p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6" name="Google Shape;1986;p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7" name="Google Shape;1987;p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8" name="Google Shape;1988;p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9" name="Google Shape;1989;p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0" name="Google Shape;1990;p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1" name="Google Shape;1991;p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2" name="Google Shape;1992;p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3" name="Google Shape;1993;p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4" name="Google Shape;1994;p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5" name="Google Shape;1995;p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6" name="Google Shape;1996;p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7" name="Google Shape;1997;p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8" name="Google Shape;1998;p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9" name="Google Shape;1999;p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0" name="Google Shape;2000;p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1" name="Google Shape;2001;p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2" name="Google Shape;2002;p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3" name="Google Shape;2003;p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4" name="Google Shape;2004;p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5" name="Google Shape;2005;p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6" name="Google Shape;2006;p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7" name="Google Shape;2007;p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8" name="Google Shape;2008;p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9" name="Google Shape;2009;p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0" name="Google Shape;2010;p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1" name="Google Shape;2011;p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2" name="Google Shape;2012;p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3" name="Google Shape;2013;p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4" name="Google Shape;2014;p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5" name="Google Shape;2015;p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6" name="Google Shape;2016;p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7" name="Google Shape;2017;p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8" name="Google Shape;2018;p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9" name="Google Shape;2019;p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0" name="Google Shape;2020;p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1" name="Google Shape;2021;p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2" name="Google Shape;2022;p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3" name="Google Shape;2023;p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4" name="Google Shape;2024;p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5" name="Google Shape;2025;p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6" name="Google Shape;2026;p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7" name="Google Shape;2027;p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8" name="Google Shape;2028;p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9" name="Google Shape;2029;p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0" name="Google Shape;2030;p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1" name="Google Shape;2031;p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2" name="Google Shape;2032;p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3" name="Google Shape;2033;p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4" name="Google Shape;2034;p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5" name="Google Shape;2035;p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 name="Google Shape;2036;p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 name="Google Shape;2037;p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 name="Google Shape;2038;p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 name="Google Shape;2039;p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 name="Google Shape;2040;p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 name="Google Shape;2041;p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 name="Google Shape;2042;p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 name="Google Shape;2043;p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 name="Google Shape;2044;p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 name="Google Shape;2045;p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 name="Google Shape;2046;p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 name="Google Shape;2047;p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 name="Google Shape;2048;p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 name="Google Shape;2049;p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 name="Google Shape;2050;p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 name="Google Shape;2051;p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 name="Google Shape;2052;p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 name="Google Shape;2053;p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 name="Google Shape;2054;p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 name="Google Shape;2055;p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 name="Google Shape;2056;p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 name="Google Shape;2057;p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 name="Google Shape;2058;p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 name="Google Shape;2059;p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 name="Google Shape;2060;p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 name="Google Shape;2061;p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 name="Google Shape;2062;p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 name="Google Shape;2063;p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 name="Google Shape;2064;p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 name="Google Shape;2065;p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 name="Google Shape;2066;p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 name="Google Shape;2067;p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 name="Google Shape;2068;p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 name="Google Shape;2069;p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 name="Google Shape;2070;p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 name="Google Shape;2071;p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 name="Google Shape;2072;p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 name="Google Shape;2073;p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 name="Google Shape;2074;p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 name="Google Shape;2075;p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 name="Google Shape;2076;p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 name="Google Shape;2077;p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 name="Google Shape;2078;p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 name="Google Shape;2079;p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 name="Google Shape;2080;p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 name="Google Shape;2081;p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 name="Google Shape;2082;p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 name="Google Shape;2083;p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 name="Google Shape;2084;p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 name="Google Shape;2085;p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 name="Google Shape;2086;p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 name="Google Shape;2087;p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 name="Google Shape;2088;p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 name="Google Shape;2089;p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 name="Google Shape;2090;p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 name="Google Shape;2091;p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 name="Google Shape;2092;p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 name="Google Shape;2093;p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 name="Google Shape;2094;p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 name="Google Shape;2095;p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 name="Google Shape;2096;p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 name="Google Shape;2097;p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 name="Google Shape;2098;p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 name="Google Shape;2099;p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 name="Google Shape;2100;p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 name="Google Shape;2101;p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 name="Google Shape;2102;p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 name="Google Shape;2103;p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 name="Google Shape;2104;p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 name="Google Shape;2105;p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 name="Google Shape;2106;p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 name="Google Shape;2107;p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 name="Google Shape;2108;p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 name="Google Shape;2109;p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 name="Google Shape;2110;p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 name="Google Shape;2111;p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 name="Google Shape;2112;p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 name="Google Shape;2113;p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 name="Google Shape;2114;p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 name="Google Shape;2115;p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 name="Google Shape;2116;p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 name="Google Shape;2117;p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 name="Google Shape;2118;p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 name="Google Shape;2119;p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0" name="Google Shape;2120;p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 name="Google Shape;2121;p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 name="Google Shape;2122;p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 name="Google Shape;2123;p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 name="Google Shape;2124;p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 name="Google Shape;2125;p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 name="Google Shape;2126;p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 name="Google Shape;2127;p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 name="Google Shape;2128;p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 name="Google Shape;2129;p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 name="Google Shape;2130;p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 name="Google Shape;2131;p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 name="Google Shape;2132;p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 name="Google Shape;2133;p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 name="Google Shape;2134;p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 name="Google Shape;2135;p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 name="Google Shape;2136;p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 name="Google Shape;2137;p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 name="Google Shape;2138;p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 name="Google Shape;2139;p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 name="Google Shape;2140;p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 name="Google Shape;2141;p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 name="Google Shape;2142;p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 name="Google Shape;2143;p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 name="Google Shape;2144;p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 name="Google Shape;2145;p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 name="Google Shape;2146;p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 name="Google Shape;2147;p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 name="Google Shape;2148;p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 name="Google Shape;2149;p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 name="Google Shape;2150;p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 name="Google Shape;2151;p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 name="Google Shape;2152;p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 name="Google Shape;2153;p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 name="Google Shape;2154;p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 name="Google Shape;2155;p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 name="Google Shape;2156;p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 name="Google Shape;2157;p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 name="Google Shape;2158;p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 name="Google Shape;2159;p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 name="Google Shape;2160;p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 name="Google Shape;2161;p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 name="Google Shape;2162;p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 name="Google Shape;2163;p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 name="Google Shape;2164;p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 name="Google Shape;2165;p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 name="Google Shape;2166;p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 name="Google Shape;2167;p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 name="Google Shape;2168;p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 name="Google Shape;2169;p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 name="Google Shape;2170;p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 name="Google Shape;2171;p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 name="Google Shape;2172;p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 name="Google Shape;2173;p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 name="Google Shape;2174;p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 name="Google Shape;2175;p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 name="Google Shape;2176;p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 name="Google Shape;2177;p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 name="Google Shape;2178;p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 name="Google Shape;2179;p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 name="Google Shape;2180;p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 name="Google Shape;2181;p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 name="Google Shape;2182;p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 name="Google Shape;2183;p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 name="Google Shape;2184;p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 name="Google Shape;2185;p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 name="Google Shape;2186;p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 name="Google Shape;2187;p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 name="Google Shape;2188;p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 name="Google Shape;2189;p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 name="Google Shape;2190;p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 name="Google Shape;2191;p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 name="Google Shape;2192;p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 name="Google Shape;2193;p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 name="Google Shape;2194;p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 name="Google Shape;2195;p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 name="Google Shape;2196;p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 name="Google Shape;2197;p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 name="Google Shape;2198;p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 name="Google Shape;2199;p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 name="Google Shape;2200;p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 name="Google Shape;2201;p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 name="Google Shape;2202;p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 name="Google Shape;2203;p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 name="Google Shape;2204;p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 name="Google Shape;2205;p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 name="Google Shape;2206;p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 name="Google Shape;2207;p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 name="Google Shape;2208;p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 name="Google Shape;2209;p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 name="Google Shape;2210;p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 name="Google Shape;2211;p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 name="Google Shape;2212;p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 name="Google Shape;2213;p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 name="Google Shape;2214;p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 name="Google Shape;2215;p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 name="Google Shape;2216;p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 name="Google Shape;2217;p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 name="Google Shape;2218;p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 name="Google Shape;2219;p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 name="Google Shape;2220;p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 name="Google Shape;2221;p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 name="Google Shape;2222;p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 name="Google Shape;2223;p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 name="Google Shape;2224;p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 name="Google Shape;2225;p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 name="Google Shape;2226;p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 name="Google Shape;2227;p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 name="Google Shape;2228;p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 name="Google Shape;2229;p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 name="Google Shape;2230;p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 name="Google Shape;2231;p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 name="Google Shape;2232;p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 name="Google Shape;2233;p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 name="Google Shape;2234;p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 name="Google Shape;2235;p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 name="Google Shape;2236;p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 name="Google Shape;2237;p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 name="Google Shape;2238;p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 name="Google Shape;2239;p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 name="Google Shape;2240;p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 name="Google Shape;2241;p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 name="Google Shape;2242;p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 name="Google Shape;2243;p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 name="Google Shape;2244;p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 name="Google Shape;2245;p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 name="Google Shape;2246;p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 name="Google Shape;2247;p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 name="Google Shape;2248;p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 name="Google Shape;2249;p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 name="Google Shape;2250;p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 name="Google Shape;2251;p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 name="Google Shape;2252;p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 name="Google Shape;2253;p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 name="Google Shape;2254;p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 name="Google Shape;2255;p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 name="Google Shape;2256;p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 name="Google Shape;2257;p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 name="Google Shape;2258;p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 name="Google Shape;2259;p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 name="Google Shape;2260;p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 name="Google Shape;2261;p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 name="Google Shape;2262;p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 name="Google Shape;2263;p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 name="Google Shape;2264;p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 name="Google Shape;2265;p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 name="Google Shape;2266;p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 name="Google Shape;2267;p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 name="Google Shape;2268;p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 name="Google Shape;2269;p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 name="Google Shape;2270;p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 name="Google Shape;2271;p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 name="Google Shape;2272;p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 name="Google Shape;2273;p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 name="Google Shape;2274;p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 name="Google Shape;2275;p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 name="Google Shape;2276;p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 name="Google Shape;2277;p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 name="Google Shape;2278;p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 name="Google Shape;2279;p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 name="Google Shape;2280;p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 name="Google Shape;2281;p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 name="Google Shape;2282;p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 name="Google Shape;2283;p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 name="Google Shape;2284;p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 name="Google Shape;2285;p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 name="Google Shape;2286;p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 name="Google Shape;2287;p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 name="Google Shape;2288;p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 name="Google Shape;2289;p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 name="Google Shape;2290;p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 name="Google Shape;2291;p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 name="Google Shape;2292;p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 name="Google Shape;2293;p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 name="Google Shape;2294;p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 name="Google Shape;2295;p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 name="Google Shape;2296;p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 name="Google Shape;2297;p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 name="Google Shape;2298;p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 name="Google Shape;2299;p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 name="Google Shape;2300;p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 name="Google Shape;2301;p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 name="Google Shape;2302;p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 name="Google Shape;2303;p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 name="Google Shape;2304;p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 name="Google Shape;2305;p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 name="Google Shape;2306;p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 name="Google Shape;2307;p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 name="Google Shape;2308;p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 name="Google Shape;2309;p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 name="Google Shape;2310;p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 name="Google Shape;2311;p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 name="Google Shape;2312;p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 name="Google Shape;2313;p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 name="Google Shape;2314;p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 name="Google Shape;2315;p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 name="Google Shape;2316;p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 name="Google Shape;2317;p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 name="Google Shape;2318;p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 name="Google Shape;2319;p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 name="Google Shape;2320;p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 name="Google Shape;2321;p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 name="Google Shape;2322;p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 name="Google Shape;2323;p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 name="Google Shape;2324;p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 name="Google Shape;2325;p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 name="Google Shape;2326;p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 name="Google Shape;2327;p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 name="Google Shape;2328;p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 name="Google Shape;2329;p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 name="Google Shape;2330;p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 name="Google Shape;2331;p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 name="Google Shape;2332;p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 name="Google Shape;2333;p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 name="Google Shape;2334;p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 name="Google Shape;2335;p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 name="Google Shape;2336;p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 name="Google Shape;2337;p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 name="Google Shape;2338;p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 name="Google Shape;2339;p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 name="Google Shape;2340;p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 name="Google Shape;2341;p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 name="Google Shape;2342;p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 name="Google Shape;2343;p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 name="Google Shape;2344;p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 name="Google Shape;2345;p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 name="Google Shape;2346;p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 name="Google Shape;2347;p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 name="Google Shape;2348;p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 name="Google Shape;2349;p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 name="Google Shape;2350;p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 name="Google Shape;2351;p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 name="Google Shape;2352;p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 name="Google Shape;2353;p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 name="Google Shape;2354;p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 name="Google Shape;2355;p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 name="Google Shape;2356;p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 name="Google Shape;2357;p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 name="Google Shape;2358;p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 name="Google Shape;2359;p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 name="Google Shape;2360;p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 name="Google Shape;2361;p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 name="Google Shape;2362;p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 name="Google Shape;2363;p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 name="Google Shape;2364;p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 name="Google Shape;2365;p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 name="Google Shape;2366;p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 name="Google Shape;2367;p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 name="Google Shape;2368;p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 name="Google Shape;2369;p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 name="Google Shape;2370;p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 name="Google Shape;2371;p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 name="Google Shape;2372;p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 name="Google Shape;2373;p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4" name="Google Shape;2374;p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5" name="Google Shape;2375;p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6" name="Google Shape;2376;p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7" name="Google Shape;2377;p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8" name="Google Shape;2378;p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9" name="Google Shape;2379;p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0" name="Google Shape;2380;p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1" name="Google Shape;2381;p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2" name="Google Shape;2382;p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3" name="Google Shape;2383;p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4" name="Google Shape;2384;p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5" name="Google Shape;2385;p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6" name="Google Shape;2386;p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7" name="Google Shape;2387;p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8" name="Google Shape;2388;p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9" name="Google Shape;2389;p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0" name="Google Shape;2390;p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1" name="Google Shape;2391;p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2" name="Google Shape;2392;p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3" name="Google Shape;2393;p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4" name="Google Shape;2394;p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5" name="Google Shape;2395;p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6" name="Google Shape;2396;p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7" name="Google Shape;2397;p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8" name="Google Shape;2398;p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9" name="Google Shape;2399;p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0" name="Google Shape;2400;p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1" name="Google Shape;2401;p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2" name="Google Shape;2402;p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3" name="Google Shape;2403;p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4" name="Google Shape;2404;p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5" name="Google Shape;2405;p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6" name="Google Shape;2406;p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7" name="Google Shape;2407;p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8" name="Google Shape;2408;p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9" name="Google Shape;2409;p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0" name="Google Shape;2410;p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1" name="Google Shape;2411;p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2" name="Google Shape;2412;p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3" name="Google Shape;2413;p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4" name="Google Shape;2414;p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5" name="Google Shape;2415;p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6" name="Google Shape;2416;p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7" name="Google Shape;2417;p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8" name="Google Shape;2418;p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9" name="Google Shape;2419;p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0" name="Google Shape;2420;p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1" name="Google Shape;2421;p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2" name="Google Shape;2422;p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3" name="Google Shape;2423;p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4" name="Google Shape;2424;p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5" name="Google Shape;2425;p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6" name="Google Shape;2426;p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7" name="Google Shape;2427;p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8" name="Google Shape;2428;p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9" name="Google Shape;2429;p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0" name="Google Shape;2430;p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1" name="Google Shape;2431;p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2" name="Google Shape;2432;p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3" name="Google Shape;2433;p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4" name="Google Shape;2434;p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5" name="Google Shape;2435;p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6" name="Google Shape;2436;p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7" name="Google Shape;2437;p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8" name="Google Shape;2438;p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9" name="Google Shape;2439;p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0" name="Google Shape;2440;p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1" name="Google Shape;2441;p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2" name="Google Shape;2442;p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3" name="Google Shape;2443;p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4" name="Google Shape;2444;p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5" name="Google Shape;2445;p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6" name="Google Shape;2446;p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7" name="Google Shape;2447;p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8" name="Google Shape;2448;p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9" name="Google Shape;2449;p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0" name="Google Shape;2450;p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1" name="Google Shape;2451;p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2" name="Google Shape;2452;p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3" name="Google Shape;2453;p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4" name="Google Shape;2454;p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5" name="Google Shape;2455;p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6" name="Google Shape;2456;p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7" name="Google Shape;2457;p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8" name="Google Shape;2458;p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9" name="Google Shape;2459;p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0" name="Google Shape;2460;p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1" name="Google Shape;2461;p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2" name="Google Shape;2462;p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3" name="Google Shape;2463;p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4" name="Google Shape;2464;p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5" name="Google Shape;2465;p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6" name="Google Shape;2466;p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7" name="Google Shape;2467;p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8" name="Google Shape;2468;p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9" name="Google Shape;2469;p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0" name="Google Shape;2470;p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1" name="Google Shape;2471;p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2" name="Google Shape;2472;p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3" name="Google Shape;2473;p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4" name="Google Shape;2474;p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5" name="Google Shape;2475;p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6" name="Google Shape;2476;p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7" name="Google Shape;2477;p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8" name="Google Shape;2478;p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9" name="Google Shape;2479;p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0" name="Google Shape;2480;p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1" name="Google Shape;2481;p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2" name="Google Shape;2482;p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3" name="Google Shape;2483;p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4" name="Google Shape;2484;p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5" name="Google Shape;2485;p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6" name="Google Shape;2486;p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7" name="Google Shape;2487;p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8" name="Google Shape;2488;p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9" name="Google Shape;2489;p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0" name="Google Shape;2490;p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1" name="Google Shape;2491;p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2" name="Google Shape;2492;p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3" name="Google Shape;2493;p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4" name="Google Shape;2494;p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5" name="Google Shape;2495;p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6" name="Google Shape;2496;p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7" name="Google Shape;2497;p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8" name="Google Shape;2498;p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9" name="Google Shape;2499;p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0" name="Google Shape;2500;p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1" name="Google Shape;2501;p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2" name="Google Shape;2502;p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3" name="Google Shape;2503;p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4" name="Google Shape;2504;p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5" name="Google Shape;2505;p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6" name="Google Shape;2506;p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7" name="Google Shape;2507;p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8" name="Google Shape;2508;p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9" name="Google Shape;2509;p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0" name="Google Shape;2510;p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1" name="Google Shape;2511;p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2" name="Google Shape;2512;p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3" name="Google Shape;2513;p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4" name="Google Shape;2514;p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5" name="Google Shape;2515;p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6" name="Google Shape;2516;p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7" name="Google Shape;2517;p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8" name="Google Shape;2518;p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9" name="Google Shape;2519;p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0" name="Google Shape;2520;p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1" name="Google Shape;2521;p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2" name="Google Shape;2522;p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3" name="Google Shape;2523;p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4" name="Google Shape;2524;p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5" name="Google Shape;2525;p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6" name="Google Shape;2526;p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27" name="Google Shape;2527;p4"/>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2528" name="Google Shape;2528;p4"/>
          <p:cNvSpPr txBox="1">
            <a:spLocks noGrp="1"/>
          </p:cNvSpPr>
          <p:nvPr>
            <p:ph type="body" idx="1"/>
          </p:nvPr>
        </p:nvSpPr>
        <p:spPr>
          <a:xfrm rot="-200">
            <a:off x="2461877" y="2063921"/>
            <a:ext cx="6889600" cy="3404400"/>
          </a:xfrm>
          <a:prstGeom prst="rect">
            <a:avLst/>
          </a:prstGeom>
          <a:solidFill>
            <a:schemeClr val="lt2"/>
          </a:solidFill>
          <a:effectLst>
            <a:outerShdw dist="66675" dir="2580000" algn="bl" rotWithShape="0">
              <a:schemeClr val="dk1">
                <a:alpha val="16000"/>
              </a:schemeClr>
            </a:outerShdw>
          </a:effectLst>
        </p:spPr>
        <p:txBody>
          <a:bodyPr spcFirstLastPara="1" wrap="square" lIns="91425" tIns="91425" rIns="91425" bIns="91425" anchor="t" anchorCtr="0">
            <a:noAutofit/>
          </a:bodyPr>
          <a:lstStyle>
            <a:lvl1pPr marL="609585" lvl="0" indent="-423323" rtl="0">
              <a:lnSpc>
                <a:spcPct val="100000"/>
              </a:lnSpc>
              <a:spcBef>
                <a:spcPts val="0"/>
              </a:spcBef>
              <a:spcAft>
                <a:spcPts val="0"/>
              </a:spcAft>
              <a:buClr>
                <a:srgbClr val="595959"/>
              </a:buClr>
              <a:buSzPts val="1400"/>
              <a:buChar char="●"/>
              <a:defRPr>
                <a:solidFill>
                  <a:srgbClr val="434343"/>
                </a:solidFill>
              </a:defRPr>
            </a:lvl1pPr>
            <a:lvl2pPr marL="1219170" lvl="1" indent="-423323" rtl="0">
              <a:lnSpc>
                <a:spcPct val="115000"/>
              </a:lnSpc>
              <a:spcBef>
                <a:spcPts val="2133"/>
              </a:spcBef>
              <a:spcAft>
                <a:spcPts val="0"/>
              </a:spcAft>
              <a:buClr>
                <a:srgbClr val="595959"/>
              </a:buClr>
              <a:buSzPts val="1400"/>
              <a:buChar char="○"/>
              <a:defRPr>
                <a:solidFill>
                  <a:srgbClr val="434343"/>
                </a:solidFill>
              </a:defRPr>
            </a:lvl2pPr>
            <a:lvl3pPr marL="1828754" lvl="2" indent="-423323" rtl="0">
              <a:lnSpc>
                <a:spcPct val="115000"/>
              </a:lnSpc>
              <a:spcBef>
                <a:spcPts val="2133"/>
              </a:spcBef>
              <a:spcAft>
                <a:spcPts val="0"/>
              </a:spcAft>
              <a:buClr>
                <a:srgbClr val="595959"/>
              </a:buClr>
              <a:buSzPts val="1400"/>
              <a:buChar char="■"/>
              <a:defRPr>
                <a:solidFill>
                  <a:srgbClr val="434343"/>
                </a:solidFill>
              </a:defRPr>
            </a:lvl3pPr>
            <a:lvl4pPr marL="2438339" lvl="3" indent="-423323" rtl="0">
              <a:lnSpc>
                <a:spcPct val="115000"/>
              </a:lnSpc>
              <a:spcBef>
                <a:spcPts val="2133"/>
              </a:spcBef>
              <a:spcAft>
                <a:spcPts val="0"/>
              </a:spcAft>
              <a:buClr>
                <a:srgbClr val="595959"/>
              </a:buClr>
              <a:buSzPts val="1400"/>
              <a:buChar char="●"/>
              <a:defRPr>
                <a:solidFill>
                  <a:srgbClr val="434343"/>
                </a:solidFill>
              </a:defRPr>
            </a:lvl4pPr>
            <a:lvl5pPr marL="3047924" lvl="4" indent="-423323" rtl="0">
              <a:lnSpc>
                <a:spcPct val="115000"/>
              </a:lnSpc>
              <a:spcBef>
                <a:spcPts val="2133"/>
              </a:spcBef>
              <a:spcAft>
                <a:spcPts val="0"/>
              </a:spcAft>
              <a:buClr>
                <a:srgbClr val="595959"/>
              </a:buClr>
              <a:buSzPts val="1400"/>
              <a:buChar char="○"/>
              <a:defRPr>
                <a:solidFill>
                  <a:srgbClr val="434343"/>
                </a:solidFill>
              </a:defRPr>
            </a:lvl5pPr>
            <a:lvl6pPr marL="3657509" lvl="5" indent="-423323" rtl="0">
              <a:lnSpc>
                <a:spcPct val="115000"/>
              </a:lnSpc>
              <a:spcBef>
                <a:spcPts val="2133"/>
              </a:spcBef>
              <a:spcAft>
                <a:spcPts val="0"/>
              </a:spcAft>
              <a:buClr>
                <a:srgbClr val="595959"/>
              </a:buClr>
              <a:buSzPts val="1400"/>
              <a:buChar char="■"/>
              <a:defRPr>
                <a:solidFill>
                  <a:srgbClr val="434343"/>
                </a:solidFill>
              </a:defRPr>
            </a:lvl6pPr>
            <a:lvl7pPr marL="4267093" lvl="6" indent="-423323" rtl="0">
              <a:lnSpc>
                <a:spcPct val="115000"/>
              </a:lnSpc>
              <a:spcBef>
                <a:spcPts val="2133"/>
              </a:spcBef>
              <a:spcAft>
                <a:spcPts val="0"/>
              </a:spcAft>
              <a:buClr>
                <a:srgbClr val="595959"/>
              </a:buClr>
              <a:buSzPts val="1400"/>
              <a:buChar char="●"/>
              <a:defRPr>
                <a:solidFill>
                  <a:srgbClr val="434343"/>
                </a:solidFill>
              </a:defRPr>
            </a:lvl7pPr>
            <a:lvl8pPr marL="4876678" lvl="7" indent="-423323" rtl="0">
              <a:lnSpc>
                <a:spcPct val="115000"/>
              </a:lnSpc>
              <a:spcBef>
                <a:spcPts val="2133"/>
              </a:spcBef>
              <a:spcAft>
                <a:spcPts val="0"/>
              </a:spcAft>
              <a:buClr>
                <a:srgbClr val="595959"/>
              </a:buClr>
              <a:buSzPts val="1400"/>
              <a:buChar char="○"/>
              <a:defRPr>
                <a:solidFill>
                  <a:srgbClr val="434343"/>
                </a:solidFill>
              </a:defRPr>
            </a:lvl8pPr>
            <a:lvl9pPr marL="5486263" lvl="8" indent="-423323" rtl="0">
              <a:lnSpc>
                <a:spcPct val="115000"/>
              </a:lnSpc>
              <a:spcBef>
                <a:spcPts val="2133"/>
              </a:spcBef>
              <a:spcAft>
                <a:spcPts val="2133"/>
              </a:spcAft>
              <a:buClr>
                <a:srgbClr val="595959"/>
              </a:buClr>
              <a:buSzPts val="1400"/>
              <a:buChar char="■"/>
              <a:defRPr>
                <a:solidFill>
                  <a:srgbClr val="434343"/>
                </a:solidFill>
              </a:defRPr>
            </a:lvl9pPr>
          </a:lstStyle>
          <a:p>
            <a:endParaRPr/>
          </a:p>
        </p:txBody>
      </p:sp>
      <p:sp>
        <p:nvSpPr>
          <p:cNvPr id="2529" name="Google Shape;2529;p4"/>
          <p:cNvSpPr/>
          <p:nvPr/>
        </p:nvSpPr>
        <p:spPr>
          <a:xfrm rot="-5881814" flipH="1">
            <a:off x="689795" y="5935536"/>
            <a:ext cx="97355" cy="194709"/>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0" name="Google Shape;2530;p4"/>
          <p:cNvSpPr/>
          <p:nvPr/>
        </p:nvSpPr>
        <p:spPr>
          <a:xfrm rot="-8542426" flipH="1">
            <a:off x="1705651" y="6189778"/>
            <a:ext cx="96968" cy="19474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1" name="Google Shape;2531;p4"/>
          <p:cNvSpPr/>
          <p:nvPr/>
        </p:nvSpPr>
        <p:spPr>
          <a:xfrm flipH="1">
            <a:off x="1037187" y="5029564"/>
            <a:ext cx="96800" cy="194800"/>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2" name="Google Shape;2532;p4"/>
          <p:cNvSpPr/>
          <p:nvPr/>
        </p:nvSpPr>
        <p:spPr>
          <a:xfrm rot="-8542426" flipH="1">
            <a:off x="11666217" y="1587078"/>
            <a:ext cx="96968" cy="194743"/>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3" name="Google Shape;2533;p4"/>
          <p:cNvSpPr/>
          <p:nvPr/>
        </p:nvSpPr>
        <p:spPr>
          <a:xfrm flipH="1">
            <a:off x="11377887" y="593364"/>
            <a:ext cx="96800" cy="194800"/>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4" name="Google Shape;2534;p4"/>
          <p:cNvSpPr/>
          <p:nvPr/>
        </p:nvSpPr>
        <p:spPr>
          <a:xfrm rot="6892449" flipH="1">
            <a:off x="11524187" y="6189727"/>
            <a:ext cx="96999" cy="194891"/>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1994582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0357"/>
        <p:cNvGrpSpPr/>
        <p:nvPr/>
      </p:nvGrpSpPr>
      <p:grpSpPr>
        <a:xfrm>
          <a:off x="0" y="0"/>
          <a:ext cx="0" cy="0"/>
          <a:chOff x="0" y="0"/>
          <a:chExt cx="0" cy="0"/>
        </a:xfrm>
      </p:grpSpPr>
      <p:grpSp>
        <p:nvGrpSpPr>
          <p:cNvPr id="20358" name="Google Shape;20358;p28"/>
          <p:cNvGrpSpPr/>
          <p:nvPr/>
        </p:nvGrpSpPr>
        <p:grpSpPr>
          <a:xfrm>
            <a:off x="0" y="0"/>
            <a:ext cx="12205600" cy="7066400"/>
            <a:chOff x="0" y="0"/>
            <a:chExt cx="9154200" cy="5299800"/>
          </a:xfrm>
        </p:grpSpPr>
        <p:sp>
          <p:nvSpPr>
            <p:cNvPr id="20359" name="Google Shape;20359;p28"/>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0" name="Google Shape;20360;p28"/>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1" name="Google Shape;20361;p28"/>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2" name="Google Shape;20362;p28"/>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3" name="Google Shape;20363;p28"/>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4" name="Google Shape;20364;p28"/>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5" name="Google Shape;20365;p28"/>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6" name="Google Shape;20366;p28"/>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7" name="Google Shape;20367;p28"/>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8" name="Google Shape;20368;p28"/>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69" name="Google Shape;20369;p28"/>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0" name="Google Shape;20370;p28"/>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1" name="Google Shape;20371;p28"/>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2" name="Google Shape;20372;p28"/>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3" name="Google Shape;20373;p28"/>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4" name="Google Shape;20374;p28"/>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5" name="Google Shape;20375;p28"/>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6" name="Google Shape;20376;p28"/>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7" name="Google Shape;20377;p28"/>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8" name="Google Shape;20378;p28"/>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79" name="Google Shape;20379;p28"/>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0" name="Google Shape;20380;p28"/>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1" name="Google Shape;20381;p28"/>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2" name="Google Shape;20382;p28"/>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3" name="Google Shape;20383;p28"/>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4" name="Google Shape;20384;p28"/>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5" name="Google Shape;20385;p28"/>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6" name="Google Shape;20386;p28"/>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7" name="Google Shape;20387;p28"/>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8" name="Google Shape;20388;p28"/>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89" name="Google Shape;20389;p28"/>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0" name="Google Shape;20390;p28"/>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1" name="Google Shape;20391;p28"/>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2" name="Google Shape;20392;p28"/>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3" name="Google Shape;20393;p28"/>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4" name="Google Shape;20394;p28"/>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5" name="Google Shape;20395;p28"/>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6" name="Google Shape;20396;p28"/>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7" name="Google Shape;20397;p28"/>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8" name="Google Shape;20398;p28"/>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99" name="Google Shape;20399;p28"/>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0" name="Google Shape;20400;p28"/>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1" name="Google Shape;20401;p28"/>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2" name="Google Shape;20402;p28"/>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3" name="Google Shape;20403;p28"/>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4" name="Google Shape;20404;p28"/>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5" name="Google Shape;20405;p28"/>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6" name="Google Shape;20406;p28"/>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7" name="Google Shape;20407;p28"/>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8" name="Google Shape;20408;p28"/>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09" name="Google Shape;20409;p28"/>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0" name="Google Shape;20410;p28"/>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1" name="Google Shape;20411;p28"/>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2" name="Google Shape;20412;p28"/>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3" name="Google Shape;20413;p28"/>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4" name="Google Shape;20414;p28"/>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5" name="Google Shape;20415;p28"/>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6" name="Google Shape;20416;p28"/>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7" name="Google Shape;20417;p28"/>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8" name="Google Shape;20418;p28"/>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19" name="Google Shape;20419;p28"/>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0" name="Google Shape;20420;p28"/>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1" name="Google Shape;20421;p28"/>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2" name="Google Shape;20422;p28"/>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3" name="Google Shape;20423;p28"/>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4" name="Google Shape;20424;p28"/>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5" name="Google Shape;20425;p28"/>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6" name="Google Shape;20426;p28"/>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7" name="Google Shape;20427;p28"/>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8" name="Google Shape;20428;p28"/>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29" name="Google Shape;20429;p28"/>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0" name="Google Shape;20430;p28"/>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1" name="Google Shape;20431;p28"/>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2" name="Google Shape;20432;p28"/>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3" name="Google Shape;20433;p28"/>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4" name="Google Shape;20434;p28"/>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5" name="Google Shape;20435;p28"/>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6" name="Google Shape;20436;p28"/>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7" name="Google Shape;20437;p28"/>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8" name="Google Shape;20438;p28"/>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39" name="Google Shape;20439;p28"/>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0" name="Google Shape;20440;p28"/>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1" name="Google Shape;20441;p28"/>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2" name="Google Shape;20442;p28"/>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3" name="Google Shape;20443;p28"/>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4" name="Google Shape;20444;p28"/>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5" name="Google Shape;20445;p28"/>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6" name="Google Shape;20446;p28"/>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7" name="Google Shape;20447;p28"/>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8" name="Google Shape;20448;p28"/>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49" name="Google Shape;20449;p28"/>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0" name="Google Shape;20450;p28"/>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1" name="Google Shape;20451;p28"/>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2" name="Google Shape;20452;p28"/>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3" name="Google Shape;20453;p28"/>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4" name="Google Shape;20454;p28"/>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5" name="Google Shape;20455;p28"/>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6" name="Google Shape;20456;p28"/>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7" name="Google Shape;20457;p28"/>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8" name="Google Shape;20458;p28"/>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59" name="Google Shape;20459;p28"/>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0" name="Google Shape;20460;p28"/>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1" name="Google Shape;20461;p28"/>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2" name="Google Shape;20462;p28"/>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3" name="Google Shape;20463;p28"/>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4" name="Google Shape;20464;p28"/>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5" name="Google Shape;20465;p28"/>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6" name="Google Shape;20466;p28"/>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7" name="Google Shape;20467;p28"/>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8" name="Google Shape;20468;p28"/>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69" name="Google Shape;20469;p28"/>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0" name="Google Shape;20470;p28"/>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1" name="Google Shape;20471;p28"/>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2" name="Google Shape;20472;p28"/>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3" name="Google Shape;20473;p28"/>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4" name="Google Shape;20474;p28"/>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5" name="Google Shape;20475;p28"/>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6" name="Google Shape;20476;p28"/>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7" name="Google Shape;20477;p28"/>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8" name="Google Shape;20478;p28"/>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79" name="Google Shape;20479;p28"/>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0" name="Google Shape;20480;p28"/>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1" name="Google Shape;20481;p28"/>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2" name="Google Shape;20482;p28"/>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3" name="Google Shape;20483;p28"/>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4" name="Google Shape;20484;p28"/>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5" name="Google Shape;20485;p28"/>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6" name="Google Shape;20486;p28"/>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7" name="Google Shape;20487;p28"/>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8" name="Google Shape;20488;p28"/>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89" name="Google Shape;20489;p28"/>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0" name="Google Shape;20490;p28"/>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1" name="Google Shape;20491;p28"/>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2" name="Google Shape;20492;p28"/>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3" name="Google Shape;20493;p28"/>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4" name="Google Shape;20494;p28"/>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5" name="Google Shape;20495;p28"/>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6" name="Google Shape;20496;p28"/>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7" name="Google Shape;20497;p28"/>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8" name="Google Shape;20498;p28"/>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99" name="Google Shape;20499;p28"/>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0" name="Google Shape;20500;p28"/>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1" name="Google Shape;20501;p28"/>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2" name="Google Shape;20502;p28"/>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3" name="Google Shape;20503;p28"/>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4" name="Google Shape;20504;p28"/>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5" name="Google Shape;20505;p28"/>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6" name="Google Shape;20506;p28"/>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7" name="Google Shape;20507;p28"/>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8" name="Google Shape;20508;p28"/>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09" name="Google Shape;20509;p28"/>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0" name="Google Shape;20510;p28"/>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1" name="Google Shape;20511;p28"/>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2" name="Google Shape;20512;p28"/>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3" name="Google Shape;20513;p28"/>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4" name="Google Shape;20514;p28"/>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5" name="Google Shape;20515;p28"/>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6" name="Google Shape;20516;p28"/>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7" name="Google Shape;20517;p28"/>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8" name="Google Shape;20518;p28"/>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19" name="Google Shape;20519;p28"/>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0" name="Google Shape;20520;p28"/>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1" name="Google Shape;20521;p28"/>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2" name="Google Shape;20522;p28"/>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3" name="Google Shape;20523;p28"/>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4" name="Google Shape;20524;p28"/>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5" name="Google Shape;20525;p28"/>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6" name="Google Shape;20526;p28"/>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7" name="Google Shape;20527;p28"/>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8" name="Google Shape;20528;p28"/>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29" name="Google Shape;20529;p28"/>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0" name="Google Shape;20530;p28"/>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1" name="Google Shape;20531;p28"/>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2" name="Google Shape;20532;p28"/>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3" name="Google Shape;20533;p28"/>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4" name="Google Shape;20534;p28"/>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5" name="Google Shape;20535;p28"/>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6" name="Google Shape;20536;p28"/>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7" name="Google Shape;20537;p28"/>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8" name="Google Shape;20538;p28"/>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39" name="Google Shape;20539;p28"/>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0" name="Google Shape;20540;p28"/>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1" name="Google Shape;20541;p28"/>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2" name="Google Shape;20542;p28"/>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3" name="Google Shape;20543;p28"/>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4" name="Google Shape;20544;p28"/>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5" name="Google Shape;20545;p28"/>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6" name="Google Shape;20546;p28"/>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7" name="Google Shape;20547;p28"/>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8" name="Google Shape;20548;p28"/>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49" name="Google Shape;20549;p28"/>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0" name="Google Shape;20550;p28"/>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1" name="Google Shape;20551;p28"/>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2" name="Google Shape;20552;p28"/>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3" name="Google Shape;20553;p28"/>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4" name="Google Shape;20554;p28"/>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5" name="Google Shape;20555;p28"/>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6" name="Google Shape;20556;p28"/>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7" name="Google Shape;20557;p28"/>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8" name="Google Shape;20558;p28"/>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59" name="Google Shape;20559;p28"/>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0" name="Google Shape;20560;p28"/>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1" name="Google Shape;20561;p28"/>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2" name="Google Shape;20562;p28"/>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3" name="Google Shape;20563;p28"/>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4" name="Google Shape;20564;p28"/>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5" name="Google Shape;20565;p28"/>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6" name="Google Shape;20566;p28"/>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7" name="Google Shape;20567;p28"/>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8" name="Google Shape;20568;p28"/>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69" name="Google Shape;20569;p28"/>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0" name="Google Shape;20570;p28"/>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1" name="Google Shape;20571;p28"/>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2" name="Google Shape;20572;p28"/>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3" name="Google Shape;20573;p28"/>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4" name="Google Shape;20574;p28"/>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5" name="Google Shape;20575;p28"/>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6" name="Google Shape;20576;p28"/>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7" name="Google Shape;20577;p28"/>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8" name="Google Shape;20578;p28"/>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79" name="Google Shape;20579;p28"/>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0" name="Google Shape;20580;p28"/>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1" name="Google Shape;20581;p28"/>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2" name="Google Shape;20582;p28"/>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3" name="Google Shape;20583;p28"/>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4" name="Google Shape;20584;p28"/>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5" name="Google Shape;20585;p28"/>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6" name="Google Shape;20586;p28"/>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7" name="Google Shape;20587;p28"/>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8" name="Google Shape;20588;p28"/>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89" name="Google Shape;20589;p28"/>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0" name="Google Shape;20590;p28"/>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1" name="Google Shape;20591;p28"/>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2" name="Google Shape;20592;p28"/>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3" name="Google Shape;20593;p28"/>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4" name="Google Shape;20594;p28"/>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5" name="Google Shape;20595;p28"/>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6" name="Google Shape;20596;p28"/>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7" name="Google Shape;20597;p28"/>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8" name="Google Shape;20598;p28"/>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99" name="Google Shape;20599;p28"/>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0" name="Google Shape;20600;p28"/>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1" name="Google Shape;20601;p28"/>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2" name="Google Shape;20602;p28"/>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3" name="Google Shape;20603;p28"/>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4" name="Google Shape;20604;p28"/>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5" name="Google Shape;20605;p28"/>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6" name="Google Shape;20606;p28"/>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7" name="Google Shape;20607;p28"/>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8" name="Google Shape;20608;p28"/>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09" name="Google Shape;20609;p28"/>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0" name="Google Shape;20610;p28"/>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1" name="Google Shape;20611;p28"/>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2" name="Google Shape;20612;p28"/>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3" name="Google Shape;20613;p28"/>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4" name="Google Shape;20614;p28"/>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5" name="Google Shape;20615;p28"/>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6" name="Google Shape;20616;p28"/>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7" name="Google Shape;20617;p28"/>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8" name="Google Shape;20618;p28"/>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19" name="Google Shape;20619;p28"/>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0" name="Google Shape;20620;p28"/>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1" name="Google Shape;20621;p28"/>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2" name="Google Shape;20622;p28"/>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3" name="Google Shape;20623;p28"/>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4" name="Google Shape;20624;p28"/>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5" name="Google Shape;20625;p28"/>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6" name="Google Shape;20626;p28"/>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7" name="Google Shape;20627;p28"/>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8" name="Google Shape;20628;p28"/>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29" name="Google Shape;20629;p28"/>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0" name="Google Shape;20630;p28"/>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1" name="Google Shape;20631;p28"/>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2" name="Google Shape;20632;p28"/>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3" name="Google Shape;20633;p28"/>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4" name="Google Shape;20634;p28"/>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5" name="Google Shape;20635;p28"/>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6" name="Google Shape;20636;p28"/>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7" name="Google Shape;20637;p28"/>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8" name="Google Shape;20638;p28"/>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39" name="Google Shape;20639;p28"/>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0" name="Google Shape;20640;p28"/>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1" name="Google Shape;20641;p28"/>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2" name="Google Shape;20642;p28"/>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3" name="Google Shape;20643;p28"/>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4" name="Google Shape;20644;p28"/>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5" name="Google Shape;20645;p28"/>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6" name="Google Shape;20646;p28"/>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7" name="Google Shape;20647;p28"/>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8" name="Google Shape;20648;p28"/>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49" name="Google Shape;20649;p28"/>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0" name="Google Shape;20650;p28"/>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1" name="Google Shape;20651;p28"/>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2" name="Google Shape;20652;p28"/>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3" name="Google Shape;20653;p28"/>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4" name="Google Shape;20654;p28"/>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5" name="Google Shape;20655;p28"/>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6" name="Google Shape;20656;p28"/>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7" name="Google Shape;20657;p28"/>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8" name="Google Shape;20658;p28"/>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59" name="Google Shape;20659;p28"/>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0" name="Google Shape;20660;p28"/>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1" name="Google Shape;20661;p28"/>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2" name="Google Shape;20662;p28"/>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3" name="Google Shape;20663;p28"/>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4" name="Google Shape;20664;p28"/>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5" name="Google Shape;20665;p28"/>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6" name="Google Shape;20666;p28"/>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7" name="Google Shape;20667;p28"/>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8" name="Google Shape;20668;p28"/>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69" name="Google Shape;20669;p28"/>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0" name="Google Shape;20670;p28"/>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1" name="Google Shape;20671;p28"/>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2" name="Google Shape;20672;p28"/>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3" name="Google Shape;20673;p28"/>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4" name="Google Shape;20674;p28"/>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5" name="Google Shape;20675;p28"/>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6" name="Google Shape;20676;p28"/>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7" name="Google Shape;20677;p28"/>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8" name="Google Shape;20678;p28"/>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79" name="Google Shape;20679;p28"/>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0" name="Google Shape;20680;p28"/>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1" name="Google Shape;20681;p28"/>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2" name="Google Shape;20682;p28"/>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3" name="Google Shape;20683;p28"/>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4" name="Google Shape;20684;p28"/>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5" name="Google Shape;20685;p28"/>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6" name="Google Shape;20686;p28"/>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7" name="Google Shape;20687;p28"/>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8" name="Google Shape;20688;p28"/>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89" name="Google Shape;20689;p28"/>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0" name="Google Shape;20690;p28"/>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1" name="Google Shape;20691;p28"/>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2" name="Google Shape;20692;p28"/>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3" name="Google Shape;20693;p28"/>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4" name="Google Shape;20694;p28"/>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5" name="Google Shape;20695;p28"/>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6" name="Google Shape;20696;p28"/>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7" name="Google Shape;20697;p28"/>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8" name="Google Shape;20698;p28"/>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99" name="Google Shape;20699;p28"/>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0" name="Google Shape;20700;p28"/>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1" name="Google Shape;20701;p28"/>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2" name="Google Shape;20702;p28"/>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3" name="Google Shape;20703;p28"/>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4" name="Google Shape;20704;p28"/>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5" name="Google Shape;20705;p28"/>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6" name="Google Shape;20706;p28"/>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7" name="Google Shape;20707;p28"/>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8" name="Google Shape;20708;p28"/>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09" name="Google Shape;20709;p28"/>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0" name="Google Shape;20710;p28"/>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1" name="Google Shape;20711;p28"/>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2" name="Google Shape;20712;p28"/>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3" name="Google Shape;20713;p28"/>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4" name="Google Shape;20714;p28"/>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5" name="Google Shape;20715;p28"/>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6" name="Google Shape;20716;p28"/>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7" name="Google Shape;20717;p28"/>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8" name="Google Shape;20718;p28"/>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19" name="Google Shape;20719;p28"/>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0" name="Google Shape;20720;p28"/>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1" name="Google Shape;20721;p28"/>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2" name="Google Shape;20722;p28"/>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3" name="Google Shape;20723;p28"/>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4" name="Google Shape;20724;p28"/>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5" name="Google Shape;20725;p28"/>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6" name="Google Shape;20726;p28"/>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7" name="Google Shape;20727;p28"/>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8" name="Google Shape;20728;p28"/>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29" name="Google Shape;20729;p28"/>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0" name="Google Shape;20730;p28"/>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1" name="Google Shape;20731;p28"/>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2" name="Google Shape;20732;p28"/>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3" name="Google Shape;20733;p28"/>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4" name="Google Shape;20734;p28"/>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5" name="Google Shape;20735;p28"/>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6" name="Google Shape;20736;p28"/>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7" name="Google Shape;20737;p28"/>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8" name="Google Shape;20738;p28"/>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39" name="Google Shape;20739;p28"/>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0" name="Google Shape;20740;p28"/>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1" name="Google Shape;20741;p28"/>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2" name="Google Shape;20742;p28"/>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3" name="Google Shape;20743;p28"/>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4" name="Google Shape;20744;p28"/>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5" name="Google Shape;20745;p28"/>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6" name="Google Shape;20746;p28"/>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7" name="Google Shape;20747;p28"/>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8" name="Google Shape;20748;p28"/>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49" name="Google Shape;20749;p28"/>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0" name="Google Shape;20750;p28"/>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1" name="Google Shape;20751;p28"/>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2" name="Google Shape;20752;p28"/>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3" name="Google Shape;20753;p28"/>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4" name="Google Shape;20754;p28"/>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5" name="Google Shape;20755;p28"/>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6" name="Google Shape;20756;p28"/>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7" name="Google Shape;20757;p28"/>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8" name="Google Shape;20758;p28"/>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59" name="Google Shape;20759;p28"/>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0" name="Google Shape;20760;p28"/>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1" name="Google Shape;20761;p28"/>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2" name="Google Shape;20762;p28"/>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3" name="Google Shape;20763;p28"/>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4" name="Google Shape;20764;p28"/>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5" name="Google Shape;20765;p28"/>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6" name="Google Shape;20766;p28"/>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7" name="Google Shape;20767;p28"/>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8" name="Google Shape;20768;p28"/>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69" name="Google Shape;20769;p28"/>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0" name="Google Shape;20770;p28"/>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1" name="Google Shape;20771;p28"/>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2" name="Google Shape;20772;p28"/>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3" name="Google Shape;20773;p28"/>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4" name="Google Shape;20774;p28"/>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5" name="Google Shape;20775;p28"/>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6" name="Google Shape;20776;p28"/>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7" name="Google Shape;20777;p28"/>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8" name="Google Shape;20778;p28"/>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79" name="Google Shape;20779;p28"/>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0" name="Google Shape;20780;p28"/>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1" name="Google Shape;20781;p28"/>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2" name="Google Shape;20782;p28"/>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3" name="Google Shape;20783;p28"/>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4" name="Google Shape;20784;p28"/>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5" name="Google Shape;20785;p28"/>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6" name="Google Shape;20786;p28"/>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7" name="Google Shape;20787;p28"/>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8" name="Google Shape;20788;p28"/>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89" name="Google Shape;20789;p28"/>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0" name="Google Shape;20790;p28"/>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1" name="Google Shape;20791;p28"/>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2" name="Google Shape;20792;p28"/>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3" name="Google Shape;20793;p28"/>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4" name="Google Shape;20794;p28"/>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5" name="Google Shape;20795;p28"/>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6" name="Google Shape;20796;p28"/>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7" name="Google Shape;20797;p28"/>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8" name="Google Shape;20798;p28"/>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99" name="Google Shape;20799;p28"/>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0" name="Google Shape;20800;p28"/>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1" name="Google Shape;20801;p28"/>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2" name="Google Shape;20802;p28"/>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3" name="Google Shape;20803;p28"/>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4" name="Google Shape;20804;p28"/>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5" name="Google Shape;20805;p28"/>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6" name="Google Shape;20806;p28"/>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7" name="Google Shape;20807;p28"/>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8" name="Google Shape;20808;p28"/>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09" name="Google Shape;20809;p28"/>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0" name="Google Shape;20810;p28"/>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1" name="Google Shape;20811;p28"/>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2" name="Google Shape;20812;p28"/>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3" name="Google Shape;20813;p28"/>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4" name="Google Shape;20814;p28"/>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5" name="Google Shape;20815;p28"/>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6" name="Google Shape;20816;p28"/>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7" name="Google Shape;20817;p28"/>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8" name="Google Shape;20818;p28"/>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19" name="Google Shape;20819;p28"/>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0" name="Google Shape;20820;p28"/>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1" name="Google Shape;20821;p28"/>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2" name="Google Shape;20822;p28"/>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3" name="Google Shape;20823;p28"/>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4" name="Google Shape;20824;p28"/>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5" name="Google Shape;20825;p28"/>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6" name="Google Shape;20826;p28"/>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7" name="Google Shape;20827;p28"/>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8" name="Google Shape;20828;p28"/>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29" name="Google Shape;20829;p28"/>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0" name="Google Shape;20830;p28"/>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1" name="Google Shape;20831;p28"/>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2" name="Google Shape;20832;p28"/>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3" name="Google Shape;20833;p28"/>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4" name="Google Shape;20834;p28"/>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5" name="Google Shape;20835;p28"/>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6" name="Google Shape;20836;p28"/>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7" name="Google Shape;20837;p28"/>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8" name="Google Shape;20838;p28"/>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39" name="Google Shape;20839;p28"/>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0" name="Google Shape;20840;p28"/>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1" name="Google Shape;20841;p28"/>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2" name="Google Shape;20842;p28"/>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3" name="Google Shape;20843;p28"/>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4" name="Google Shape;20844;p28"/>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5" name="Google Shape;20845;p28"/>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6" name="Google Shape;20846;p28"/>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7" name="Google Shape;20847;p28"/>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8" name="Google Shape;20848;p28"/>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49" name="Google Shape;20849;p28"/>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0" name="Google Shape;20850;p28"/>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1" name="Google Shape;20851;p28"/>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2" name="Google Shape;20852;p28"/>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3" name="Google Shape;20853;p28"/>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4" name="Google Shape;20854;p28"/>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5" name="Google Shape;20855;p28"/>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6" name="Google Shape;20856;p28"/>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7" name="Google Shape;20857;p28"/>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8" name="Google Shape;20858;p28"/>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59" name="Google Shape;20859;p28"/>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0" name="Google Shape;20860;p28"/>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1" name="Google Shape;20861;p28"/>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2" name="Google Shape;20862;p28"/>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3" name="Google Shape;20863;p28"/>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4" name="Google Shape;20864;p28"/>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5" name="Google Shape;20865;p28"/>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6" name="Google Shape;20866;p28"/>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7" name="Google Shape;20867;p28"/>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8" name="Google Shape;20868;p28"/>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69" name="Google Shape;20869;p28"/>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0" name="Google Shape;20870;p28"/>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1" name="Google Shape;20871;p28"/>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2" name="Google Shape;20872;p28"/>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3" name="Google Shape;20873;p28"/>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4" name="Google Shape;20874;p28"/>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5" name="Google Shape;20875;p28"/>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6" name="Google Shape;20876;p28"/>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7" name="Google Shape;20877;p28"/>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8" name="Google Shape;20878;p28"/>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79" name="Google Shape;20879;p28"/>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0" name="Google Shape;20880;p28"/>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1" name="Google Shape;20881;p28"/>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2" name="Google Shape;20882;p28"/>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3" name="Google Shape;20883;p28"/>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4" name="Google Shape;20884;p28"/>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5" name="Google Shape;20885;p28"/>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6" name="Google Shape;20886;p28"/>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7" name="Google Shape;20887;p28"/>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8" name="Google Shape;20888;p28"/>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89" name="Google Shape;20889;p28"/>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0" name="Google Shape;20890;p28"/>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1" name="Google Shape;20891;p28"/>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2" name="Google Shape;20892;p28"/>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3" name="Google Shape;20893;p28"/>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4" name="Google Shape;20894;p28"/>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5" name="Google Shape;20895;p28"/>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6" name="Google Shape;20896;p28"/>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7" name="Google Shape;20897;p28"/>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8" name="Google Shape;20898;p28"/>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99" name="Google Shape;20899;p28"/>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0" name="Google Shape;20900;p28"/>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1" name="Google Shape;20901;p28"/>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2" name="Google Shape;20902;p28"/>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3" name="Google Shape;20903;p28"/>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4" name="Google Shape;20904;p28"/>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5" name="Google Shape;20905;p28"/>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6" name="Google Shape;20906;p28"/>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7" name="Google Shape;20907;p28"/>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8" name="Google Shape;20908;p28"/>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09" name="Google Shape;20909;p28"/>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0" name="Google Shape;20910;p28"/>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1" name="Google Shape;20911;p28"/>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2" name="Google Shape;20912;p28"/>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3" name="Google Shape;20913;p28"/>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4" name="Google Shape;20914;p28"/>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5" name="Google Shape;20915;p28"/>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6" name="Google Shape;20916;p28"/>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7" name="Google Shape;20917;p28"/>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8" name="Google Shape;20918;p28"/>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19" name="Google Shape;20919;p28"/>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0" name="Google Shape;20920;p28"/>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1" name="Google Shape;20921;p28"/>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2" name="Google Shape;20922;p28"/>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3" name="Google Shape;20923;p28"/>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4" name="Google Shape;20924;p28"/>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5" name="Google Shape;20925;p28"/>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6" name="Google Shape;20926;p28"/>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7" name="Google Shape;20927;p28"/>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8" name="Google Shape;20928;p28"/>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29" name="Google Shape;20929;p28"/>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0" name="Google Shape;20930;p28"/>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1" name="Google Shape;20931;p28"/>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2" name="Google Shape;20932;p28"/>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3" name="Google Shape;20933;p28"/>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4" name="Google Shape;20934;p28"/>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5" name="Google Shape;20935;p28"/>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6" name="Google Shape;20936;p28"/>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7" name="Google Shape;20937;p28"/>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8" name="Google Shape;20938;p28"/>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39" name="Google Shape;20939;p28"/>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0" name="Google Shape;20940;p28"/>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1" name="Google Shape;20941;p28"/>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2" name="Google Shape;20942;p28"/>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3" name="Google Shape;20943;p28"/>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4" name="Google Shape;20944;p28"/>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5" name="Google Shape;20945;p28"/>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6" name="Google Shape;20946;p28"/>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7" name="Google Shape;20947;p28"/>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8" name="Google Shape;20948;p28"/>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49" name="Google Shape;20949;p28"/>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0" name="Google Shape;20950;p28"/>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1" name="Google Shape;20951;p28"/>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2" name="Google Shape;20952;p28"/>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3" name="Google Shape;20953;p28"/>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4" name="Google Shape;20954;p28"/>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5" name="Google Shape;20955;p28"/>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6" name="Google Shape;20956;p28"/>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7" name="Google Shape;20957;p28"/>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8" name="Google Shape;20958;p28"/>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59" name="Google Shape;20959;p28"/>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0" name="Google Shape;20960;p28"/>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1" name="Google Shape;20961;p28"/>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2" name="Google Shape;20962;p28"/>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3" name="Google Shape;20963;p28"/>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4" name="Google Shape;20964;p28"/>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5" name="Google Shape;20965;p28"/>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6" name="Google Shape;20966;p28"/>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7" name="Google Shape;20967;p28"/>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8" name="Google Shape;20968;p28"/>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69" name="Google Shape;20969;p28"/>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0" name="Google Shape;20970;p28"/>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1" name="Google Shape;20971;p28"/>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2" name="Google Shape;20972;p28"/>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3" name="Google Shape;20973;p28"/>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4" name="Google Shape;20974;p28"/>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5" name="Google Shape;20975;p28"/>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6" name="Google Shape;20976;p28"/>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7" name="Google Shape;20977;p28"/>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8" name="Google Shape;20978;p28"/>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79" name="Google Shape;20979;p28"/>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0" name="Google Shape;20980;p28"/>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1" name="Google Shape;20981;p28"/>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2" name="Google Shape;20982;p28"/>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3" name="Google Shape;20983;p28"/>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4" name="Google Shape;20984;p28"/>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5" name="Google Shape;20985;p28"/>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6" name="Google Shape;20986;p28"/>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7" name="Google Shape;20987;p28"/>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8" name="Google Shape;20988;p28"/>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89" name="Google Shape;20989;p28"/>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0" name="Google Shape;20990;p28"/>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1" name="Google Shape;20991;p28"/>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2" name="Google Shape;20992;p28"/>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3" name="Google Shape;20993;p28"/>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4" name="Google Shape;20994;p28"/>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5" name="Google Shape;20995;p28"/>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6" name="Google Shape;20996;p28"/>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7" name="Google Shape;20997;p28"/>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8" name="Google Shape;20998;p28"/>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99" name="Google Shape;20999;p28"/>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0" name="Google Shape;21000;p28"/>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1" name="Google Shape;21001;p28"/>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2" name="Google Shape;21002;p28"/>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3" name="Google Shape;21003;p28"/>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4" name="Google Shape;21004;p28"/>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5" name="Google Shape;21005;p28"/>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6" name="Google Shape;21006;p28"/>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7" name="Google Shape;21007;p28"/>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8" name="Google Shape;21008;p28"/>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09" name="Google Shape;21009;p28"/>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0" name="Google Shape;21010;p28"/>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1" name="Google Shape;21011;p28"/>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2" name="Google Shape;21012;p28"/>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3" name="Google Shape;21013;p28"/>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4" name="Google Shape;21014;p28"/>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5" name="Google Shape;21015;p28"/>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6" name="Google Shape;21016;p28"/>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7" name="Google Shape;21017;p28"/>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8" name="Google Shape;21018;p28"/>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19" name="Google Shape;21019;p28"/>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0" name="Google Shape;21020;p28"/>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1" name="Google Shape;21021;p28"/>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2" name="Google Shape;21022;p28"/>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3" name="Google Shape;21023;p28"/>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4" name="Google Shape;21024;p28"/>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5" name="Google Shape;21025;p28"/>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6" name="Google Shape;21026;p28"/>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7" name="Google Shape;21027;p28"/>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8" name="Google Shape;21028;p28"/>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29" name="Google Shape;21029;p28"/>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0" name="Google Shape;21030;p28"/>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1" name="Google Shape;21031;p28"/>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2" name="Google Shape;21032;p28"/>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3" name="Google Shape;21033;p28"/>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4" name="Google Shape;21034;p28"/>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5" name="Google Shape;21035;p28"/>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6" name="Google Shape;21036;p28"/>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7" name="Google Shape;21037;p28"/>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8" name="Google Shape;21038;p28"/>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39" name="Google Shape;21039;p28"/>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0" name="Google Shape;21040;p28"/>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1" name="Google Shape;21041;p28"/>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2" name="Google Shape;21042;p28"/>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3" name="Google Shape;21043;p28"/>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4" name="Google Shape;21044;p28"/>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5" name="Google Shape;21045;p28"/>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6" name="Google Shape;21046;p28"/>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7" name="Google Shape;21047;p28"/>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8" name="Google Shape;21048;p28"/>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49" name="Google Shape;21049;p28"/>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0" name="Google Shape;21050;p28"/>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1" name="Google Shape;21051;p28"/>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2" name="Google Shape;21052;p28"/>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3" name="Google Shape;21053;p28"/>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4" name="Google Shape;21054;p28"/>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5" name="Google Shape;21055;p28"/>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6" name="Google Shape;21056;p28"/>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7" name="Google Shape;21057;p28"/>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8" name="Google Shape;21058;p28"/>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59" name="Google Shape;21059;p28"/>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0" name="Google Shape;21060;p28"/>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1" name="Google Shape;21061;p28"/>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2" name="Google Shape;21062;p28"/>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3" name="Google Shape;21063;p28"/>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4" name="Google Shape;21064;p28"/>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5" name="Google Shape;21065;p28"/>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6" name="Google Shape;21066;p28"/>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7" name="Google Shape;21067;p28"/>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8" name="Google Shape;21068;p28"/>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69" name="Google Shape;21069;p28"/>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0" name="Google Shape;21070;p28"/>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1" name="Google Shape;21071;p28"/>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2" name="Google Shape;21072;p28"/>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3" name="Google Shape;21073;p28"/>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4" name="Google Shape;21074;p28"/>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5" name="Google Shape;21075;p28"/>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6" name="Google Shape;21076;p28"/>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7" name="Google Shape;21077;p28"/>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8" name="Google Shape;21078;p28"/>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79" name="Google Shape;21079;p28"/>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0" name="Google Shape;21080;p28"/>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1" name="Google Shape;21081;p28"/>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2" name="Google Shape;21082;p28"/>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3" name="Google Shape;21083;p28"/>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4" name="Google Shape;21084;p28"/>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5" name="Google Shape;21085;p28"/>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6" name="Google Shape;21086;p28"/>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7" name="Google Shape;21087;p28"/>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8" name="Google Shape;21088;p28"/>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89" name="Google Shape;21089;p28"/>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0" name="Google Shape;21090;p28"/>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1" name="Google Shape;21091;p28"/>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2" name="Google Shape;21092;p28"/>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3" name="Google Shape;21093;p28"/>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4" name="Google Shape;21094;p28"/>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5" name="Google Shape;21095;p28"/>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6" name="Google Shape;21096;p28"/>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7" name="Google Shape;21097;p28"/>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8" name="Google Shape;21098;p28"/>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99" name="Google Shape;21099;p28"/>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0" name="Google Shape;21100;p28"/>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1" name="Google Shape;21101;p28"/>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2" name="Google Shape;21102;p28"/>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3" name="Google Shape;21103;p28"/>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4" name="Google Shape;21104;p28"/>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5" name="Google Shape;21105;p28"/>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6" name="Google Shape;21106;p28"/>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7" name="Google Shape;21107;p28"/>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8" name="Google Shape;21108;p28"/>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09" name="Google Shape;21109;p28"/>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0" name="Google Shape;21110;p28"/>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1" name="Google Shape;21111;p28"/>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2" name="Google Shape;21112;p28"/>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3" name="Google Shape;21113;p28"/>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4" name="Google Shape;21114;p28"/>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5" name="Google Shape;21115;p28"/>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6" name="Google Shape;21116;p28"/>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7" name="Google Shape;21117;p28"/>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8" name="Google Shape;21118;p28"/>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19" name="Google Shape;21119;p28"/>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0" name="Google Shape;21120;p28"/>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1" name="Google Shape;21121;p28"/>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2" name="Google Shape;21122;p28"/>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3" name="Google Shape;21123;p28"/>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4" name="Google Shape;21124;p28"/>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5" name="Google Shape;21125;p28"/>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6" name="Google Shape;21126;p28"/>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7" name="Google Shape;21127;p28"/>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8" name="Google Shape;21128;p28"/>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29" name="Google Shape;21129;p28"/>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0" name="Google Shape;21130;p28"/>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1" name="Google Shape;21131;p28"/>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2" name="Google Shape;21132;p28"/>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3" name="Google Shape;21133;p28"/>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4" name="Google Shape;21134;p28"/>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5" name="Google Shape;21135;p28"/>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6" name="Google Shape;21136;p28"/>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7" name="Google Shape;21137;p28"/>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8" name="Google Shape;21138;p28"/>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39" name="Google Shape;21139;p28"/>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0" name="Google Shape;21140;p28"/>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1" name="Google Shape;21141;p28"/>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2" name="Google Shape;21142;p28"/>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3" name="Google Shape;21143;p28"/>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4" name="Google Shape;21144;p28"/>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5" name="Google Shape;21145;p28"/>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6" name="Google Shape;21146;p28"/>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7" name="Google Shape;21147;p28"/>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8" name="Google Shape;21148;p28"/>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49" name="Google Shape;21149;p28"/>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0" name="Google Shape;21150;p28"/>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1" name="Google Shape;21151;p28"/>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2" name="Google Shape;21152;p28"/>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3" name="Google Shape;21153;p28"/>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4" name="Google Shape;21154;p28"/>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5" name="Google Shape;21155;p28"/>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6" name="Google Shape;21156;p28"/>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7" name="Google Shape;21157;p28"/>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8" name="Google Shape;21158;p28"/>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59" name="Google Shape;21159;p28"/>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0" name="Google Shape;21160;p28"/>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1" name="Google Shape;21161;p28"/>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2" name="Google Shape;21162;p28"/>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3" name="Google Shape;21163;p28"/>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4" name="Google Shape;21164;p28"/>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5" name="Google Shape;21165;p28"/>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6" name="Google Shape;21166;p28"/>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7" name="Google Shape;21167;p28"/>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8" name="Google Shape;21168;p28"/>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69" name="Google Shape;21169;p28"/>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0" name="Google Shape;21170;p28"/>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1" name="Google Shape;21171;p28"/>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2" name="Google Shape;21172;p28"/>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3" name="Google Shape;21173;p28"/>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4" name="Google Shape;21174;p28"/>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5" name="Google Shape;21175;p28"/>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6" name="Google Shape;21176;p28"/>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7" name="Google Shape;21177;p28"/>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8" name="Google Shape;21178;p28"/>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79" name="Google Shape;21179;p28"/>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0" name="Google Shape;21180;p28"/>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1" name="Google Shape;21181;p28"/>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2" name="Google Shape;21182;p28"/>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3" name="Google Shape;21183;p28"/>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4" name="Google Shape;21184;p28"/>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5" name="Google Shape;21185;p28"/>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6" name="Google Shape;21186;p28"/>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7" name="Google Shape;21187;p28"/>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8" name="Google Shape;21188;p28"/>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89" name="Google Shape;21189;p28"/>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0" name="Google Shape;21190;p28"/>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1" name="Google Shape;21191;p28"/>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2" name="Google Shape;21192;p28"/>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3" name="Google Shape;21193;p28"/>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94" name="Google Shape;21194;p28"/>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195" name="Google Shape;21195;p28"/>
          <p:cNvSpPr txBox="1">
            <a:spLocks noGrp="1"/>
          </p:cNvSpPr>
          <p:nvPr>
            <p:ph type="subTitle" idx="1"/>
          </p:nvPr>
        </p:nvSpPr>
        <p:spPr>
          <a:xfrm rot="-252785">
            <a:off x="985818" y="1672380"/>
            <a:ext cx="4867553" cy="646525"/>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196" name="Google Shape;21196;p28"/>
          <p:cNvSpPr txBox="1">
            <a:spLocks noGrp="1"/>
          </p:cNvSpPr>
          <p:nvPr>
            <p:ph type="title" hasCustomPrompt="1"/>
          </p:nvPr>
        </p:nvSpPr>
        <p:spPr>
          <a:xfrm rot="-252504">
            <a:off x="923569" y="720922"/>
            <a:ext cx="4867524" cy="853484"/>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197" name="Google Shape;21197;p28"/>
          <p:cNvSpPr txBox="1">
            <a:spLocks noGrp="1"/>
          </p:cNvSpPr>
          <p:nvPr>
            <p:ph type="subTitle" idx="2"/>
          </p:nvPr>
        </p:nvSpPr>
        <p:spPr>
          <a:xfrm rot="215972">
            <a:off x="3632131" y="3559830"/>
            <a:ext cx="4867603" cy="646489"/>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198" name="Google Shape;21198;p28"/>
          <p:cNvSpPr txBox="1">
            <a:spLocks noGrp="1"/>
          </p:cNvSpPr>
          <p:nvPr>
            <p:ph type="title" idx="3" hasCustomPrompt="1"/>
          </p:nvPr>
        </p:nvSpPr>
        <p:spPr>
          <a:xfrm rot="215126">
            <a:off x="3685645" y="2607691"/>
            <a:ext cx="4867528" cy="853684"/>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199" name="Google Shape;21199;p28"/>
          <p:cNvSpPr txBox="1">
            <a:spLocks noGrp="1"/>
          </p:cNvSpPr>
          <p:nvPr>
            <p:ph type="subTitle" idx="4"/>
          </p:nvPr>
        </p:nvSpPr>
        <p:spPr>
          <a:xfrm rot="-160233">
            <a:off x="6395602" y="5446920"/>
            <a:ext cx="4867687" cy="646296"/>
          </a:xfrm>
          <a:prstGeom prst="rect">
            <a:avLst/>
          </a:prstGeom>
          <a:solidFill>
            <a:schemeClr val="lt2"/>
          </a:solidFill>
          <a:effectLst>
            <a:outerShdw dist="66675" dir="2580000" algn="bl" rotWithShape="0">
              <a:schemeClr val="dk1">
                <a:alpha val="17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21200" name="Google Shape;21200;p28"/>
          <p:cNvSpPr txBox="1">
            <a:spLocks noGrp="1"/>
          </p:cNvSpPr>
          <p:nvPr>
            <p:ph type="title" idx="5" hasCustomPrompt="1"/>
          </p:nvPr>
        </p:nvSpPr>
        <p:spPr>
          <a:xfrm rot="-159386">
            <a:off x="6356018" y="4494739"/>
            <a:ext cx="4867631" cy="853719"/>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21201" name="Google Shape;21201;p28"/>
          <p:cNvSpPr/>
          <p:nvPr/>
        </p:nvSpPr>
        <p:spPr>
          <a:xfrm rot="-4454930">
            <a:off x="2762137" y="6159729"/>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2" name="Google Shape;21202;p28"/>
          <p:cNvSpPr/>
          <p:nvPr/>
        </p:nvSpPr>
        <p:spPr>
          <a:xfrm rot="-1797008">
            <a:off x="993088" y="5448293"/>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3" name="Google Shape;21203;p28"/>
          <p:cNvSpPr/>
          <p:nvPr/>
        </p:nvSpPr>
        <p:spPr>
          <a:xfrm rot="-10330255">
            <a:off x="594121" y="6290809"/>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4" name="Google Shape;21204;p28"/>
          <p:cNvSpPr/>
          <p:nvPr/>
        </p:nvSpPr>
        <p:spPr>
          <a:xfrm rot="7248087">
            <a:off x="594130" y="4558648"/>
            <a:ext cx="96863" cy="19516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5" name="Google Shape;21205;p28"/>
          <p:cNvSpPr/>
          <p:nvPr/>
        </p:nvSpPr>
        <p:spPr>
          <a:xfrm rot="-4454930">
            <a:off x="992937" y="3633729"/>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6" name="Google Shape;21206;p28"/>
          <p:cNvSpPr/>
          <p:nvPr/>
        </p:nvSpPr>
        <p:spPr>
          <a:xfrm rot="-4454930">
            <a:off x="11464870" y="1865629"/>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7" name="Google Shape;21207;p28"/>
          <p:cNvSpPr/>
          <p:nvPr/>
        </p:nvSpPr>
        <p:spPr>
          <a:xfrm rot="-1797008">
            <a:off x="10834655" y="125926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8" name="Google Shape;21208;p28"/>
          <p:cNvSpPr/>
          <p:nvPr/>
        </p:nvSpPr>
        <p:spPr>
          <a:xfrm rot="-10330255">
            <a:off x="11192587" y="2769742"/>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09" name="Google Shape;21209;p28"/>
          <p:cNvSpPr/>
          <p:nvPr/>
        </p:nvSpPr>
        <p:spPr>
          <a:xfrm rot="7248087">
            <a:off x="9839563" y="746115"/>
            <a:ext cx="96863" cy="19516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210" name="Google Shape;21210;p28"/>
          <p:cNvSpPr/>
          <p:nvPr/>
        </p:nvSpPr>
        <p:spPr>
          <a:xfrm rot="-4454930">
            <a:off x="11553537" y="551562"/>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55396311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21211"/>
        <p:cNvGrpSpPr/>
        <p:nvPr/>
      </p:nvGrpSpPr>
      <p:grpSpPr>
        <a:xfrm>
          <a:off x="0" y="0"/>
          <a:ext cx="0" cy="0"/>
          <a:chOff x="0" y="0"/>
          <a:chExt cx="0" cy="0"/>
        </a:xfrm>
      </p:grpSpPr>
      <p:grpSp>
        <p:nvGrpSpPr>
          <p:cNvPr id="21212" name="Google Shape;21212;p29"/>
          <p:cNvGrpSpPr/>
          <p:nvPr/>
        </p:nvGrpSpPr>
        <p:grpSpPr>
          <a:xfrm>
            <a:off x="0" y="0"/>
            <a:ext cx="12205600" cy="7066400"/>
            <a:chOff x="0" y="0"/>
            <a:chExt cx="9154200" cy="5299800"/>
          </a:xfrm>
        </p:grpSpPr>
        <p:sp>
          <p:nvSpPr>
            <p:cNvPr id="21213" name="Google Shape;21213;p29"/>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4" name="Google Shape;21214;p29"/>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5" name="Google Shape;21215;p29"/>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6" name="Google Shape;21216;p29"/>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7" name="Google Shape;21217;p29"/>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8" name="Google Shape;21218;p29"/>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19" name="Google Shape;21219;p29"/>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0" name="Google Shape;21220;p29"/>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1" name="Google Shape;21221;p29"/>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2" name="Google Shape;21222;p29"/>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3" name="Google Shape;21223;p29"/>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4" name="Google Shape;21224;p29"/>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5" name="Google Shape;21225;p29"/>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6" name="Google Shape;21226;p29"/>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7" name="Google Shape;21227;p29"/>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8" name="Google Shape;21228;p29"/>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29" name="Google Shape;21229;p29"/>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0" name="Google Shape;21230;p29"/>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1" name="Google Shape;21231;p29"/>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2" name="Google Shape;21232;p29"/>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3" name="Google Shape;21233;p29"/>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4" name="Google Shape;21234;p29"/>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5" name="Google Shape;21235;p29"/>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6" name="Google Shape;21236;p29"/>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7" name="Google Shape;21237;p29"/>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8" name="Google Shape;21238;p29"/>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39" name="Google Shape;21239;p29"/>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0" name="Google Shape;21240;p29"/>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1" name="Google Shape;21241;p29"/>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2" name="Google Shape;21242;p29"/>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3" name="Google Shape;21243;p29"/>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4" name="Google Shape;21244;p29"/>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5" name="Google Shape;21245;p29"/>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6" name="Google Shape;21246;p29"/>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7" name="Google Shape;21247;p29"/>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8" name="Google Shape;21248;p29"/>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49" name="Google Shape;21249;p29"/>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0" name="Google Shape;21250;p29"/>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1" name="Google Shape;21251;p29"/>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2" name="Google Shape;21252;p29"/>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3" name="Google Shape;21253;p29"/>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4" name="Google Shape;21254;p29"/>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5" name="Google Shape;21255;p29"/>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6" name="Google Shape;21256;p29"/>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7" name="Google Shape;21257;p29"/>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8" name="Google Shape;21258;p29"/>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59" name="Google Shape;21259;p29"/>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0" name="Google Shape;21260;p29"/>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1" name="Google Shape;21261;p29"/>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2" name="Google Shape;21262;p29"/>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3" name="Google Shape;21263;p29"/>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4" name="Google Shape;21264;p29"/>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5" name="Google Shape;21265;p29"/>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6" name="Google Shape;21266;p29"/>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7" name="Google Shape;21267;p29"/>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8" name="Google Shape;21268;p29"/>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69" name="Google Shape;21269;p29"/>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0" name="Google Shape;21270;p29"/>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1" name="Google Shape;21271;p29"/>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2" name="Google Shape;21272;p29"/>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3" name="Google Shape;21273;p29"/>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4" name="Google Shape;21274;p29"/>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5" name="Google Shape;21275;p29"/>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6" name="Google Shape;21276;p29"/>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7" name="Google Shape;21277;p29"/>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8" name="Google Shape;21278;p29"/>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79" name="Google Shape;21279;p29"/>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0" name="Google Shape;21280;p29"/>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1" name="Google Shape;21281;p29"/>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2" name="Google Shape;21282;p29"/>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3" name="Google Shape;21283;p29"/>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4" name="Google Shape;21284;p29"/>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5" name="Google Shape;21285;p29"/>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6" name="Google Shape;21286;p29"/>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7" name="Google Shape;21287;p29"/>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8" name="Google Shape;21288;p29"/>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89" name="Google Shape;21289;p29"/>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0" name="Google Shape;21290;p29"/>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1" name="Google Shape;21291;p29"/>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2" name="Google Shape;21292;p29"/>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3" name="Google Shape;21293;p29"/>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4" name="Google Shape;21294;p29"/>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5" name="Google Shape;21295;p29"/>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6" name="Google Shape;21296;p29"/>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7" name="Google Shape;21297;p29"/>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8" name="Google Shape;21298;p29"/>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99" name="Google Shape;21299;p29"/>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0" name="Google Shape;21300;p29"/>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1" name="Google Shape;21301;p29"/>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2" name="Google Shape;21302;p29"/>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3" name="Google Shape;21303;p29"/>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4" name="Google Shape;21304;p29"/>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5" name="Google Shape;21305;p29"/>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6" name="Google Shape;21306;p29"/>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7" name="Google Shape;21307;p29"/>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8" name="Google Shape;21308;p29"/>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09" name="Google Shape;21309;p29"/>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0" name="Google Shape;21310;p29"/>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1" name="Google Shape;21311;p29"/>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2" name="Google Shape;21312;p29"/>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3" name="Google Shape;21313;p29"/>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4" name="Google Shape;21314;p29"/>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5" name="Google Shape;21315;p29"/>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6" name="Google Shape;21316;p29"/>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7" name="Google Shape;21317;p29"/>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8" name="Google Shape;21318;p29"/>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19" name="Google Shape;21319;p29"/>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0" name="Google Shape;21320;p29"/>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1" name="Google Shape;21321;p29"/>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2" name="Google Shape;21322;p29"/>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3" name="Google Shape;21323;p29"/>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4" name="Google Shape;21324;p29"/>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5" name="Google Shape;21325;p29"/>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6" name="Google Shape;21326;p29"/>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7" name="Google Shape;21327;p29"/>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8" name="Google Shape;21328;p29"/>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29" name="Google Shape;21329;p29"/>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0" name="Google Shape;21330;p29"/>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1" name="Google Shape;21331;p29"/>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2" name="Google Shape;21332;p29"/>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3" name="Google Shape;21333;p29"/>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4" name="Google Shape;21334;p29"/>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5" name="Google Shape;21335;p29"/>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6" name="Google Shape;21336;p29"/>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7" name="Google Shape;21337;p29"/>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8" name="Google Shape;21338;p29"/>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39" name="Google Shape;21339;p29"/>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0" name="Google Shape;21340;p29"/>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1" name="Google Shape;21341;p29"/>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2" name="Google Shape;21342;p29"/>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3" name="Google Shape;21343;p29"/>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4" name="Google Shape;21344;p29"/>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5" name="Google Shape;21345;p29"/>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6" name="Google Shape;21346;p29"/>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7" name="Google Shape;21347;p29"/>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8" name="Google Shape;21348;p29"/>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49" name="Google Shape;21349;p29"/>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0" name="Google Shape;21350;p29"/>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1" name="Google Shape;21351;p29"/>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2" name="Google Shape;21352;p29"/>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3" name="Google Shape;21353;p29"/>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4" name="Google Shape;21354;p29"/>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5" name="Google Shape;21355;p29"/>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6" name="Google Shape;21356;p29"/>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7" name="Google Shape;21357;p29"/>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8" name="Google Shape;21358;p29"/>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59" name="Google Shape;21359;p29"/>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0" name="Google Shape;21360;p29"/>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1" name="Google Shape;21361;p29"/>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2" name="Google Shape;21362;p29"/>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3" name="Google Shape;21363;p29"/>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4" name="Google Shape;21364;p29"/>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5" name="Google Shape;21365;p29"/>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6" name="Google Shape;21366;p29"/>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7" name="Google Shape;21367;p29"/>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8" name="Google Shape;21368;p29"/>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69" name="Google Shape;21369;p29"/>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0" name="Google Shape;21370;p29"/>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1" name="Google Shape;21371;p29"/>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2" name="Google Shape;21372;p29"/>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3" name="Google Shape;21373;p29"/>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4" name="Google Shape;21374;p29"/>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5" name="Google Shape;21375;p29"/>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6" name="Google Shape;21376;p29"/>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7" name="Google Shape;21377;p29"/>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8" name="Google Shape;21378;p29"/>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79" name="Google Shape;21379;p29"/>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0" name="Google Shape;21380;p29"/>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1" name="Google Shape;21381;p29"/>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2" name="Google Shape;21382;p29"/>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3" name="Google Shape;21383;p29"/>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4" name="Google Shape;21384;p29"/>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5" name="Google Shape;21385;p29"/>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6" name="Google Shape;21386;p29"/>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7" name="Google Shape;21387;p29"/>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8" name="Google Shape;21388;p29"/>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89" name="Google Shape;21389;p29"/>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0" name="Google Shape;21390;p29"/>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1" name="Google Shape;21391;p29"/>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2" name="Google Shape;21392;p29"/>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3" name="Google Shape;21393;p29"/>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4" name="Google Shape;21394;p29"/>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5" name="Google Shape;21395;p29"/>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6" name="Google Shape;21396;p29"/>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7" name="Google Shape;21397;p29"/>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8" name="Google Shape;21398;p29"/>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99" name="Google Shape;21399;p29"/>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0" name="Google Shape;21400;p29"/>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1" name="Google Shape;21401;p29"/>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2" name="Google Shape;21402;p29"/>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3" name="Google Shape;21403;p29"/>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4" name="Google Shape;21404;p29"/>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5" name="Google Shape;21405;p29"/>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6" name="Google Shape;21406;p29"/>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7" name="Google Shape;21407;p29"/>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8" name="Google Shape;21408;p29"/>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09" name="Google Shape;21409;p29"/>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0" name="Google Shape;21410;p29"/>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1" name="Google Shape;21411;p29"/>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2" name="Google Shape;21412;p29"/>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3" name="Google Shape;21413;p29"/>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4" name="Google Shape;21414;p29"/>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5" name="Google Shape;21415;p29"/>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6" name="Google Shape;21416;p29"/>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7" name="Google Shape;21417;p29"/>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8" name="Google Shape;21418;p29"/>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19" name="Google Shape;21419;p29"/>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0" name="Google Shape;21420;p29"/>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1" name="Google Shape;21421;p29"/>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2" name="Google Shape;21422;p29"/>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3" name="Google Shape;21423;p29"/>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4" name="Google Shape;21424;p29"/>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5" name="Google Shape;21425;p29"/>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6" name="Google Shape;21426;p29"/>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7" name="Google Shape;21427;p29"/>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8" name="Google Shape;21428;p29"/>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29" name="Google Shape;21429;p29"/>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0" name="Google Shape;21430;p29"/>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1" name="Google Shape;21431;p29"/>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2" name="Google Shape;21432;p29"/>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3" name="Google Shape;21433;p29"/>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4" name="Google Shape;21434;p29"/>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5" name="Google Shape;21435;p29"/>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6" name="Google Shape;21436;p29"/>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7" name="Google Shape;21437;p29"/>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8" name="Google Shape;21438;p29"/>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39" name="Google Shape;21439;p29"/>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0" name="Google Shape;21440;p29"/>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1" name="Google Shape;21441;p29"/>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2" name="Google Shape;21442;p29"/>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3" name="Google Shape;21443;p29"/>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4" name="Google Shape;21444;p29"/>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5" name="Google Shape;21445;p29"/>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6" name="Google Shape;21446;p29"/>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7" name="Google Shape;21447;p29"/>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8" name="Google Shape;21448;p29"/>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49" name="Google Shape;21449;p29"/>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0" name="Google Shape;21450;p29"/>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1" name="Google Shape;21451;p29"/>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2" name="Google Shape;21452;p29"/>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3" name="Google Shape;21453;p29"/>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4" name="Google Shape;21454;p29"/>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5" name="Google Shape;21455;p29"/>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6" name="Google Shape;21456;p29"/>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7" name="Google Shape;21457;p29"/>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8" name="Google Shape;21458;p29"/>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59" name="Google Shape;21459;p29"/>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0" name="Google Shape;21460;p29"/>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1" name="Google Shape;21461;p29"/>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2" name="Google Shape;21462;p29"/>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3" name="Google Shape;21463;p29"/>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4" name="Google Shape;21464;p29"/>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5" name="Google Shape;21465;p29"/>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6" name="Google Shape;21466;p29"/>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7" name="Google Shape;21467;p29"/>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8" name="Google Shape;21468;p29"/>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69" name="Google Shape;21469;p29"/>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0" name="Google Shape;21470;p29"/>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1" name="Google Shape;21471;p29"/>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2" name="Google Shape;21472;p29"/>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3" name="Google Shape;21473;p29"/>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4" name="Google Shape;21474;p29"/>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5" name="Google Shape;21475;p29"/>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6" name="Google Shape;21476;p29"/>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7" name="Google Shape;21477;p29"/>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8" name="Google Shape;21478;p29"/>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79" name="Google Shape;21479;p29"/>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0" name="Google Shape;21480;p29"/>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1" name="Google Shape;21481;p29"/>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2" name="Google Shape;21482;p29"/>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3" name="Google Shape;21483;p29"/>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4" name="Google Shape;21484;p29"/>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5" name="Google Shape;21485;p29"/>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6" name="Google Shape;21486;p29"/>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7" name="Google Shape;21487;p29"/>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8" name="Google Shape;21488;p29"/>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89" name="Google Shape;21489;p29"/>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0" name="Google Shape;21490;p29"/>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1" name="Google Shape;21491;p29"/>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2" name="Google Shape;21492;p29"/>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3" name="Google Shape;21493;p29"/>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4" name="Google Shape;21494;p29"/>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5" name="Google Shape;21495;p29"/>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6" name="Google Shape;21496;p29"/>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7" name="Google Shape;21497;p29"/>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8" name="Google Shape;21498;p29"/>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99" name="Google Shape;21499;p29"/>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0" name="Google Shape;21500;p29"/>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1" name="Google Shape;21501;p29"/>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2" name="Google Shape;21502;p29"/>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3" name="Google Shape;21503;p29"/>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4" name="Google Shape;21504;p29"/>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5" name="Google Shape;21505;p29"/>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6" name="Google Shape;21506;p29"/>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7" name="Google Shape;21507;p29"/>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8" name="Google Shape;21508;p29"/>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09" name="Google Shape;21509;p29"/>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0" name="Google Shape;21510;p29"/>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1" name="Google Shape;21511;p29"/>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2" name="Google Shape;21512;p29"/>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3" name="Google Shape;21513;p29"/>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4" name="Google Shape;21514;p29"/>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5" name="Google Shape;21515;p29"/>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6" name="Google Shape;21516;p29"/>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7" name="Google Shape;21517;p29"/>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8" name="Google Shape;21518;p29"/>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19" name="Google Shape;21519;p29"/>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0" name="Google Shape;21520;p29"/>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1" name="Google Shape;21521;p29"/>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2" name="Google Shape;21522;p29"/>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3" name="Google Shape;21523;p29"/>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4" name="Google Shape;21524;p29"/>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5" name="Google Shape;21525;p29"/>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6" name="Google Shape;21526;p29"/>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7" name="Google Shape;21527;p29"/>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8" name="Google Shape;21528;p29"/>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29" name="Google Shape;21529;p29"/>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0" name="Google Shape;21530;p29"/>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1" name="Google Shape;21531;p29"/>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2" name="Google Shape;21532;p29"/>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3" name="Google Shape;21533;p29"/>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4" name="Google Shape;21534;p29"/>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5" name="Google Shape;21535;p29"/>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6" name="Google Shape;21536;p29"/>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7" name="Google Shape;21537;p29"/>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8" name="Google Shape;21538;p29"/>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39" name="Google Shape;21539;p29"/>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0" name="Google Shape;21540;p29"/>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1" name="Google Shape;21541;p29"/>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2" name="Google Shape;21542;p29"/>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3" name="Google Shape;21543;p29"/>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4" name="Google Shape;21544;p29"/>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5" name="Google Shape;21545;p29"/>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6" name="Google Shape;21546;p29"/>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7" name="Google Shape;21547;p29"/>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8" name="Google Shape;21548;p29"/>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49" name="Google Shape;21549;p29"/>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0" name="Google Shape;21550;p29"/>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1" name="Google Shape;21551;p29"/>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2" name="Google Shape;21552;p29"/>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3" name="Google Shape;21553;p29"/>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4" name="Google Shape;21554;p29"/>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5" name="Google Shape;21555;p29"/>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6" name="Google Shape;21556;p29"/>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7" name="Google Shape;21557;p29"/>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8" name="Google Shape;21558;p29"/>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59" name="Google Shape;21559;p29"/>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0" name="Google Shape;21560;p29"/>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1" name="Google Shape;21561;p29"/>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2" name="Google Shape;21562;p29"/>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3" name="Google Shape;21563;p29"/>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4" name="Google Shape;21564;p29"/>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5" name="Google Shape;21565;p29"/>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6" name="Google Shape;21566;p29"/>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7" name="Google Shape;21567;p29"/>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8" name="Google Shape;21568;p29"/>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69" name="Google Shape;21569;p29"/>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0" name="Google Shape;21570;p29"/>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1" name="Google Shape;21571;p29"/>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2" name="Google Shape;21572;p29"/>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3" name="Google Shape;21573;p29"/>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4" name="Google Shape;21574;p29"/>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5" name="Google Shape;21575;p29"/>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6" name="Google Shape;21576;p29"/>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7" name="Google Shape;21577;p29"/>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8" name="Google Shape;21578;p29"/>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79" name="Google Shape;21579;p29"/>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0" name="Google Shape;21580;p29"/>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1" name="Google Shape;21581;p29"/>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2" name="Google Shape;21582;p29"/>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3" name="Google Shape;21583;p29"/>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4" name="Google Shape;21584;p29"/>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5" name="Google Shape;21585;p29"/>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6" name="Google Shape;21586;p29"/>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7" name="Google Shape;21587;p29"/>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8" name="Google Shape;21588;p29"/>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89" name="Google Shape;21589;p29"/>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0" name="Google Shape;21590;p29"/>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1" name="Google Shape;21591;p29"/>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2" name="Google Shape;21592;p29"/>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3" name="Google Shape;21593;p29"/>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4" name="Google Shape;21594;p29"/>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5" name="Google Shape;21595;p29"/>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6" name="Google Shape;21596;p29"/>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7" name="Google Shape;21597;p29"/>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8" name="Google Shape;21598;p29"/>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99" name="Google Shape;21599;p29"/>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0" name="Google Shape;21600;p29"/>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1" name="Google Shape;21601;p29"/>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2" name="Google Shape;21602;p29"/>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3" name="Google Shape;21603;p29"/>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4" name="Google Shape;21604;p29"/>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5" name="Google Shape;21605;p29"/>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6" name="Google Shape;21606;p29"/>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7" name="Google Shape;21607;p29"/>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8" name="Google Shape;21608;p29"/>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09" name="Google Shape;21609;p29"/>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0" name="Google Shape;21610;p29"/>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1" name="Google Shape;21611;p29"/>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2" name="Google Shape;21612;p29"/>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3" name="Google Shape;21613;p29"/>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4" name="Google Shape;21614;p29"/>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5" name="Google Shape;21615;p29"/>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6" name="Google Shape;21616;p29"/>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7" name="Google Shape;21617;p29"/>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8" name="Google Shape;21618;p29"/>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19" name="Google Shape;21619;p29"/>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0" name="Google Shape;21620;p29"/>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1" name="Google Shape;21621;p29"/>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2" name="Google Shape;21622;p29"/>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3" name="Google Shape;21623;p29"/>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4" name="Google Shape;21624;p29"/>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5" name="Google Shape;21625;p29"/>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6" name="Google Shape;21626;p29"/>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7" name="Google Shape;21627;p29"/>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8" name="Google Shape;21628;p29"/>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29" name="Google Shape;21629;p29"/>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0" name="Google Shape;21630;p29"/>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1" name="Google Shape;21631;p29"/>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2" name="Google Shape;21632;p29"/>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3" name="Google Shape;21633;p29"/>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4" name="Google Shape;21634;p29"/>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5" name="Google Shape;21635;p29"/>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6" name="Google Shape;21636;p29"/>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7" name="Google Shape;21637;p29"/>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8" name="Google Shape;21638;p29"/>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39" name="Google Shape;21639;p29"/>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0" name="Google Shape;21640;p29"/>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1" name="Google Shape;21641;p29"/>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2" name="Google Shape;21642;p29"/>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3" name="Google Shape;21643;p29"/>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4" name="Google Shape;21644;p29"/>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5" name="Google Shape;21645;p29"/>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6" name="Google Shape;21646;p29"/>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7" name="Google Shape;21647;p29"/>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8" name="Google Shape;21648;p29"/>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49" name="Google Shape;21649;p29"/>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0" name="Google Shape;21650;p29"/>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1" name="Google Shape;21651;p29"/>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2" name="Google Shape;21652;p29"/>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3" name="Google Shape;21653;p29"/>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4" name="Google Shape;21654;p29"/>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5" name="Google Shape;21655;p29"/>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6" name="Google Shape;21656;p29"/>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7" name="Google Shape;21657;p29"/>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8" name="Google Shape;21658;p29"/>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59" name="Google Shape;21659;p29"/>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0" name="Google Shape;21660;p29"/>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1" name="Google Shape;21661;p29"/>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2" name="Google Shape;21662;p29"/>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3" name="Google Shape;21663;p29"/>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4" name="Google Shape;21664;p29"/>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5" name="Google Shape;21665;p29"/>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6" name="Google Shape;21666;p29"/>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7" name="Google Shape;21667;p29"/>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8" name="Google Shape;21668;p29"/>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69" name="Google Shape;21669;p29"/>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0" name="Google Shape;21670;p29"/>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1" name="Google Shape;21671;p29"/>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2" name="Google Shape;21672;p29"/>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3" name="Google Shape;21673;p29"/>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4" name="Google Shape;21674;p29"/>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5" name="Google Shape;21675;p29"/>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6" name="Google Shape;21676;p29"/>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7" name="Google Shape;21677;p29"/>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8" name="Google Shape;21678;p29"/>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79" name="Google Shape;21679;p29"/>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0" name="Google Shape;21680;p29"/>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1" name="Google Shape;21681;p29"/>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2" name="Google Shape;21682;p29"/>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3" name="Google Shape;21683;p29"/>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4" name="Google Shape;21684;p29"/>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5" name="Google Shape;21685;p29"/>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6" name="Google Shape;21686;p29"/>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7" name="Google Shape;21687;p29"/>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8" name="Google Shape;21688;p29"/>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89" name="Google Shape;21689;p29"/>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0" name="Google Shape;21690;p29"/>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1" name="Google Shape;21691;p29"/>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2" name="Google Shape;21692;p29"/>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3" name="Google Shape;21693;p29"/>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4" name="Google Shape;21694;p29"/>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5" name="Google Shape;21695;p29"/>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6" name="Google Shape;21696;p29"/>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7" name="Google Shape;21697;p29"/>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8" name="Google Shape;21698;p29"/>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99" name="Google Shape;21699;p29"/>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0" name="Google Shape;21700;p29"/>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1" name="Google Shape;21701;p29"/>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2" name="Google Shape;21702;p29"/>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3" name="Google Shape;21703;p29"/>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4" name="Google Shape;21704;p29"/>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5" name="Google Shape;21705;p29"/>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6" name="Google Shape;21706;p29"/>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7" name="Google Shape;21707;p29"/>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8" name="Google Shape;21708;p29"/>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09" name="Google Shape;21709;p29"/>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0" name="Google Shape;21710;p29"/>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1" name="Google Shape;21711;p29"/>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2" name="Google Shape;21712;p29"/>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3" name="Google Shape;21713;p29"/>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4" name="Google Shape;21714;p29"/>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5" name="Google Shape;21715;p29"/>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6" name="Google Shape;21716;p29"/>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7" name="Google Shape;21717;p29"/>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8" name="Google Shape;21718;p29"/>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19" name="Google Shape;21719;p29"/>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0" name="Google Shape;21720;p29"/>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1" name="Google Shape;21721;p29"/>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2" name="Google Shape;21722;p29"/>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3" name="Google Shape;21723;p29"/>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4" name="Google Shape;21724;p29"/>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5" name="Google Shape;21725;p29"/>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6" name="Google Shape;21726;p29"/>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7" name="Google Shape;21727;p29"/>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8" name="Google Shape;21728;p29"/>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29" name="Google Shape;21729;p29"/>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0" name="Google Shape;21730;p29"/>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1" name="Google Shape;21731;p29"/>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2" name="Google Shape;21732;p29"/>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3" name="Google Shape;21733;p29"/>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4" name="Google Shape;21734;p29"/>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5" name="Google Shape;21735;p29"/>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6" name="Google Shape;21736;p29"/>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7" name="Google Shape;21737;p29"/>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8" name="Google Shape;21738;p29"/>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39" name="Google Shape;21739;p29"/>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0" name="Google Shape;21740;p29"/>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1" name="Google Shape;21741;p29"/>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2" name="Google Shape;21742;p29"/>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3" name="Google Shape;21743;p29"/>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4" name="Google Shape;21744;p29"/>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5" name="Google Shape;21745;p29"/>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6" name="Google Shape;21746;p29"/>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7" name="Google Shape;21747;p29"/>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8" name="Google Shape;21748;p29"/>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49" name="Google Shape;21749;p29"/>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0" name="Google Shape;21750;p29"/>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1" name="Google Shape;21751;p29"/>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2" name="Google Shape;21752;p29"/>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3" name="Google Shape;21753;p29"/>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4" name="Google Shape;21754;p29"/>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5" name="Google Shape;21755;p29"/>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6" name="Google Shape;21756;p29"/>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7" name="Google Shape;21757;p29"/>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8" name="Google Shape;21758;p29"/>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59" name="Google Shape;21759;p29"/>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0" name="Google Shape;21760;p29"/>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1" name="Google Shape;21761;p29"/>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2" name="Google Shape;21762;p29"/>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3" name="Google Shape;21763;p29"/>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4" name="Google Shape;21764;p29"/>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5" name="Google Shape;21765;p29"/>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6" name="Google Shape;21766;p29"/>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7" name="Google Shape;21767;p29"/>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8" name="Google Shape;21768;p29"/>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69" name="Google Shape;21769;p29"/>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0" name="Google Shape;21770;p29"/>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1" name="Google Shape;21771;p29"/>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2" name="Google Shape;21772;p29"/>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3" name="Google Shape;21773;p29"/>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4" name="Google Shape;21774;p29"/>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5" name="Google Shape;21775;p29"/>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6" name="Google Shape;21776;p29"/>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7" name="Google Shape;21777;p29"/>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8" name="Google Shape;21778;p29"/>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79" name="Google Shape;21779;p29"/>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0" name="Google Shape;21780;p29"/>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1" name="Google Shape;21781;p29"/>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2" name="Google Shape;21782;p29"/>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3" name="Google Shape;21783;p29"/>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4" name="Google Shape;21784;p29"/>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5" name="Google Shape;21785;p29"/>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6" name="Google Shape;21786;p29"/>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7" name="Google Shape;21787;p29"/>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8" name="Google Shape;21788;p29"/>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89" name="Google Shape;21789;p29"/>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0" name="Google Shape;21790;p29"/>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1" name="Google Shape;21791;p29"/>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2" name="Google Shape;21792;p29"/>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3" name="Google Shape;21793;p29"/>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4" name="Google Shape;21794;p29"/>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5" name="Google Shape;21795;p29"/>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6" name="Google Shape;21796;p29"/>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7" name="Google Shape;21797;p29"/>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8" name="Google Shape;21798;p29"/>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99" name="Google Shape;21799;p29"/>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0" name="Google Shape;21800;p29"/>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1" name="Google Shape;21801;p29"/>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2" name="Google Shape;21802;p29"/>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3" name="Google Shape;21803;p29"/>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4" name="Google Shape;21804;p29"/>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5" name="Google Shape;21805;p29"/>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6" name="Google Shape;21806;p29"/>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7" name="Google Shape;21807;p29"/>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8" name="Google Shape;21808;p29"/>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09" name="Google Shape;21809;p29"/>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0" name="Google Shape;21810;p29"/>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1" name="Google Shape;21811;p29"/>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2" name="Google Shape;21812;p29"/>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3" name="Google Shape;21813;p29"/>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4" name="Google Shape;21814;p29"/>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5" name="Google Shape;21815;p29"/>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6" name="Google Shape;21816;p29"/>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7" name="Google Shape;21817;p29"/>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8" name="Google Shape;21818;p29"/>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19" name="Google Shape;21819;p29"/>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0" name="Google Shape;21820;p29"/>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1" name="Google Shape;21821;p29"/>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2" name="Google Shape;21822;p29"/>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3" name="Google Shape;21823;p29"/>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4" name="Google Shape;21824;p29"/>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5" name="Google Shape;21825;p29"/>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6" name="Google Shape;21826;p29"/>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7" name="Google Shape;21827;p29"/>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8" name="Google Shape;21828;p29"/>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29" name="Google Shape;21829;p29"/>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0" name="Google Shape;21830;p29"/>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1" name="Google Shape;21831;p29"/>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2" name="Google Shape;21832;p29"/>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3" name="Google Shape;21833;p29"/>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4" name="Google Shape;21834;p29"/>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5" name="Google Shape;21835;p29"/>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6" name="Google Shape;21836;p29"/>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7" name="Google Shape;21837;p29"/>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8" name="Google Shape;21838;p29"/>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39" name="Google Shape;21839;p29"/>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0" name="Google Shape;21840;p29"/>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1" name="Google Shape;21841;p29"/>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2" name="Google Shape;21842;p29"/>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3" name="Google Shape;21843;p29"/>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4" name="Google Shape;21844;p29"/>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5" name="Google Shape;21845;p29"/>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6" name="Google Shape;21846;p29"/>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7" name="Google Shape;21847;p29"/>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8" name="Google Shape;21848;p29"/>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49" name="Google Shape;21849;p29"/>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0" name="Google Shape;21850;p29"/>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1" name="Google Shape;21851;p29"/>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2" name="Google Shape;21852;p29"/>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3" name="Google Shape;21853;p29"/>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4" name="Google Shape;21854;p29"/>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5" name="Google Shape;21855;p29"/>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6" name="Google Shape;21856;p29"/>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7" name="Google Shape;21857;p29"/>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8" name="Google Shape;21858;p29"/>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59" name="Google Shape;21859;p29"/>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0" name="Google Shape;21860;p29"/>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1" name="Google Shape;21861;p29"/>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2" name="Google Shape;21862;p29"/>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3" name="Google Shape;21863;p29"/>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4" name="Google Shape;21864;p29"/>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5" name="Google Shape;21865;p29"/>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6" name="Google Shape;21866;p29"/>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7" name="Google Shape;21867;p29"/>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8" name="Google Shape;21868;p29"/>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69" name="Google Shape;21869;p29"/>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0" name="Google Shape;21870;p29"/>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1" name="Google Shape;21871;p29"/>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2" name="Google Shape;21872;p29"/>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3" name="Google Shape;21873;p29"/>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4" name="Google Shape;21874;p29"/>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5" name="Google Shape;21875;p29"/>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6" name="Google Shape;21876;p29"/>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7" name="Google Shape;21877;p29"/>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8" name="Google Shape;21878;p29"/>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79" name="Google Shape;21879;p29"/>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0" name="Google Shape;21880;p29"/>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1" name="Google Shape;21881;p29"/>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2" name="Google Shape;21882;p29"/>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3" name="Google Shape;21883;p29"/>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4" name="Google Shape;21884;p29"/>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5" name="Google Shape;21885;p29"/>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6" name="Google Shape;21886;p29"/>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7" name="Google Shape;21887;p29"/>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8" name="Google Shape;21888;p29"/>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89" name="Google Shape;21889;p29"/>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0" name="Google Shape;21890;p29"/>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1" name="Google Shape;21891;p29"/>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2" name="Google Shape;21892;p29"/>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3" name="Google Shape;21893;p29"/>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4" name="Google Shape;21894;p29"/>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5" name="Google Shape;21895;p29"/>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6" name="Google Shape;21896;p29"/>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7" name="Google Shape;21897;p29"/>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8" name="Google Shape;21898;p29"/>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99" name="Google Shape;21899;p29"/>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0" name="Google Shape;21900;p29"/>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1" name="Google Shape;21901;p29"/>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2" name="Google Shape;21902;p29"/>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3" name="Google Shape;21903;p29"/>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4" name="Google Shape;21904;p29"/>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5" name="Google Shape;21905;p29"/>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6" name="Google Shape;21906;p29"/>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7" name="Google Shape;21907;p29"/>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8" name="Google Shape;21908;p29"/>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09" name="Google Shape;21909;p29"/>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0" name="Google Shape;21910;p29"/>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1" name="Google Shape;21911;p29"/>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2" name="Google Shape;21912;p29"/>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3" name="Google Shape;21913;p29"/>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4" name="Google Shape;21914;p29"/>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5" name="Google Shape;21915;p29"/>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6" name="Google Shape;21916;p29"/>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7" name="Google Shape;21917;p29"/>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8" name="Google Shape;21918;p29"/>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19" name="Google Shape;21919;p29"/>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0" name="Google Shape;21920;p29"/>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1" name="Google Shape;21921;p29"/>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2" name="Google Shape;21922;p29"/>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3" name="Google Shape;21923;p29"/>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4" name="Google Shape;21924;p29"/>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5" name="Google Shape;21925;p29"/>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6" name="Google Shape;21926;p29"/>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7" name="Google Shape;21927;p29"/>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8" name="Google Shape;21928;p29"/>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29" name="Google Shape;21929;p29"/>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0" name="Google Shape;21930;p29"/>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1" name="Google Shape;21931;p29"/>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2" name="Google Shape;21932;p29"/>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3" name="Google Shape;21933;p29"/>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4" name="Google Shape;21934;p29"/>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5" name="Google Shape;21935;p29"/>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6" name="Google Shape;21936;p29"/>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7" name="Google Shape;21937;p29"/>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8" name="Google Shape;21938;p29"/>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39" name="Google Shape;21939;p29"/>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0" name="Google Shape;21940;p29"/>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1" name="Google Shape;21941;p29"/>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2" name="Google Shape;21942;p29"/>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3" name="Google Shape;21943;p29"/>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4" name="Google Shape;21944;p29"/>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5" name="Google Shape;21945;p29"/>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6" name="Google Shape;21946;p29"/>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7" name="Google Shape;21947;p29"/>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8" name="Google Shape;21948;p29"/>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49" name="Google Shape;21949;p29"/>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0" name="Google Shape;21950;p29"/>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1" name="Google Shape;21951;p29"/>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2" name="Google Shape;21952;p29"/>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3" name="Google Shape;21953;p29"/>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4" name="Google Shape;21954;p29"/>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5" name="Google Shape;21955;p29"/>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6" name="Google Shape;21956;p29"/>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7" name="Google Shape;21957;p29"/>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8" name="Google Shape;21958;p29"/>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59" name="Google Shape;21959;p29"/>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0" name="Google Shape;21960;p29"/>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1" name="Google Shape;21961;p29"/>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2" name="Google Shape;21962;p29"/>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3" name="Google Shape;21963;p29"/>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4" name="Google Shape;21964;p29"/>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5" name="Google Shape;21965;p29"/>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6" name="Google Shape;21966;p29"/>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7" name="Google Shape;21967;p29"/>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8" name="Google Shape;21968;p29"/>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69" name="Google Shape;21969;p29"/>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0" name="Google Shape;21970;p29"/>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1" name="Google Shape;21971;p29"/>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2" name="Google Shape;21972;p29"/>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3" name="Google Shape;21973;p29"/>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4" name="Google Shape;21974;p29"/>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5" name="Google Shape;21975;p29"/>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6" name="Google Shape;21976;p29"/>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7" name="Google Shape;21977;p29"/>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8" name="Google Shape;21978;p29"/>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79" name="Google Shape;21979;p29"/>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0" name="Google Shape;21980;p29"/>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1" name="Google Shape;21981;p29"/>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2" name="Google Shape;21982;p29"/>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3" name="Google Shape;21983;p29"/>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4" name="Google Shape;21984;p29"/>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5" name="Google Shape;21985;p29"/>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6" name="Google Shape;21986;p29"/>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7" name="Google Shape;21987;p29"/>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8" name="Google Shape;21988;p29"/>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89" name="Google Shape;21989;p29"/>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0" name="Google Shape;21990;p29"/>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1" name="Google Shape;21991;p29"/>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2" name="Google Shape;21992;p29"/>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3" name="Google Shape;21993;p29"/>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4" name="Google Shape;21994;p29"/>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5" name="Google Shape;21995;p29"/>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6" name="Google Shape;21996;p29"/>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7" name="Google Shape;21997;p29"/>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8" name="Google Shape;21998;p29"/>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99" name="Google Shape;21999;p29"/>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0" name="Google Shape;22000;p29"/>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1" name="Google Shape;22001;p29"/>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2" name="Google Shape;22002;p29"/>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3" name="Google Shape;22003;p29"/>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4" name="Google Shape;22004;p29"/>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5" name="Google Shape;22005;p29"/>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6" name="Google Shape;22006;p29"/>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7" name="Google Shape;22007;p29"/>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8" name="Google Shape;22008;p29"/>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09" name="Google Shape;22009;p29"/>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0" name="Google Shape;22010;p29"/>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1" name="Google Shape;22011;p29"/>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2" name="Google Shape;22012;p29"/>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3" name="Google Shape;22013;p29"/>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4" name="Google Shape;22014;p29"/>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5" name="Google Shape;22015;p29"/>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6" name="Google Shape;22016;p29"/>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7" name="Google Shape;22017;p29"/>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8" name="Google Shape;22018;p29"/>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19" name="Google Shape;22019;p29"/>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0" name="Google Shape;22020;p29"/>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1" name="Google Shape;22021;p29"/>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2" name="Google Shape;22022;p29"/>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3" name="Google Shape;22023;p29"/>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4" name="Google Shape;22024;p29"/>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5" name="Google Shape;22025;p29"/>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6" name="Google Shape;22026;p29"/>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7" name="Google Shape;22027;p29"/>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8" name="Google Shape;22028;p29"/>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29" name="Google Shape;22029;p29"/>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0" name="Google Shape;22030;p29"/>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1" name="Google Shape;22031;p29"/>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2" name="Google Shape;22032;p29"/>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3" name="Google Shape;22033;p29"/>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4" name="Google Shape;22034;p29"/>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5" name="Google Shape;22035;p29"/>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6" name="Google Shape;22036;p29"/>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7" name="Google Shape;22037;p29"/>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8" name="Google Shape;22038;p29"/>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39" name="Google Shape;22039;p29"/>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0" name="Google Shape;22040;p29"/>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1" name="Google Shape;22041;p29"/>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2" name="Google Shape;22042;p29"/>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3" name="Google Shape;22043;p29"/>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4" name="Google Shape;22044;p29"/>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5" name="Google Shape;22045;p29"/>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6" name="Google Shape;22046;p29"/>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7" name="Google Shape;22047;p29"/>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48" name="Google Shape;22048;p29"/>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049" name="Google Shape;22049;p29"/>
          <p:cNvSpPr txBox="1">
            <a:spLocks noGrp="1"/>
          </p:cNvSpPr>
          <p:nvPr>
            <p:ph type="title"/>
          </p:nvPr>
        </p:nvSpPr>
        <p:spPr>
          <a:xfrm rot="129289">
            <a:off x="1551321" y="586931"/>
            <a:ext cx="4553220" cy="1411403"/>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10666"/>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050" name="Google Shape;22050;p29"/>
          <p:cNvSpPr txBox="1">
            <a:spLocks noGrp="1"/>
          </p:cNvSpPr>
          <p:nvPr>
            <p:ph type="subTitle" idx="1"/>
          </p:nvPr>
        </p:nvSpPr>
        <p:spPr>
          <a:xfrm rot="-686">
            <a:off x="1823931" y="2395888"/>
            <a:ext cx="4008000" cy="1636800"/>
          </a:xfrm>
          <a:prstGeom prst="rect">
            <a:avLst/>
          </a:prstGeom>
          <a:solidFill>
            <a:schemeClr val="lt2"/>
          </a:solidFill>
          <a:effectLst>
            <a:outerShdw dist="57150" dir="2400000" algn="bl" rotWithShape="0">
              <a:schemeClr val="dk1">
                <a:alpha val="19000"/>
              </a:schemeClr>
            </a:outerShdw>
          </a:effectLst>
        </p:spPr>
        <p:txBody>
          <a:bodyPr spcFirstLastPara="1" wrap="square" lIns="91425" tIns="91425" rIns="91425" bIns="91425" anchor="t" anchorCtr="0">
            <a:noAutofit/>
          </a:bodyPr>
          <a:lstStyle>
            <a:lvl1pPr lvl="0" algn="ctr">
              <a:spcBef>
                <a:spcPts val="0"/>
              </a:spcBef>
              <a:spcAft>
                <a:spcPts val="0"/>
              </a:spcAft>
              <a:buSzPts val="2500"/>
              <a:buFont typeface="Bebas Neue"/>
              <a:buNone/>
              <a:defRPr sz="2667">
                <a:latin typeface="Rum Raisin"/>
                <a:ea typeface="Rum Raisin"/>
                <a:cs typeface="Rum Raisin"/>
                <a:sym typeface="Rum Raisin"/>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051" name="Google Shape;22051;p29"/>
          <p:cNvSpPr txBox="1"/>
          <p:nvPr/>
        </p:nvSpPr>
        <p:spPr>
          <a:xfrm rot="373294">
            <a:off x="7429663" y="4433741"/>
            <a:ext cx="3499008" cy="1292051"/>
          </a:xfrm>
          <a:prstGeom prst="rect">
            <a:avLst/>
          </a:prstGeom>
          <a:solidFill>
            <a:schemeClr val="lt2"/>
          </a:solidFill>
          <a:ln>
            <a:noFill/>
          </a:ln>
          <a:effectLst>
            <a:outerShdw dist="66675" dir="2640000" algn="bl" rotWithShape="0">
              <a:schemeClr val="dk1">
                <a:alpha val="17000"/>
              </a:schemeClr>
            </a:outerShdw>
          </a:effectLst>
        </p:spPr>
        <p:txBody>
          <a:bodyPr spcFirstLastPara="1" wrap="square" lIns="121900" tIns="0" rIns="121900" bIns="0" anchor="ctr" anchorCtr="0">
            <a:noAutofit/>
          </a:bodyPr>
          <a:lstStyle/>
          <a:p>
            <a:pPr marL="0" lvl="0" indent="0" algn="ctr" rtl="0">
              <a:spcBef>
                <a:spcPts val="400"/>
              </a:spcBef>
              <a:spcAft>
                <a:spcPts val="0"/>
              </a:spcAft>
              <a:buNone/>
            </a:pPr>
            <a:r>
              <a:rPr lang="en" sz="1600" b="1">
                <a:solidFill>
                  <a:schemeClr val="dk1"/>
                </a:solidFill>
                <a:latin typeface="Anaheim"/>
                <a:ea typeface="Anaheim"/>
                <a:cs typeface="Anaheim"/>
                <a:sym typeface="Anaheim"/>
              </a:rPr>
              <a:t>CREDITS:</a:t>
            </a:r>
            <a:r>
              <a:rPr lang="en" sz="1600">
                <a:solidFill>
                  <a:schemeClr val="dk1"/>
                </a:solidFill>
                <a:latin typeface="Anaheim"/>
                <a:ea typeface="Anaheim"/>
                <a:cs typeface="Anaheim"/>
                <a:sym typeface="Anaheim"/>
              </a:rPr>
              <a:t> This presentation template was created by </a:t>
            </a:r>
            <a:r>
              <a:rPr lang="en" sz="1600" b="1">
                <a:solidFill>
                  <a:schemeClr val="dk1"/>
                </a:solidFill>
                <a:uFill>
                  <a:noFill/>
                </a:uFill>
                <a:latin typeface="Anaheim"/>
                <a:ea typeface="Anaheim"/>
                <a:cs typeface="Anaheim"/>
                <a:sym typeface="Anaheim"/>
                <a:hlinkClick r:id="rId2">
                  <a:extLst>
                    <a:ext uri="{A12FA001-AC4F-418D-AE19-62706E023703}">
                      <ahyp:hlinkClr xmlns:ahyp="http://schemas.microsoft.com/office/drawing/2018/hyperlinkcolor" val="tx"/>
                    </a:ext>
                  </a:extLst>
                </a:hlinkClick>
              </a:rPr>
              <a:t>Slidesgo</a:t>
            </a:r>
            <a:r>
              <a:rPr lang="en" sz="1600">
                <a:solidFill>
                  <a:schemeClr val="dk1"/>
                </a:solidFill>
                <a:latin typeface="Anaheim"/>
                <a:ea typeface="Anaheim"/>
                <a:cs typeface="Anaheim"/>
                <a:sym typeface="Anaheim"/>
              </a:rPr>
              <a:t>, and includes icons by </a:t>
            </a:r>
            <a:r>
              <a:rPr lang="en" sz="1600" b="1">
                <a:solidFill>
                  <a:schemeClr val="dk1"/>
                </a:solidFill>
                <a:uFill>
                  <a:noFill/>
                </a:uFill>
                <a:latin typeface="Anaheim"/>
                <a:ea typeface="Anaheim"/>
                <a:cs typeface="Anaheim"/>
                <a:sym typeface="Anaheim"/>
                <a:hlinkClick r:id="rId3">
                  <a:extLst>
                    <a:ext uri="{A12FA001-AC4F-418D-AE19-62706E023703}">
                      <ahyp:hlinkClr xmlns:ahyp="http://schemas.microsoft.com/office/drawing/2018/hyperlinkcolor" val="tx"/>
                    </a:ext>
                  </a:extLst>
                </a:hlinkClick>
              </a:rPr>
              <a:t>Flaticon</a:t>
            </a:r>
            <a:r>
              <a:rPr lang="en" sz="1600">
                <a:solidFill>
                  <a:schemeClr val="dk1"/>
                </a:solidFill>
                <a:latin typeface="Anaheim"/>
                <a:ea typeface="Anaheim"/>
                <a:cs typeface="Anaheim"/>
                <a:sym typeface="Anaheim"/>
              </a:rPr>
              <a:t>, and infographics &amp; images by </a:t>
            </a:r>
            <a:r>
              <a:rPr lang="en" sz="1600" b="1">
                <a:solidFill>
                  <a:schemeClr val="dk1"/>
                </a:solidFill>
                <a:uFill>
                  <a:noFill/>
                </a:uFill>
                <a:latin typeface="Anaheim"/>
                <a:ea typeface="Anaheim"/>
                <a:cs typeface="Anaheim"/>
                <a:sym typeface="Anaheim"/>
                <a:hlinkClick r:id="rId4">
                  <a:extLst>
                    <a:ext uri="{A12FA001-AC4F-418D-AE19-62706E023703}">
                      <ahyp:hlinkClr xmlns:ahyp="http://schemas.microsoft.com/office/drawing/2018/hyperlinkcolor" val="tx"/>
                    </a:ext>
                  </a:extLst>
                </a:hlinkClick>
              </a:rPr>
              <a:t>Freepik</a:t>
            </a:r>
            <a:r>
              <a:rPr lang="en" sz="1600">
                <a:solidFill>
                  <a:schemeClr val="dk1"/>
                </a:solidFill>
                <a:latin typeface="Anaheim"/>
                <a:ea typeface="Anaheim"/>
                <a:cs typeface="Anaheim"/>
                <a:sym typeface="Anaheim"/>
              </a:rPr>
              <a:t> </a:t>
            </a:r>
            <a:endParaRPr sz="1600" b="1">
              <a:solidFill>
                <a:schemeClr val="dk1"/>
              </a:solidFill>
              <a:latin typeface="Anaheim"/>
              <a:ea typeface="Anaheim"/>
              <a:cs typeface="Anaheim"/>
              <a:sym typeface="Anaheim"/>
            </a:endParaRPr>
          </a:p>
        </p:txBody>
      </p:sp>
    </p:spTree>
    <p:extLst>
      <p:ext uri="{BB962C8B-B14F-4D97-AF65-F5344CB8AC3E}">
        <p14:creationId xmlns:p14="http://schemas.microsoft.com/office/powerpoint/2010/main" val="392455566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22052"/>
        <p:cNvGrpSpPr/>
        <p:nvPr/>
      </p:nvGrpSpPr>
      <p:grpSpPr>
        <a:xfrm>
          <a:off x="0" y="0"/>
          <a:ext cx="0" cy="0"/>
          <a:chOff x="0" y="0"/>
          <a:chExt cx="0" cy="0"/>
        </a:xfrm>
      </p:grpSpPr>
      <p:grpSp>
        <p:nvGrpSpPr>
          <p:cNvPr id="22053" name="Google Shape;22053;p30"/>
          <p:cNvGrpSpPr/>
          <p:nvPr/>
        </p:nvGrpSpPr>
        <p:grpSpPr>
          <a:xfrm>
            <a:off x="0" y="0"/>
            <a:ext cx="12205600" cy="7066400"/>
            <a:chOff x="0" y="0"/>
            <a:chExt cx="9154200" cy="5299800"/>
          </a:xfrm>
        </p:grpSpPr>
        <p:sp>
          <p:nvSpPr>
            <p:cNvPr id="22054" name="Google Shape;22054;p30"/>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5" name="Google Shape;22055;p30"/>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6" name="Google Shape;22056;p30"/>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7" name="Google Shape;22057;p30"/>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8" name="Google Shape;22058;p30"/>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59" name="Google Shape;22059;p30"/>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0" name="Google Shape;22060;p30"/>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1" name="Google Shape;22061;p30"/>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2" name="Google Shape;22062;p30"/>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3" name="Google Shape;22063;p30"/>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4" name="Google Shape;22064;p30"/>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5" name="Google Shape;22065;p30"/>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6" name="Google Shape;22066;p30"/>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7" name="Google Shape;22067;p30"/>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8" name="Google Shape;22068;p30"/>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69" name="Google Shape;22069;p30"/>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0" name="Google Shape;22070;p30"/>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1" name="Google Shape;22071;p30"/>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2" name="Google Shape;22072;p30"/>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3" name="Google Shape;22073;p30"/>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4" name="Google Shape;22074;p30"/>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5" name="Google Shape;22075;p30"/>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6" name="Google Shape;22076;p30"/>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7" name="Google Shape;22077;p30"/>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8" name="Google Shape;22078;p30"/>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79" name="Google Shape;22079;p30"/>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0" name="Google Shape;22080;p30"/>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1" name="Google Shape;22081;p30"/>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2" name="Google Shape;22082;p30"/>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3" name="Google Shape;22083;p30"/>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4" name="Google Shape;22084;p30"/>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5" name="Google Shape;22085;p30"/>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6" name="Google Shape;22086;p30"/>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7" name="Google Shape;22087;p30"/>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8" name="Google Shape;22088;p30"/>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89" name="Google Shape;22089;p30"/>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0" name="Google Shape;22090;p30"/>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1" name="Google Shape;22091;p30"/>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2" name="Google Shape;22092;p30"/>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3" name="Google Shape;22093;p30"/>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4" name="Google Shape;22094;p30"/>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5" name="Google Shape;22095;p30"/>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6" name="Google Shape;22096;p30"/>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7" name="Google Shape;22097;p30"/>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8" name="Google Shape;22098;p30"/>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99" name="Google Shape;22099;p30"/>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0" name="Google Shape;22100;p30"/>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1" name="Google Shape;22101;p30"/>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2" name="Google Shape;22102;p30"/>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3" name="Google Shape;22103;p30"/>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4" name="Google Shape;22104;p30"/>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5" name="Google Shape;22105;p30"/>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6" name="Google Shape;22106;p30"/>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7" name="Google Shape;22107;p30"/>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8" name="Google Shape;22108;p30"/>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09" name="Google Shape;22109;p30"/>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0" name="Google Shape;22110;p30"/>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1" name="Google Shape;22111;p30"/>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2" name="Google Shape;22112;p30"/>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3" name="Google Shape;22113;p30"/>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4" name="Google Shape;22114;p30"/>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5" name="Google Shape;22115;p30"/>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6" name="Google Shape;22116;p30"/>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7" name="Google Shape;22117;p30"/>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8" name="Google Shape;22118;p30"/>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19" name="Google Shape;22119;p30"/>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0" name="Google Shape;22120;p30"/>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1" name="Google Shape;22121;p30"/>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2" name="Google Shape;22122;p30"/>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3" name="Google Shape;22123;p30"/>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4" name="Google Shape;22124;p30"/>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5" name="Google Shape;22125;p30"/>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6" name="Google Shape;22126;p30"/>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7" name="Google Shape;22127;p30"/>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8" name="Google Shape;22128;p30"/>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29" name="Google Shape;22129;p30"/>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0" name="Google Shape;22130;p30"/>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1" name="Google Shape;22131;p30"/>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2" name="Google Shape;22132;p30"/>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3" name="Google Shape;22133;p30"/>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4" name="Google Shape;22134;p30"/>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5" name="Google Shape;22135;p30"/>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6" name="Google Shape;22136;p30"/>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7" name="Google Shape;22137;p30"/>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8" name="Google Shape;22138;p30"/>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39" name="Google Shape;22139;p30"/>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0" name="Google Shape;22140;p30"/>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1" name="Google Shape;22141;p30"/>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2" name="Google Shape;22142;p30"/>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3" name="Google Shape;22143;p30"/>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4" name="Google Shape;22144;p30"/>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5" name="Google Shape;22145;p30"/>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6" name="Google Shape;22146;p30"/>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7" name="Google Shape;22147;p30"/>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8" name="Google Shape;22148;p30"/>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49" name="Google Shape;22149;p30"/>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0" name="Google Shape;22150;p30"/>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1" name="Google Shape;22151;p30"/>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2" name="Google Shape;22152;p30"/>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3" name="Google Shape;22153;p30"/>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4" name="Google Shape;22154;p30"/>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5" name="Google Shape;22155;p30"/>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6" name="Google Shape;22156;p30"/>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7" name="Google Shape;22157;p30"/>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8" name="Google Shape;22158;p30"/>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59" name="Google Shape;22159;p30"/>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0" name="Google Shape;22160;p30"/>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1" name="Google Shape;22161;p30"/>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2" name="Google Shape;22162;p30"/>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3" name="Google Shape;22163;p30"/>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4" name="Google Shape;22164;p30"/>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5" name="Google Shape;22165;p30"/>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6" name="Google Shape;22166;p30"/>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7" name="Google Shape;22167;p30"/>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8" name="Google Shape;22168;p30"/>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69" name="Google Shape;22169;p30"/>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0" name="Google Shape;22170;p30"/>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1" name="Google Shape;22171;p30"/>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2" name="Google Shape;22172;p30"/>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3" name="Google Shape;22173;p30"/>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4" name="Google Shape;22174;p30"/>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5" name="Google Shape;22175;p30"/>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6" name="Google Shape;22176;p30"/>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7" name="Google Shape;22177;p30"/>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8" name="Google Shape;22178;p30"/>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79" name="Google Shape;22179;p30"/>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0" name="Google Shape;22180;p30"/>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1" name="Google Shape;22181;p30"/>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2" name="Google Shape;22182;p30"/>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3" name="Google Shape;22183;p30"/>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4" name="Google Shape;22184;p30"/>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5" name="Google Shape;22185;p30"/>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6" name="Google Shape;22186;p30"/>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7" name="Google Shape;22187;p30"/>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8" name="Google Shape;22188;p30"/>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89" name="Google Shape;22189;p30"/>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0" name="Google Shape;22190;p30"/>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1" name="Google Shape;22191;p30"/>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2" name="Google Shape;22192;p30"/>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3" name="Google Shape;22193;p30"/>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4" name="Google Shape;22194;p30"/>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5" name="Google Shape;22195;p30"/>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6" name="Google Shape;22196;p30"/>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7" name="Google Shape;22197;p30"/>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8" name="Google Shape;22198;p30"/>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99" name="Google Shape;22199;p30"/>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0" name="Google Shape;22200;p30"/>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1" name="Google Shape;22201;p30"/>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2" name="Google Shape;22202;p30"/>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3" name="Google Shape;22203;p30"/>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4" name="Google Shape;22204;p30"/>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5" name="Google Shape;22205;p30"/>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6" name="Google Shape;22206;p30"/>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7" name="Google Shape;22207;p30"/>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8" name="Google Shape;22208;p30"/>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09" name="Google Shape;22209;p30"/>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0" name="Google Shape;22210;p30"/>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1" name="Google Shape;22211;p30"/>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2" name="Google Shape;22212;p30"/>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3" name="Google Shape;22213;p30"/>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4" name="Google Shape;22214;p30"/>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5" name="Google Shape;22215;p30"/>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6" name="Google Shape;22216;p30"/>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7" name="Google Shape;22217;p30"/>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8" name="Google Shape;22218;p30"/>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19" name="Google Shape;22219;p30"/>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0" name="Google Shape;22220;p30"/>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1" name="Google Shape;22221;p30"/>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2" name="Google Shape;22222;p30"/>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3" name="Google Shape;22223;p30"/>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4" name="Google Shape;22224;p30"/>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5" name="Google Shape;22225;p30"/>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6" name="Google Shape;22226;p30"/>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7" name="Google Shape;22227;p30"/>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8" name="Google Shape;22228;p30"/>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29" name="Google Shape;22229;p30"/>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0" name="Google Shape;22230;p30"/>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1" name="Google Shape;22231;p30"/>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2" name="Google Shape;22232;p30"/>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3" name="Google Shape;22233;p30"/>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4" name="Google Shape;22234;p30"/>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5" name="Google Shape;22235;p30"/>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6" name="Google Shape;22236;p30"/>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7" name="Google Shape;22237;p30"/>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8" name="Google Shape;22238;p30"/>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39" name="Google Shape;22239;p30"/>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0" name="Google Shape;22240;p30"/>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1" name="Google Shape;22241;p30"/>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2" name="Google Shape;22242;p30"/>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3" name="Google Shape;22243;p30"/>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4" name="Google Shape;22244;p30"/>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5" name="Google Shape;22245;p30"/>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6" name="Google Shape;22246;p30"/>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7" name="Google Shape;22247;p30"/>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8" name="Google Shape;22248;p30"/>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49" name="Google Shape;22249;p30"/>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0" name="Google Shape;22250;p30"/>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1" name="Google Shape;22251;p30"/>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2" name="Google Shape;22252;p30"/>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3" name="Google Shape;22253;p30"/>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4" name="Google Shape;22254;p30"/>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5" name="Google Shape;22255;p30"/>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6" name="Google Shape;22256;p30"/>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7" name="Google Shape;22257;p30"/>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8" name="Google Shape;22258;p30"/>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59" name="Google Shape;22259;p30"/>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0" name="Google Shape;22260;p30"/>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1" name="Google Shape;22261;p30"/>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2" name="Google Shape;22262;p30"/>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3" name="Google Shape;22263;p30"/>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4" name="Google Shape;22264;p30"/>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5" name="Google Shape;22265;p30"/>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6" name="Google Shape;22266;p30"/>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7" name="Google Shape;22267;p30"/>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8" name="Google Shape;22268;p30"/>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69" name="Google Shape;22269;p30"/>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0" name="Google Shape;22270;p30"/>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1" name="Google Shape;22271;p30"/>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2" name="Google Shape;22272;p30"/>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3" name="Google Shape;22273;p30"/>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4" name="Google Shape;22274;p30"/>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5" name="Google Shape;22275;p30"/>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6" name="Google Shape;22276;p30"/>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7" name="Google Shape;22277;p30"/>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8" name="Google Shape;22278;p30"/>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79" name="Google Shape;22279;p30"/>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0" name="Google Shape;22280;p30"/>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1" name="Google Shape;22281;p30"/>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2" name="Google Shape;22282;p30"/>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3" name="Google Shape;22283;p30"/>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4" name="Google Shape;22284;p30"/>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5" name="Google Shape;22285;p30"/>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6" name="Google Shape;22286;p30"/>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7" name="Google Shape;22287;p30"/>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8" name="Google Shape;22288;p30"/>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89" name="Google Shape;22289;p30"/>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0" name="Google Shape;22290;p30"/>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1" name="Google Shape;22291;p30"/>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2" name="Google Shape;22292;p30"/>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3" name="Google Shape;22293;p30"/>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4" name="Google Shape;22294;p30"/>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5" name="Google Shape;22295;p30"/>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6" name="Google Shape;22296;p30"/>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7" name="Google Shape;22297;p30"/>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8" name="Google Shape;22298;p30"/>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99" name="Google Shape;22299;p30"/>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0" name="Google Shape;22300;p30"/>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1" name="Google Shape;22301;p30"/>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2" name="Google Shape;22302;p30"/>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3" name="Google Shape;22303;p30"/>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4" name="Google Shape;22304;p30"/>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5" name="Google Shape;22305;p30"/>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6" name="Google Shape;22306;p30"/>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7" name="Google Shape;22307;p30"/>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8" name="Google Shape;22308;p30"/>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09" name="Google Shape;22309;p30"/>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0" name="Google Shape;22310;p30"/>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1" name="Google Shape;22311;p30"/>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2" name="Google Shape;22312;p30"/>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3" name="Google Shape;22313;p30"/>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4" name="Google Shape;22314;p30"/>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5" name="Google Shape;22315;p30"/>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6" name="Google Shape;22316;p30"/>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7" name="Google Shape;22317;p30"/>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8" name="Google Shape;22318;p30"/>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19" name="Google Shape;22319;p30"/>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0" name="Google Shape;22320;p30"/>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1" name="Google Shape;22321;p30"/>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2" name="Google Shape;22322;p30"/>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3" name="Google Shape;22323;p30"/>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4" name="Google Shape;22324;p30"/>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5" name="Google Shape;22325;p30"/>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6" name="Google Shape;22326;p30"/>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7" name="Google Shape;22327;p30"/>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8" name="Google Shape;22328;p30"/>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29" name="Google Shape;22329;p30"/>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0" name="Google Shape;22330;p30"/>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1" name="Google Shape;22331;p30"/>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2" name="Google Shape;22332;p30"/>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3" name="Google Shape;22333;p30"/>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4" name="Google Shape;22334;p30"/>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5" name="Google Shape;22335;p30"/>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6" name="Google Shape;22336;p30"/>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7" name="Google Shape;22337;p30"/>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8" name="Google Shape;22338;p30"/>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39" name="Google Shape;22339;p30"/>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0" name="Google Shape;22340;p30"/>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1" name="Google Shape;22341;p30"/>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2" name="Google Shape;22342;p30"/>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3" name="Google Shape;22343;p30"/>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4" name="Google Shape;22344;p30"/>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5" name="Google Shape;22345;p30"/>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6" name="Google Shape;22346;p30"/>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7" name="Google Shape;22347;p30"/>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8" name="Google Shape;22348;p30"/>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49" name="Google Shape;22349;p30"/>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0" name="Google Shape;22350;p30"/>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1" name="Google Shape;22351;p30"/>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2" name="Google Shape;22352;p30"/>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3" name="Google Shape;22353;p30"/>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4" name="Google Shape;22354;p30"/>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5" name="Google Shape;22355;p30"/>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6" name="Google Shape;22356;p30"/>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7" name="Google Shape;22357;p30"/>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8" name="Google Shape;22358;p30"/>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59" name="Google Shape;22359;p30"/>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0" name="Google Shape;22360;p30"/>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1" name="Google Shape;22361;p30"/>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2" name="Google Shape;22362;p30"/>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3" name="Google Shape;22363;p30"/>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4" name="Google Shape;22364;p30"/>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5" name="Google Shape;22365;p30"/>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6" name="Google Shape;22366;p30"/>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7" name="Google Shape;22367;p30"/>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8" name="Google Shape;22368;p30"/>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69" name="Google Shape;22369;p30"/>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0" name="Google Shape;22370;p30"/>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1" name="Google Shape;22371;p30"/>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2" name="Google Shape;22372;p30"/>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3" name="Google Shape;22373;p30"/>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4" name="Google Shape;22374;p30"/>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5" name="Google Shape;22375;p30"/>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6" name="Google Shape;22376;p30"/>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7" name="Google Shape;22377;p30"/>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8" name="Google Shape;22378;p30"/>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79" name="Google Shape;22379;p30"/>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0" name="Google Shape;22380;p30"/>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1" name="Google Shape;22381;p30"/>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2" name="Google Shape;22382;p30"/>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3" name="Google Shape;22383;p30"/>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4" name="Google Shape;22384;p30"/>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5" name="Google Shape;22385;p30"/>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6" name="Google Shape;22386;p30"/>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7" name="Google Shape;22387;p30"/>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8" name="Google Shape;22388;p30"/>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89" name="Google Shape;22389;p30"/>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0" name="Google Shape;22390;p30"/>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1" name="Google Shape;22391;p30"/>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2" name="Google Shape;22392;p30"/>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3" name="Google Shape;22393;p30"/>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4" name="Google Shape;22394;p30"/>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5" name="Google Shape;22395;p30"/>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6" name="Google Shape;22396;p30"/>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7" name="Google Shape;22397;p30"/>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8" name="Google Shape;22398;p30"/>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99" name="Google Shape;22399;p30"/>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0" name="Google Shape;22400;p30"/>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1" name="Google Shape;22401;p30"/>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2" name="Google Shape;22402;p30"/>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3" name="Google Shape;22403;p30"/>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4" name="Google Shape;22404;p30"/>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5" name="Google Shape;22405;p30"/>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6" name="Google Shape;22406;p30"/>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7" name="Google Shape;22407;p30"/>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8" name="Google Shape;22408;p30"/>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09" name="Google Shape;22409;p30"/>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0" name="Google Shape;22410;p30"/>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1" name="Google Shape;22411;p30"/>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2" name="Google Shape;22412;p30"/>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3" name="Google Shape;22413;p30"/>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4" name="Google Shape;22414;p30"/>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5" name="Google Shape;22415;p30"/>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6" name="Google Shape;22416;p30"/>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7" name="Google Shape;22417;p30"/>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8" name="Google Shape;22418;p30"/>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19" name="Google Shape;22419;p30"/>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0" name="Google Shape;22420;p30"/>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1" name="Google Shape;22421;p30"/>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2" name="Google Shape;22422;p30"/>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3" name="Google Shape;22423;p30"/>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4" name="Google Shape;22424;p30"/>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5" name="Google Shape;22425;p30"/>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6" name="Google Shape;22426;p30"/>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7" name="Google Shape;22427;p30"/>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8" name="Google Shape;22428;p30"/>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29" name="Google Shape;22429;p30"/>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0" name="Google Shape;22430;p30"/>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1" name="Google Shape;22431;p30"/>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2" name="Google Shape;22432;p30"/>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3" name="Google Shape;22433;p30"/>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4" name="Google Shape;22434;p30"/>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5" name="Google Shape;22435;p30"/>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6" name="Google Shape;22436;p30"/>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7" name="Google Shape;22437;p30"/>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8" name="Google Shape;22438;p30"/>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39" name="Google Shape;22439;p30"/>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0" name="Google Shape;22440;p30"/>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1" name="Google Shape;22441;p30"/>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2" name="Google Shape;22442;p30"/>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3" name="Google Shape;22443;p30"/>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4" name="Google Shape;22444;p30"/>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5" name="Google Shape;22445;p30"/>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6" name="Google Shape;22446;p30"/>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7" name="Google Shape;22447;p30"/>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8" name="Google Shape;22448;p30"/>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49" name="Google Shape;22449;p30"/>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0" name="Google Shape;22450;p30"/>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1" name="Google Shape;22451;p30"/>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2" name="Google Shape;22452;p30"/>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3" name="Google Shape;22453;p30"/>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4" name="Google Shape;22454;p30"/>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5" name="Google Shape;22455;p30"/>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6" name="Google Shape;22456;p30"/>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7" name="Google Shape;22457;p30"/>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8" name="Google Shape;22458;p30"/>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59" name="Google Shape;22459;p30"/>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0" name="Google Shape;22460;p30"/>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1" name="Google Shape;22461;p30"/>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2" name="Google Shape;22462;p30"/>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3" name="Google Shape;22463;p30"/>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4" name="Google Shape;22464;p30"/>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5" name="Google Shape;22465;p30"/>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6" name="Google Shape;22466;p30"/>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7" name="Google Shape;22467;p30"/>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8" name="Google Shape;22468;p30"/>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69" name="Google Shape;22469;p30"/>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0" name="Google Shape;22470;p30"/>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1" name="Google Shape;22471;p30"/>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2" name="Google Shape;22472;p30"/>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3" name="Google Shape;22473;p30"/>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4" name="Google Shape;22474;p30"/>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5" name="Google Shape;22475;p30"/>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6" name="Google Shape;22476;p30"/>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7" name="Google Shape;22477;p30"/>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8" name="Google Shape;22478;p30"/>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79" name="Google Shape;22479;p30"/>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0" name="Google Shape;22480;p30"/>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1" name="Google Shape;22481;p30"/>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2" name="Google Shape;22482;p30"/>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3" name="Google Shape;22483;p30"/>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4" name="Google Shape;22484;p30"/>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5" name="Google Shape;22485;p30"/>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6" name="Google Shape;22486;p30"/>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7" name="Google Shape;22487;p30"/>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8" name="Google Shape;22488;p30"/>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89" name="Google Shape;22489;p30"/>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0" name="Google Shape;22490;p30"/>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1" name="Google Shape;22491;p30"/>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2" name="Google Shape;22492;p30"/>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3" name="Google Shape;22493;p30"/>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4" name="Google Shape;22494;p30"/>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5" name="Google Shape;22495;p30"/>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6" name="Google Shape;22496;p30"/>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7" name="Google Shape;22497;p30"/>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8" name="Google Shape;22498;p30"/>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99" name="Google Shape;22499;p30"/>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0" name="Google Shape;22500;p30"/>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1" name="Google Shape;22501;p30"/>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2" name="Google Shape;22502;p30"/>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3" name="Google Shape;22503;p30"/>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4" name="Google Shape;22504;p30"/>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5" name="Google Shape;22505;p30"/>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6" name="Google Shape;22506;p30"/>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7" name="Google Shape;22507;p30"/>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8" name="Google Shape;22508;p30"/>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09" name="Google Shape;22509;p30"/>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0" name="Google Shape;22510;p30"/>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1" name="Google Shape;22511;p30"/>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2" name="Google Shape;22512;p30"/>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3" name="Google Shape;22513;p30"/>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4" name="Google Shape;22514;p30"/>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5" name="Google Shape;22515;p30"/>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6" name="Google Shape;22516;p30"/>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7" name="Google Shape;22517;p30"/>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8" name="Google Shape;22518;p30"/>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19" name="Google Shape;22519;p30"/>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0" name="Google Shape;22520;p30"/>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1" name="Google Shape;22521;p30"/>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2" name="Google Shape;22522;p30"/>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3" name="Google Shape;22523;p30"/>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4" name="Google Shape;22524;p30"/>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5" name="Google Shape;22525;p30"/>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6" name="Google Shape;22526;p30"/>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7" name="Google Shape;22527;p30"/>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8" name="Google Shape;22528;p30"/>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29" name="Google Shape;22529;p30"/>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0" name="Google Shape;22530;p30"/>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1" name="Google Shape;22531;p30"/>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2" name="Google Shape;22532;p30"/>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3" name="Google Shape;22533;p30"/>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4" name="Google Shape;22534;p30"/>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5" name="Google Shape;22535;p30"/>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6" name="Google Shape;22536;p30"/>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7" name="Google Shape;22537;p30"/>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8" name="Google Shape;22538;p30"/>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39" name="Google Shape;22539;p30"/>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0" name="Google Shape;22540;p30"/>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1" name="Google Shape;22541;p30"/>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2" name="Google Shape;22542;p30"/>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3" name="Google Shape;22543;p30"/>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4" name="Google Shape;22544;p30"/>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5" name="Google Shape;22545;p30"/>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6" name="Google Shape;22546;p30"/>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7" name="Google Shape;22547;p30"/>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8" name="Google Shape;22548;p30"/>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49" name="Google Shape;22549;p30"/>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0" name="Google Shape;22550;p30"/>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1" name="Google Shape;22551;p30"/>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2" name="Google Shape;22552;p30"/>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3" name="Google Shape;22553;p30"/>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4" name="Google Shape;22554;p30"/>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5" name="Google Shape;22555;p30"/>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6" name="Google Shape;22556;p30"/>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7" name="Google Shape;22557;p30"/>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8" name="Google Shape;22558;p30"/>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59" name="Google Shape;22559;p30"/>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0" name="Google Shape;22560;p30"/>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1" name="Google Shape;22561;p30"/>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2" name="Google Shape;22562;p30"/>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3" name="Google Shape;22563;p30"/>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4" name="Google Shape;22564;p30"/>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5" name="Google Shape;22565;p30"/>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6" name="Google Shape;22566;p30"/>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7" name="Google Shape;22567;p30"/>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8" name="Google Shape;22568;p30"/>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69" name="Google Shape;22569;p30"/>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0" name="Google Shape;22570;p30"/>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1" name="Google Shape;22571;p30"/>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2" name="Google Shape;22572;p30"/>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3" name="Google Shape;22573;p30"/>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4" name="Google Shape;22574;p30"/>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5" name="Google Shape;22575;p30"/>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6" name="Google Shape;22576;p30"/>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7" name="Google Shape;22577;p30"/>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8" name="Google Shape;22578;p30"/>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79" name="Google Shape;22579;p30"/>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0" name="Google Shape;22580;p30"/>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1" name="Google Shape;22581;p30"/>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2" name="Google Shape;22582;p30"/>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3" name="Google Shape;22583;p30"/>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4" name="Google Shape;22584;p30"/>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5" name="Google Shape;22585;p30"/>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6" name="Google Shape;22586;p30"/>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7" name="Google Shape;22587;p30"/>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8" name="Google Shape;22588;p30"/>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89" name="Google Shape;22589;p30"/>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0" name="Google Shape;22590;p30"/>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1" name="Google Shape;22591;p30"/>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2" name="Google Shape;22592;p30"/>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3" name="Google Shape;22593;p30"/>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4" name="Google Shape;22594;p30"/>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5" name="Google Shape;22595;p30"/>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6" name="Google Shape;22596;p30"/>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7" name="Google Shape;22597;p30"/>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8" name="Google Shape;22598;p30"/>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99" name="Google Shape;22599;p30"/>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0" name="Google Shape;22600;p30"/>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1" name="Google Shape;22601;p30"/>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2" name="Google Shape;22602;p30"/>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3" name="Google Shape;22603;p30"/>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4" name="Google Shape;22604;p30"/>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5" name="Google Shape;22605;p30"/>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6" name="Google Shape;22606;p30"/>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7" name="Google Shape;22607;p30"/>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8" name="Google Shape;22608;p30"/>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09" name="Google Shape;22609;p30"/>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0" name="Google Shape;22610;p30"/>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1" name="Google Shape;22611;p30"/>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2" name="Google Shape;22612;p30"/>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3" name="Google Shape;22613;p30"/>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4" name="Google Shape;22614;p30"/>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5" name="Google Shape;22615;p30"/>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6" name="Google Shape;22616;p30"/>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7" name="Google Shape;22617;p30"/>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8" name="Google Shape;22618;p30"/>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19" name="Google Shape;22619;p30"/>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0" name="Google Shape;22620;p30"/>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1" name="Google Shape;22621;p30"/>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2" name="Google Shape;22622;p30"/>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3" name="Google Shape;22623;p30"/>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4" name="Google Shape;22624;p30"/>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5" name="Google Shape;22625;p30"/>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6" name="Google Shape;22626;p30"/>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7" name="Google Shape;22627;p30"/>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8" name="Google Shape;22628;p30"/>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29" name="Google Shape;22629;p30"/>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0" name="Google Shape;22630;p30"/>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1" name="Google Shape;22631;p30"/>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2" name="Google Shape;22632;p30"/>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3" name="Google Shape;22633;p30"/>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4" name="Google Shape;22634;p30"/>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5" name="Google Shape;22635;p30"/>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6" name="Google Shape;22636;p30"/>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7" name="Google Shape;22637;p30"/>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8" name="Google Shape;22638;p30"/>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39" name="Google Shape;22639;p30"/>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0" name="Google Shape;22640;p30"/>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1" name="Google Shape;22641;p30"/>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2" name="Google Shape;22642;p30"/>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3" name="Google Shape;22643;p30"/>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4" name="Google Shape;22644;p30"/>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5" name="Google Shape;22645;p30"/>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6" name="Google Shape;22646;p30"/>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7" name="Google Shape;22647;p30"/>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8" name="Google Shape;22648;p30"/>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49" name="Google Shape;22649;p30"/>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0" name="Google Shape;22650;p30"/>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1" name="Google Shape;22651;p30"/>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2" name="Google Shape;22652;p30"/>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3" name="Google Shape;22653;p30"/>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4" name="Google Shape;22654;p30"/>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5" name="Google Shape;22655;p30"/>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6" name="Google Shape;22656;p30"/>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7" name="Google Shape;22657;p30"/>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8" name="Google Shape;22658;p30"/>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59" name="Google Shape;22659;p30"/>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0" name="Google Shape;22660;p30"/>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1" name="Google Shape;22661;p30"/>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2" name="Google Shape;22662;p30"/>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3" name="Google Shape;22663;p30"/>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4" name="Google Shape;22664;p30"/>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5" name="Google Shape;22665;p30"/>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6" name="Google Shape;22666;p30"/>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7" name="Google Shape;22667;p30"/>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8" name="Google Shape;22668;p30"/>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69" name="Google Shape;22669;p30"/>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0" name="Google Shape;22670;p30"/>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1" name="Google Shape;22671;p30"/>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2" name="Google Shape;22672;p30"/>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3" name="Google Shape;22673;p30"/>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4" name="Google Shape;22674;p30"/>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5" name="Google Shape;22675;p30"/>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6" name="Google Shape;22676;p30"/>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7" name="Google Shape;22677;p30"/>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8" name="Google Shape;22678;p30"/>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79" name="Google Shape;22679;p30"/>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0" name="Google Shape;22680;p30"/>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1" name="Google Shape;22681;p30"/>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2" name="Google Shape;22682;p30"/>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3" name="Google Shape;22683;p30"/>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4" name="Google Shape;22684;p30"/>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5" name="Google Shape;22685;p30"/>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6" name="Google Shape;22686;p30"/>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7" name="Google Shape;22687;p30"/>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8" name="Google Shape;22688;p30"/>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89" name="Google Shape;22689;p30"/>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0" name="Google Shape;22690;p30"/>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1" name="Google Shape;22691;p30"/>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2" name="Google Shape;22692;p30"/>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3" name="Google Shape;22693;p30"/>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4" name="Google Shape;22694;p30"/>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5" name="Google Shape;22695;p30"/>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6" name="Google Shape;22696;p30"/>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7" name="Google Shape;22697;p30"/>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8" name="Google Shape;22698;p30"/>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99" name="Google Shape;22699;p30"/>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0" name="Google Shape;22700;p30"/>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1" name="Google Shape;22701;p30"/>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2" name="Google Shape;22702;p30"/>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3" name="Google Shape;22703;p30"/>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4" name="Google Shape;22704;p30"/>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5" name="Google Shape;22705;p30"/>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6" name="Google Shape;22706;p30"/>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7" name="Google Shape;22707;p30"/>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8" name="Google Shape;22708;p30"/>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09" name="Google Shape;22709;p30"/>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0" name="Google Shape;22710;p30"/>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1" name="Google Shape;22711;p30"/>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2" name="Google Shape;22712;p30"/>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3" name="Google Shape;22713;p30"/>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4" name="Google Shape;22714;p30"/>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5" name="Google Shape;22715;p30"/>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6" name="Google Shape;22716;p30"/>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7" name="Google Shape;22717;p30"/>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8" name="Google Shape;22718;p30"/>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19" name="Google Shape;22719;p30"/>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0" name="Google Shape;22720;p30"/>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1" name="Google Shape;22721;p30"/>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2" name="Google Shape;22722;p30"/>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3" name="Google Shape;22723;p30"/>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4" name="Google Shape;22724;p30"/>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5" name="Google Shape;22725;p30"/>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6" name="Google Shape;22726;p30"/>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7" name="Google Shape;22727;p30"/>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8" name="Google Shape;22728;p30"/>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29" name="Google Shape;22729;p30"/>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0" name="Google Shape;22730;p30"/>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1" name="Google Shape;22731;p30"/>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2" name="Google Shape;22732;p30"/>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3" name="Google Shape;22733;p30"/>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4" name="Google Shape;22734;p30"/>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5" name="Google Shape;22735;p30"/>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6" name="Google Shape;22736;p30"/>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7" name="Google Shape;22737;p30"/>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8" name="Google Shape;22738;p30"/>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39" name="Google Shape;22739;p30"/>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0" name="Google Shape;22740;p30"/>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1" name="Google Shape;22741;p30"/>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2" name="Google Shape;22742;p30"/>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3" name="Google Shape;22743;p30"/>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4" name="Google Shape;22744;p30"/>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5" name="Google Shape;22745;p30"/>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6" name="Google Shape;22746;p30"/>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7" name="Google Shape;22747;p30"/>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8" name="Google Shape;22748;p30"/>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49" name="Google Shape;22749;p30"/>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0" name="Google Shape;22750;p30"/>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1" name="Google Shape;22751;p30"/>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2" name="Google Shape;22752;p30"/>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3" name="Google Shape;22753;p30"/>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4" name="Google Shape;22754;p30"/>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5" name="Google Shape;22755;p30"/>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6" name="Google Shape;22756;p30"/>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7" name="Google Shape;22757;p30"/>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8" name="Google Shape;22758;p30"/>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59" name="Google Shape;22759;p30"/>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0" name="Google Shape;22760;p30"/>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1" name="Google Shape;22761;p30"/>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2" name="Google Shape;22762;p30"/>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3" name="Google Shape;22763;p30"/>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4" name="Google Shape;22764;p30"/>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5" name="Google Shape;22765;p30"/>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6" name="Google Shape;22766;p30"/>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7" name="Google Shape;22767;p30"/>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8" name="Google Shape;22768;p30"/>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69" name="Google Shape;22769;p30"/>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0" name="Google Shape;22770;p30"/>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1" name="Google Shape;22771;p30"/>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2" name="Google Shape;22772;p30"/>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3" name="Google Shape;22773;p30"/>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4" name="Google Shape;22774;p30"/>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5" name="Google Shape;22775;p30"/>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6" name="Google Shape;22776;p30"/>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7" name="Google Shape;22777;p30"/>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8" name="Google Shape;22778;p30"/>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79" name="Google Shape;22779;p30"/>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0" name="Google Shape;22780;p30"/>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1" name="Google Shape;22781;p30"/>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2" name="Google Shape;22782;p30"/>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3" name="Google Shape;22783;p30"/>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4" name="Google Shape;22784;p30"/>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5" name="Google Shape;22785;p30"/>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6" name="Google Shape;22786;p30"/>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7" name="Google Shape;22787;p30"/>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8" name="Google Shape;22788;p30"/>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89" name="Google Shape;22789;p30"/>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0" name="Google Shape;22790;p30"/>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1" name="Google Shape;22791;p30"/>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2" name="Google Shape;22792;p30"/>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3" name="Google Shape;22793;p30"/>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4" name="Google Shape;22794;p30"/>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5" name="Google Shape;22795;p30"/>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6" name="Google Shape;22796;p30"/>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7" name="Google Shape;22797;p30"/>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8" name="Google Shape;22798;p30"/>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99" name="Google Shape;22799;p30"/>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0" name="Google Shape;22800;p30"/>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1" name="Google Shape;22801;p30"/>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2" name="Google Shape;22802;p30"/>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3" name="Google Shape;22803;p30"/>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4" name="Google Shape;22804;p30"/>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5" name="Google Shape;22805;p30"/>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6" name="Google Shape;22806;p30"/>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7" name="Google Shape;22807;p30"/>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8" name="Google Shape;22808;p30"/>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09" name="Google Shape;22809;p30"/>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0" name="Google Shape;22810;p30"/>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1" name="Google Shape;22811;p30"/>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2" name="Google Shape;22812;p30"/>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3" name="Google Shape;22813;p30"/>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4" name="Google Shape;22814;p30"/>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5" name="Google Shape;22815;p30"/>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6" name="Google Shape;22816;p30"/>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7" name="Google Shape;22817;p30"/>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8" name="Google Shape;22818;p30"/>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19" name="Google Shape;22819;p30"/>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0" name="Google Shape;22820;p30"/>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1" name="Google Shape;22821;p30"/>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2" name="Google Shape;22822;p30"/>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3" name="Google Shape;22823;p30"/>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4" name="Google Shape;22824;p30"/>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5" name="Google Shape;22825;p30"/>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6" name="Google Shape;22826;p30"/>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7" name="Google Shape;22827;p30"/>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8" name="Google Shape;22828;p30"/>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29" name="Google Shape;22829;p30"/>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0" name="Google Shape;22830;p30"/>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1" name="Google Shape;22831;p30"/>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2" name="Google Shape;22832;p30"/>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3" name="Google Shape;22833;p30"/>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4" name="Google Shape;22834;p30"/>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5" name="Google Shape;22835;p30"/>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6" name="Google Shape;22836;p30"/>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7" name="Google Shape;22837;p30"/>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8" name="Google Shape;22838;p30"/>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39" name="Google Shape;22839;p30"/>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0" name="Google Shape;22840;p30"/>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1" name="Google Shape;22841;p30"/>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2" name="Google Shape;22842;p30"/>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3" name="Google Shape;22843;p30"/>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4" name="Google Shape;22844;p30"/>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5" name="Google Shape;22845;p30"/>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6" name="Google Shape;22846;p30"/>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7" name="Google Shape;22847;p30"/>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8" name="Google Shape;22848;p30"/>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49" name="Google Shape;22849;p30"/>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0" name="Google Shape;22850;p30"/>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1" name="Google Shape;22851;p30"/>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2" name="Google Shape;22852;p30"/>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3" name="Google Shape;22853;p30"/>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4" name="Google Shape;22854;p30"/>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5" name="Google Shape;22855;p30"/>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6" name="Google Shape;22856;p30"/>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7" name="Google Shape;22857;p30"/>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8" name="Google Shape;22858;p30"/>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59" name="Google Shape;22859;p30"/>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0" name="Google Shape;22860;p30"/>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1" name="Google Shape;22861;p30"/>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2" name="Google Shape;22862;p30"/>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3" name="Google Shape;22863;p30"/>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4" name="Google Shape;22864;p30"/>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5" name="Google Shape;22865;p30"/>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6" name="Google Shape;22866;p30"/>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7" name="Google Shape;22867;p30"/>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8" name="Google Shape;22868;p30"/>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69" name="Google Shape;22869;p30"/>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0" name="Google Shape;22870;p30"/>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1" name="Google Shape;22871;p30"/>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2" name="Google Shape;22872;p30"/>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3" name="Google Shape;22873;p30"/>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4" name="Google Shape;22874;p30"/>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5" name="Google Shape;22875;p30"/>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6" name="Google Shape;22876;p30"/>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7" name="Google Shape;22877;p30"/>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8" name="Google Shape;22878;p30"/>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79" name="Google Shape;22879;p30"/>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0" name="Google Shape;22880;p30"/>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1" name="Google Shape;22881;p30"/>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2" name="Google Shape;22882;p30"/>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3" name="Google Shape;22883;p30"/>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4" name="Google Shape;22884;p30"/>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5" name="Google Shape;22885;p30"/>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6" name="Google Shape;22886;p30"/>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7" name="Google Shape;22887;p30"/>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8" name="Google Shape;22888;p30"/>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89" name="Google Shape;22889;p30"/>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890" name="Google Shape;22890;p30"/>
          <p:cNvSpPr/>
          <p:nvPr/>
        </p:nvSpPr>
        <p:spPr>
          <a:xfrm rot="-6345070" flipH="1">
            <a:off x="639637" y="60474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1" name="Google Shape;22891;p30"/>
          <p:cNvSpPr/>
          <p:nvPr/>
        </p:nvSpPr>
        <p:spPr>
          <a:xfrm rot="-9002992" flipH="1">
            <a:off x="1536088" y="6235114"/>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2" name="Google Shape;22892;p30"/>
          <p:cNvSpPr/>
          <p:nvPr/>
        </p:nvSpPr>
        <p:spPr>
          <a:xfrm rot="-469745" flipH="1">
            <a:off x="715654" y="5176721"/>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3" name="Google Shape;22893;p30"/>
          <p:cNvSpPr/>
          <p:nvPr/>
        </p:nvSpPr>
        <p:spPr>
          <a:xfrm rot="-9837433" flipH="1">
            <a:off x="10775868" y="616859"/>
            <a:ext cx="96977" cy="194723"/>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4" name="Google Shape;22894;p30"/>
          <p:cNvSpPr/>
          <p:nvPr/>
        </p:nvSpPr>
        <p:spPr>
          <a:xfrm rot="-9837433" flipH="1">
            <a:off x="11624561" y="1090981"/>
            <a:ext cx="96977" cy="194723"/>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95" name="Google Shape;22895;p30"/>
          <p:cNvSpPr/>
          <p:nvPr/>
        </p:nvSpPr>
        <p:spPr>
          <a:xfrm rot="-7177666" flipH="1">
            <a:off x="11361250" y="1979457"/>
            <a:ext cx="97095" cy="194585"/>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72177776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2896"/>
        <p:cNvGrpSpPr/>
        <p:nvPr/>
      </p:nvGrpSpPr>
      <p:grpSpPr>
        <a:xfrm>
          <a:off x="0" y="0"/>
          <a:ext cx="0" cy="0"/>
          <a:chOff x="0" y="0"/>
          <a:chExt cx="0" cy="0"/>
        </a:xfrm>
      </p:grpSpPr>
      <p:grpSp>
        <p:nvGrpSpPr>
          <p:cNvPr id="22897" name="Google Shape;22897;p31"/>
          <p:cNvGrpSpPr/>
          <p:nvPr/>
        </p:nvGrpSpPr>
        <p:grpSpPr>
          <a:xfrm>
            <a:off x="0" y="0"/>
            <a:ext cx="12205600" cy="7066400"/>
            <a:chOff x="0" y="0"/>
            <a:chExt cx="9154200" cy="5299800"/>
          </a:xfrm>
        </p:grpSpPr>
        <p:sp>
          <p:nvSpPr>
            <p:cNvPr id="22898" name="Google Shape;22898;p3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99" name="Google Shape;22899;p3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0" name="Google Shape;22900;p3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1" name="Google Shape;22901;p3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2" name="Google Shape;22902;p3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3" name="Google Shape;22903;p3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4" name="Google Shape;22904;p3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5" name="Google Shape;22905;p3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6" name="Google Shape;22906;p3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7" name="Google Shape;22907;p3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8" name="Google Shape;22908;p3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09" name="Google Shape;22909;p3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0" name="Google Shape;22910;p3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1" name="Google Shape;22911;p3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2" name="Google Shape;22912;p3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3" name="Google Shape;22913;p3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4" name="Google Shape;22914;p3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5" name="Google Shape;22915;p3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6" name="Google Shape;22916;p3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7" name="Google Shape;22917;p3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8" name="Google Shape;22918;p3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19" name="Google Shape;22919;p3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0" name="Google Shape;22920;p3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1" name="Google Shape;22921;p3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2" name="Google Shape;22922;p3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3" name="Google Shape;22923;p3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4" name="Google Shape;22924;p3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5" name="Google Shape;22925;p3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6" name="Google Shape;22926;p3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7" name="Google Shape;22927;p3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8" name="Google Shape;22928;p3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29" name="Google Shape;22929;p3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0" name="Google Shape;22930;p3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1" name="Google Shape;22931;p3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2" name="Google Shape;22932;p3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3" name="Google Shape;22933;p3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4" name="Google Shape;22934;p3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5" name="Google Shape;22935;p3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6" name="Google Shape;22936;p3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7" name="Google Shape;22937;p3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8" name="Google Shape;22938;p3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39" name="Google Shape;22939;p3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0" name="Google Shape;22940;p3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1" name="Google Shape;22941;p3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2" name="Google Shape;22942;p3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3" name="Google Shape;22943;p3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4" name="Google Shape;22944;p3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5" name="Google Shape;22945;p3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6" name="Google Shape;22946;p3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7" name="Google Shape;22947;p3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8" name="Google Shape;22948;p3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49" name="Google Shape;22949;p3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0" name="Google Shape;22950;p3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1" name="Google Shape;22951;p3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2" name="Google Shape;22952;p3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3" name="Google Shape;22953;p3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4" name="Google Shape;22954;p3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5" name="Google Shape;22955;p3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6" name="Google Shape;22956;p3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7" name="Google Shape;22957;p3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8" name="Google Shape;22958;p3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59" name="Google Shape;22959;p3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0" name="Google Shape;22960;p3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1" name="Google Shape;22961;p3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2" name="Google Shape;22962;p3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3" name="Google Shape;22963;p3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4" name="Google Shape;22964;p3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5" name="Google Shape;22965;p3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6" name="Google Shape;22966;p3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7" name="Google Shape;22967;p3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8" name="Google Shape;22968;p3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69" name="Google Shape;22969;p3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0" name="Google Shape;22970;p3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1" name="Google Shape;22971;p3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2" name="Google Shape;22972;p3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3" name="Google Shape;22973;p3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4" name="Google Shape;22974;p3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5" name="Google Shape;22975;p3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6" name="Google Shape;22976;p3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7" name="Google Shape;22977;p3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8" name="Google Shape;22978;p3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79" name="Google Shape;22979;p3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0" name="Google Shape;22980;p3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1" name="Google Shape;22981;p3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2" name="Google Shape;22982;p3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3" name="Google Shape;22983;p3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4" name="Google Shape;22984;p3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5" name="Google Shape;22985;p3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6" name="Google Shape;22986;p3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7" name="Google Shape;22987;p3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8" name="Google Shape;22988;p3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89" name="Google Shape;22989;p3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0" name="Google Shape;22990;p3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1" name="Google Shape;22991;p3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2" name="Google Shape;22992;p3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3" name="Google Shape;22993;p3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4" name="Google Shape;22994;p3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5" name="Google Shape;22995;p3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6" name="Google Shape;22996;p3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7" name="Google Shape;22997;p3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8" name="Google Shape;22998;p3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99" name="Google Shape;22999;p3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0" name="Google Shape;23000;p3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1" name="Google Shape;23001;p3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2" name="Google Shape;23002;p3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3" name="Google Shape;23003;p3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4" name="Google Shape;23004;p3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5" name="Google Shape;23005;p3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6" name="Google Shape;23006;p3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7" name="Google Shape;23007;p3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8" name="Google Shape;23008;p3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09" name="Google Shape;23009;p3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0" name="Google Shape;23010;p3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1" name="Google Shape;23011;p3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2" name="Google Shape;23012;p3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3" name="Google Shape;23013;p3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4" name="Google Shape;23014;p3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5" name="Google Shape;23015;p3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6" name="Google Shape;23016;p3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7" name="Google Shape;23017;p3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8" name="Google Shape;23018;p3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19" name="Google Shape;23019;p3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0" name="Google Shape;23020;p3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1" name="Google Shape;23021;p3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2" name="Google Shape;23022;p3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3" name="Google Shape;23023;p3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4" name="Google Shape;23024;p3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5" name="Google Shape;23025;p3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6" name="Google Shape;23026;p3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7" name="Google Shape;23027;p3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8" name="Google Shape;23028;p3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29" name="Google Shape;23029;p3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0" name="Google Shape;23030;p3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1" name="Google Shape;23031;p3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2" name="Google Shape;23032;p3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3" name="Google Shape;23033;p3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4" name="Google Shape;23034;p3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5" name="Google Shape;23035;p3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6" name="Google Shape;23036;p3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7" name="Google Shape;23037;p3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8" name="Google Shape;23038;p3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39" name="Google Shape;23039;p3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0" name="Google Shape;23040;p3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1" name="Google Shape;23041;p3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2" name="Google Shape;23042;p3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3" name="Google Shape;23043;p3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4" name="Google Shape;23044;p3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5" name="Google Shape;23045;p3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6" name="Google Shape;23046;p3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7" name="Google Shape;23047;p3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8" name="Google Shape;23048;p3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49" name="Google Shape;23049;p3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0" name="Google Shape;23050;p3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1" name="Google Shape;23051;p3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2" name="Google Shape;23052;p3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3" name="Google Shape;23053;p3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4" name="Google Shape;23054;p3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5" name="Google Shape;23055;p3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6" name="Google Shape;23056;p3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7" name="Google Shape;23057;p3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8" name="Google Shape;23058;p3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59" name="Google Shape;23059;p3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0" name="Google Shape;23060;p3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1" name="Google Shape;23061;p3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2" name="Google Shape;23062;p3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3" name="Google Shape;23063;p3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4" name="Google Shape;23064;p3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5" name="Google Shape;23065;p3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6" name="Google Shape;23066;p3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7" name="Google Shape;23067;p3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8" name="Google Shape;23068;p3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69" name="Google Shape;23069;p3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0" name="Google Shape;23070;p3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1" name="Google Shape;23071;p3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2" name="Google Shape;23072;p3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3" name="Google Shape;23073;p3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4" name="Google Shape;23074;p3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5" name="Google Shape;23075;p3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6" name="Google Shape;23076;p3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7" name="Google Shape;23077;p3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8" name="Google Shape;23078;p3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79" name="Google Shape;23079;p3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0" name="Google Shape;23080;p3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1" name="Google Shape;23081;p3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2" name="Google Shape;23082;p3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3" name="Google Shape;23083;p3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4" name="Google Shape;23084;p3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5" name="Google Shape;23085;p3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6" name="Google Shape;23086;p3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7" name="Google Shape;23087;p3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8" name="Google Shape;23088;p3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89" name="Google Shape;23089;p3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0" name="Google Shape;23090;p3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1" name="Google Shape;23091;p3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2" name="Google Shape;23092;p3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3" name="Google Shape;23093;p3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4" name="Google Shape;23094;p3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5" name="Google Shape;23095;p3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6" name="Google Shape;23096;p3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7" name="Google Shape;23097;p3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8" name="Google Shape;23098;p3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99" name="Google Shape;23099;p3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0" name="Google Shape;23100;p3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1" name="Google Shape;23101;p3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2" name="Google Shape;23102;p3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3" name="Google Shape;23103;p3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4" name="Google Shape;23104;p3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5" name="Google Shape;23105;p3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6" name="Google Shape;23106;p3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7" name="Google Shape;23107;p3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8" name="Google Shape;23108;p3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09" name="Google Shape;23109;p3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0" name="Google Shape;23110;p3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1" name="Google Shape;23111;p3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2" name="Google Shape;23112;p3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3" name="Google Shape;23113;p3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4" name="Google Shape;23114;p3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5" name="Google Shape;23115;p3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6" name="Google Shape;23116;p3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7" name="Google Shape;23117;p3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8" name="Google Shape;23118;p3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19" name="Google Shape;23119;p3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0" name="Google Shape;23120;p3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1" name="Google Shape;23121;p3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2" name="Google Shape;23122;p3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3" name="Google Shape;23123;p3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4" name="Google Shape;23124;p3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5" name="Google Shape;23125;p3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6" name="Google Shape;23126;p3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7" name="Google Shape;23127;p3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8" name="Google Shape;23128;p3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29" name="Google Shape;23129;p3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0" name="Google Shape;23130;p3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1" name="Google Shape;23131;p3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2" name="Google Shape;23132;p3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3" name="Google Shape;23133;p3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4" name="Google Shape;23134;p3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5" name="Google Shape;23135;p3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6" name="Google Shape;23136;p3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7" name="Google Shape;23137;p3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8" name="Google Shape;23138;p3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39" name="Google Shape;23139;p3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0" name="Google Shape;23140;p3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1" name="Google Shape;23141;p3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2" name="Google Shape;23142;p3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3" name="Google Shape;23143;p3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4" name="Google Shape;23144;p3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5" name="Google Shape;23145;p3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6" name="Google Shape;23146;p3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7" name="Google Shape;23147;p3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8" name="Google Shape;23148;p3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49" name="Google Shape;23149;p3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0" name="Google Shape;23150;p3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1" name="Google Shape;23151;p3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2" name="Google Shape;23152;p3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3" name="Google Shape;23153;p3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4" name="Google Shape;23154;p3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5" name="Google Shape;23155;p3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6" name="Google Shape;23156;p3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7" name="Google Shape;23157;p3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8" name="Google Shape;23158;p3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59" name="Google Shape;23159;p3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0" name="Google Shape;23160;p3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1" name="Google Shape;23161;p3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2" name="Google Shape;23162;p3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3" name="Google Shape;23163;p3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4" name="Google Shape;23164;p3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5" name="Google Shape;23165;p3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6" name="Google Shape;23166;p3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7" name="Google Shape;23167;p3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8" name="Google Shape;23168;p3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69" name="Google Shape;23169;p3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0" name="Google Shape;23170;p3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1" name="Google Shape;23171;p3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2" name="Google Shape;23172;p3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3" name="Google Shape;23173;p3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4" name="Google Shape;23174;p3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5" name="Google Shape;23175;p3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6" name="Google Shape;23176;p3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7" name="Google Shape;23177;p3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8" name="Google Shape;23178;p3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79" name="Google Shape;23179;p3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0" name="Google Shape;23180;p3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1" name="Google Shape;23181;p3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2" name="Google Shape;23182;p3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3" name="Google Shape;23183;p3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4" name="Google Shape;23184;p3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5" name="Google Shape;23185;p3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6" name="Google Shape;23186;p3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7" name="Google Shape;23187;p3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8" name="Google Shape;23188;p3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89" name="Google Shape;23189;p3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0" name="Google Shape;23190;p3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1" name="Google Shape;23191;p3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2" name="Google Shape;23192;p3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3" name="Google Shape;23193;p3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4" name="Google Shape;23194;p3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5" name="Google Shape;23195;p3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6" name="Google Shape;23196;p3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7" name="Google Shape;23197;p3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8" name="Google Shape;23198;p3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99" name="Google Shape;23199;p3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0" name="Google Shape;23200;p3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1" name="Google Shape;23201;p3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2" name="Google Shape;23202;p3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3" name="Google Shape;23203;p3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4" name="Google Shape;23204;p3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5" name="Google Shape;23205;p3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6" name="Google Shape;23206;p3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7" name="Google Shape;23207;p3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8" name="Google Shape;23208;p3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09" name="Google Shape;23209;p3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0" name="Google Shape;23210;p3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1" name="Google Shape;23211;p3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2" name="Google Shape;23212;p3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3" name="Google Shape;23213;p3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4" name="Google Shape;23214;p3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5" name="Google Shape;23215;p3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6" name="Google Shape;23216;p3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7" name="Google Shape;23217;p3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8" name="Google Shape;23218;p3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19" name="Google Shape;23219;p3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0" name="Google Shape;23220;p3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1" name="Google Shape;23221;p3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2" name="Google Shape;23222;p3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3" name="Google Shape;23223;p3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4" name="Google Shape;23224;p3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5" name="Google Shape;23225;p3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6" name="Google Shape;23226;p3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7" name="Google Shape;23227;p3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8" name="Google Shape;23228;p3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29" name="Google Shape;23229;p3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0" name="Google Shape;23230;p3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1" name="Google Shape;23231;p3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2" name="Google Shape;23232;p3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3" name="Google Shape;23233;p3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4" name="Google Shape;23234;p3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5" name="Google Shape;23235;p3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6" name="Google Shape;23236;p3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7" name="Google Shape;23237;p3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8" name="Google Shape;23238;p3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39" name="Google Shape;23239;p3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0" name="Google Shape;23240;p3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1" name="Google Shape;23241;p3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2" name="Google Shape;23242;p3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3" name="Google Shape;23243;p3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4" name="Google Shape;23244;p3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5" name="Google Shape;23245;p3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6" name="Google Shape;23246;p3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7" name="Google Shape;23247;p3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8" name="Google Shape;23248;p3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49" name="Google Shape;23249;p3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0" name="Google Shape;23250;p3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1" name="Google Shape;23251;p3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2" name="Google Shape;23252;p3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3" name="Google Shape;23253;p3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4" name="Google Shape;23254;p3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5" name="Google Shape;23255;p3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6" name="Google Shape;23256;p3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7" name="Google Shape;23257;p3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8" name="Google Shape;23258;p3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59" name="Google Shape;23259;p3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0" name="Google Shape;23260;p3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1" name="Google Shape;23261;p3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2" name="Google Shape;23262;p3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3" name="Google Shape;23263;p3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4" name="Google Shape;23264;p3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5" name="Google Shape;23265;p3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6" name="Google Shape;23266;p3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7" name="Google Shape;23267;p3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8" name="Google Shape;23268;p3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69" name="Google Shape;23269;p3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0" name="Google Shape;23270;p3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1" name="Google Shape;23271;p3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2" name="Google Shape;23272;p3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3" name="Google Shape;23273;p3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4" name="Google Shape;23274;p3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5" name="Google Shape;23275;p3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6" name="Google Shape;23276;p3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7" name="Google Shape;23277;p3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8" name="Google Shape;23278;p3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79" name="Google Shape;23279;p3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0" name="Google Shape;23280;p3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1" name="Google Shape;23281;p3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2" name="Google Shape;23282;p3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3" name="Google Shape;23283;p3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4" name="Google Shape;23284;p3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5" name="Google Shape;23285;p3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6" name="Google Shape;23286;p3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7" name="Google Shape;23287;p3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8" name="Google Shape;23288;p3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89" name="Google Shape;23289;p3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0" name="Google Shape;23290;p3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1" name="Google Shape;23291;p3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2" name="Google Shape;23292;p3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3" name="Google Shape;23293;p3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4" name="Google Shape;23294;p3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5" name="Google Shape;23295;p3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6" name="Google Shape;23296;p3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7" name="Google Shape;23297;p3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8" name="Google Shape;23298;p3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99" name="Google Shape;23299;p3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0" name="Google Shape;23300;p3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1" name="Google Shape;23301;p3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2" name="Google Shape;23302;p3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3" name="Google Shape;23303;p3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4" name="Google Shape;23304;p3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5" name="Google Shape;23305;p3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6" name="Google Shape;23306;p3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7" name="Google Shape;23307;p3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8" name="Google Shape;23308;p3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09" name="Google Shape;23309;p3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0" name="Google Shape;23310;p3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1" name="Google Shape;23311;p3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2" name="Google Shape;23312;p3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3" name="Google Shape;23313;p3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4" name="Google Shape;23314;p3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5" name="Google Shape;23315;p3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6" name="Google Shape;23316;p3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7" name="Google Shape;23317;p3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8" name="Google Shape;23318;p3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19" name="Google Shape;23319;p3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0" name="Google Shape;23320;p3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1" name="Google Shape;23321;p3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2" name="Google Shape;23322;p3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3" name="Google Shape;23323;p3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4" name="Google Shape;23324;p3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5" name="Google Shape;23325;p3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6" name="Google Shape;23326;p3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7" name="Google Shape;23327;p3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8" name="Google Shape;23328;p3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29" name="Google Shape;23329;p3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0" name="Google Shape;23330;p3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1" name="Google Shape;23331;p3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2" name="Google Shape;23332;p3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3" name="Google Shape;23333;p3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4" name="Google Shape;23334;p3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5" name="Google Shape;23335;p3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6" name="Google Shape;23336;p3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7" name="Google Shape;23337;p3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8" name="Google Shape;23338;p3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39" name="Google Shape;23339;p3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0" name="Google Shape;23340;p3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1" name="Google Shape;23341;p3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2" name="Google Shape;23342;p3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3" name="Google Shape;23343;p3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4" name="Google Shape;23344;p3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5" name="Google Shape;23345;p3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6" name="Google Shape;23346;p3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7" name="Google Shape;23347;p3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8" name="Google Shape;23348;p3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49" name="Google Shape;23349;p3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0" name="Google Shape;23350;p3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1" name="Google Shape;23351;p3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2" name="Google Shape;23352;p3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3" name="Google Shape;23353;p3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4" name="Google Shape;23354;p3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5" name="Google Shape;23355;p3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6" name="Google Shape;23356;p3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7" name="Google Shape;23357;p3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8" name="Google Shape;23358;p3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59" name="Google Shape;23359;p3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0" name="Google Shape;23360;p3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1" name="Google Shape;23361;p3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2" name="Google Shape;23362;p3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3" name="Google Shape;23363;p3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4" name="Google Shape;23364;p3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5" name="Google Shape;23365;p3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6" name="Google Shape;23366;p3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7" name="Google Shape;23367;p3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8" name="Google Shape;23368;p3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69" name="Google Shape;23369;p3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0" name="Google Shape;23370;p3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1" name="Google Shape;23371;p3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2" name="Google Shape;23372;p3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3" name="Google Shape;23373;p3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4" name="Google Shape;23374;p3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5" name="Google Shape;23375;p3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6" name="Google Shape;23376;p3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7" name="Google Shape;23377;p3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8" name="Google Shape;23378;p3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79" name="Google Shape;23379;p3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0" name="Google Shape;23380;p3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1" name="Google Shape;23381;p3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2" name="Google Shape;23382;p3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3" name="Google Shape;23383;p3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4" name="Google Shape;23384;p3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5" name="Google Shape;23385;p3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6" name="Google Shape;23386;p3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7" name="Google Shape;23387;p3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8" name="Google Shape;23388;p3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89" name="Google Shape;23389;p3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0" name="Google Shape;23390;p3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1" name="Google Shape;23391;p3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2" name="Google Shape;23392;p3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3" name="Google Shape;23393;p3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4" name="Google Shape;23394;p3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5" name="Google Shape;23395;p3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6" name="Google Shape;23396;p3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7" name="Google Shape;23397;p3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8" name="Google Shape;23398;p3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99" name="Google Shape;23399;p3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0" name="Google Shape;23400;p3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1" name="Google Shape;23401;p3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2" name="Google Shape;23402;p3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3" name="Google Shape;23403;p3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4" name="Google Shape;23404;p3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5" name="Google Shape;23405;p3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6" name="Google Shape;23406;p3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7" name="Google Shape;23407;p3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8" name="Google Shape;23408;p3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09" name="Google Shape;23409;p3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0" name="Google Shape;23410;p3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1" name="Google Shape;23411;p3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2" name="Google Shape;23412;p3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3" name="Google Shape;23413;p3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4" name="Google Shape;23414;p3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5" name="Google Shape;23415;p3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6" name="Google Shape;23416;p3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7" name="Google Shape;23417;p3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8" name="Google Shape;23418;p3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19" name="Google Shape;23419;p3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0" name="Google Shape;23420;p3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1" name="Google Shape;23421;p3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2" name="Google Shape;23422;p3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3" name="Google Shape;23423;p3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4" name="Google Shape;23424;p3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5" name="Google Shape;23425;p3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6" name="Google Shape;23426;p3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7" name="Google Shape;23427;p3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8" name="Google Shape;23428;p3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29" name="Google Shape;23429;p3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0" name="Google Shape;23430;p3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1" name="Google Shape;23431;p3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2" name="Google Shape;23432;p3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3" name="Google Shape;23433;p3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4" name="Google Shape;23434;p3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5" name="Google Shape;23435;p3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6" name="Google Shape;23436;p3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7" name="Google Shape;23437;p3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8" name="Google Shape;23438;p3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39" name="Google Shape;23439;p3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0" name="Google Shape;23440;p3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1" name="Google Shape;23441;p3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2" name="Google Shape;23442;p3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3" name="Google Shape;23443;p3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4" name="Google Shape;23444;p3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5" name="Google Shape;23445;p3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6" name="Google Shape;23446;p3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7" name="Google Shape;23447;p3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8" name="Google Shape;23448;p3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49" name="Google Shape;23449;p3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0" name="Google Shape;23450;p3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1" name="Google Shape;23451;p3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2" name="Google Shape;23452;p3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3" name="Google Shape;23453;p3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4" name="Google Shape;23454;p3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5" name="Google Shape;23455;p3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6" name="Google Shape;23456;p3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7" name="Google Shape;23457;p3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8" name="Google Shape;23458;p3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59" name="Google Shape;23459;p3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0" name="Google Shape;23460;p3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1" name="Google Shape;23461;p3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2" name="Google Shape;23462;p3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3" name="Google Shape;23463;p3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4" name="Google Shape;23464;p3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5" name="Google Shape;23465;p3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6" name="Google Shape;23466;p3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7" name="Google Shape;23467;p3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8" name="Google Shape;23468;p3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69" name="Google Shape;23469;p3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0" name="Google Shape;23470;p3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1" name="Google Shape;23471;p3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2" name="Google Shape;23472;p3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3" name="Google Shape;23473;p3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4" name="Google Shape;23474;p3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5" name="Google Shape;23475;p3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6" name="Google Shape;23476;p3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7" name="Google Shape;23477;p3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8" name="Google Shape;23478;p3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79" name="Google Shape;23479;p3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0" name="Google Shape;23480;p3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1" name="Google Shape;23481;p3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2" name="Google Shape;23482;p3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3" name="Google Shape;23483;p3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4" name="Google Shape;23484;p3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5" name="Google Shape;23485;p3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6" name="Google Shape;23486;p3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7" name="Google Shape;23487;p3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8" name="Google Shape;23488;p3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89" name="Google Shape;23489;p3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0" name="Google Shape;23490;p3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1" name="Google Shape;23491;p3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2" name="Google Shape;23492;p3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3" name="Google Shape;23493;p3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4" name="Google Shape;23494;p3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5" name="Google Shape;23495;p3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6" name="Google Shape;23496;p3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7" name="Google Shape;23497;p3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8" name="Google Shape;23498;p3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99" name="Google Shape;23499;p3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0" name="Google Shape;23500;p3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1" name="Google Shape;23501;p3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2" name="Google Shape;23502;p3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3" name="Google Shape;23503;p3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4" name="Google Shape;23504;p3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5" name="Google Shape;23505;p3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6" name="Google Shape;23506;p3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7" name="Google Shape;23507;p3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8" name="Google Shape;23508;p3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09" name="Google Shape;23509;p3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0" name="Google Shape;23510;p3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1" name="Google Shape;23511;p3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2" name="Google Shape;23512;p3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3" name="Google Shape;23513;p3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4" name="Google Shape;23514;p3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5" name="Google Shape;23515;p3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6" name="Google Shape;23516;p3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7" name="Google Shape;23517;p3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8" name="Google Shape;23518;p3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19" name="Google Shape;23519;p3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0" name="Google Shape;23520;p3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1" name="Google Shape;23521;p3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2" name="Google Shape;23522;p3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3" name="Google Shape;23523;p3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4" name="Google Shape;23524;p3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5" name="Google Shape;23525;p3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6" name="Google Shape;23526;p3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7" name="Google Shape;23527;p3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8" name="Google Shape;23528;p3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29" name="Google Shape;23529;p3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0" name="Google Shape;23530;p3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1" name="Google Shape;23531;p3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2" name="Google Shape;23532;p3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3" name="Google Shape;23533;p3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4" name="Google Shape;23534;p3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5" name="Google Shape;23535;p3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6" name="Google Shape;23536;p3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7" name="Google Shape;23537;p3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8" name="Google Shape;23538;p3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39" name="Google Shape;23539;p3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0" name="Google Shape;23540;p3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1" name="Google Shape;23541;p3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2" name="Google Shape;23542;p3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3" name="Google Shape;23543;p3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4" name="Google Shape;23544;p3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5" name="Google Shape;23545;p3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6" name="Google Shape;23546;p3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7" name="Google Shape;23547;p3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8" name="Google Shape;23548;p3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49" name="Google Shape;23549;p3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0" name="Google Shape;23550;p3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1" name="Google Shape;23551;p3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2" name="Google Shape;23552;p3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3" name="Google Shape;23553;p3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4" name="Google Shape;23554;p3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5" name="Google Shape;23555;p3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6" name="Google Shape;23556;p3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7" name="Google Shape;23557;p3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8" name="Google Shape;23558;p3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59" name="Google Shape;23559;p3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0" name="Google Shape;23560;p3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1" name="Google Shape;23561;p3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2" name="Google Shape;23562;p3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3" name="Google Shape;23563;p3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4" name="Google Shape;23564;p3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5" name="Google Shape;23565;p3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6" name="Google Shape;23566;p3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7" name="Google Shape;23567;p3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8" name="Google Shape;23568;p3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69" name="Google Shape;23569;p3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0" name="Google Shape;23570;p3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1" name="Google Shape;23571;p3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2" name="Google Shape;23572;p3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3" name="Google Shape;23573;p3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4" name="Google Shape;23574;p3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5" name="Google Shape;23575;p3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6" name="Google Shape;23576;p3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7" name="Google Shape;23577;p3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8" name="Google Shape;23578;p3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79" name="Google Shape;23579;p3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0" name="Google Shape;23580;p3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1" name="Google Shape;23581;p3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2" name="Google Shape;23582;p3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3" name="Google Shape;23583;p3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4" name="Google Shape;23584;p3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5" name="Google Shape;23585;p3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6" name="Google Shape;23586;p3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7" name="Google Shape;23587;p3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8" name="Google Shape;23588;p3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89" name="Google Shape;23589;p3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0" name="Google Shape;23590;p3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1" name="Google Shape;23591;p3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2" name="Google Shape;23592;p3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3" name="Google Shape;23593;p3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4" name="Google Shape;23594;p3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5" name="Google Shape;23595;p3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6" name="Google Shape;23596;p3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7" name="Google Shape;23597;p3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8" name="Google Shape;23598;p3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99" name="Google Shape;23599;p3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0" name="Google Shape;23600;p3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1" name="Google Shape;23601;p3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2" name="Google Shape;23602;p3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3" name="Google Shape;23603;p3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4" name="Google Shape;23604;p3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5" name="Google Shape;23605;p3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6" name="Google Shape;23606;p3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7" name="Google Shape;23607;p3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8" name="Google Shape;23608;p3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09" name="Google Shape;23609;p3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0" name="Google Shape;23610;p3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1" name="Google Shape;23611;p3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2" name="Google Shape;23612;p3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3" name="Google Shape;23613;p3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4" name="Google Shape;23614;p3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5" name="Google Shape;23615;p3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6" name="Google Shape;23616;p3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7" name="Google Shape;23617;p3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8" name="Google Shape;23618;p3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19" name="Google Shape;23619;p3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0" name="Google Shape;23620;p3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1" name="Google Shape;23621;p3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2" name="Google Shape;23622;p3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3" name="Google Shape;23623;p3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4" name="Google Shape;23624;p3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5" name="Google Shape;23625;p3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6" name="Google Shape;23626;p3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7" name="Google Shape;23627;p3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8" name="Google Shape;23628;p3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29" name="Google Shape;23629;p3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0" name="Google Shape;23630;p3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1" name="Google Shape;23631;p3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2" name="Google Shape;23632;p3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3" name="Google Shape;23633;p3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4" name="Google Shape;23634;p3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5" name="Google Shape;23635;p3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6" name="Google Shape;23636;p3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7" name="Google Shape;23637;p3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8" name="Google Shape;23638;p3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39" name="Google Shape;23639;p3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0" name="Google Shape;23640;p3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1" name="Google Shape;23641;p3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2" name="Google Shape;23642;p3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3" name="Google Shape;23643;p3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4" name="Google Shape;23644;p3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5" name="Google Shape;23645;p3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6" name="Google Shape;23646;p3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7" name="Google Shape;23647;p3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8" name="Google Shape;23648;p3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49" name="Google Shape;23649;p3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0" name="Google Shape;23650;p3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1" name="Google Shape;23651;p3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2" name="Google Shape;23652;p3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3" name="Google Shape;23653;p3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4" name="Google Shape;23654;p3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5" name="Google Shape;23655;p3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6" name="Google Shape;23656;p3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7" name="Google Shape;23657;p3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8" name="Google Shape;23658;p3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59" name="Google Shape;23659;p3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0" name="Google Shape;23660;p3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1" name="Google Shape;23661;p3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2" name="Google Shape;23662;p3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3" name="Google Shape;23663;p3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4" name="Google Shape;23664;p3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5" name="Google Shape;23665;p3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6" name="Google Shape;23666;p3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7" name="Google Shape;23667;p3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8" name="Google Shape;23668;p3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69" name="Google Shape;23669;p3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0" name="Google Shape;23670;p3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1" name="Google Shape;23671;p3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2" name="Google Shape;23672;p3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3" name="Google Shape;23673;p3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4" name="Google Shape;23674;p3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5" name="Google Shape;23675;p3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6" name="Google Shape;23676;p3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7" name="Google Shape;23677;p3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8" name="Google Shape;23678;p3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79" name="Google Shape;23679;p3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0" name="Google Shape;23680;p3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1" name="Google Shape;23681;p3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2" name="Google Shape;23682;p3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3" name="Google Shape;23683;p3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4" name="Google Shape;23684;p3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5" name="Google Shape;23685;p3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6" name="Google Shape;23686;p3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7" name="Google Shape;23687;p3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8" name="Google Shape;23688;p3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89" name="Google Shape;23689;p3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0" name="Google Shape;23690;p3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1" name="Google Shape;23691;p3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2" name="Google Shape;23692;p3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3" name="Google Shape;23693;p3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4" name="Google Shape;23694;p3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5" name="Google Shape;23695;p3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6" name="Google Shape;23696;p3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7" name="Google Shape;23697;p3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8" name="Google Shape;23698;p3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99" name="Google Shape;23699;p3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0" name="Google Shape;23700;p3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1" name="Google Shape;23701;p3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2" name="Google Shape;23702;p3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3" name="Google Shape;23703;p3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4" name="Google Shape;23704;p3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5" name="Google Shape;23705;p3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6" name="Google Shape;23706;p3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7" name="Google Shape;23707;p3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8" name="Google Shape;23708;p3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09" name="Google Shape;23709;p3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0" name="Google Shape;23710;p3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1" name="Google Shape;23711;p3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2" name="Google Shape;23712;p3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3" name="Google Shape;23713;p3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4" name="Google Shape;23714;p3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5" name="Google Shape;23715;p3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6" name="Google Shape;23716;p3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7" name="Google Shape;23717;p3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8" name="Google Shape;23718;p3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19" name="Google Shape;23719;p3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0" name="Google Shape;23720;p3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1" name="Google Shape;23721;p3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2" name="Google Shape;23722;p3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3" name="Google Shape;23723;p3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4" name="Google Shape;23724;p3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5" name="Google Shape;23725;p3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6" name="Google Shape;23726;p3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7" name="Google Shape;23727;p3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8" name="Google Shape;23728;p3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29" name="Google Shape;23729;p3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0" name="Google Shape;23730;p3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1" name="Google Shape;23731;p3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2" name="Google Shape;23732;p3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33" name="Google Shape;23733;p3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734" name="Google Shape;23734;p31"/>
          <p:cNvSpPr/>
          <p:nvPr/>
        </p:nvSpPr>
        <p:spPr>
          <a:xfrm rot="-9002992" flipH="1">
            <a:off x="10411655" y="62517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5" name="Google Shape;23735;p31"/>
          <p:cNvSpPr/>
          <p:nvPr/>
        </p:nvSpPr>
        <p:spPr>
          <a:xfrm rot="-469745" flipH="1">
            <a:off x="11606654" y="5239721"/>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6" name="Google Shape;23736;p31"/>
          <p:cNvSpPr/>
          <p:nvPr/>
        </p:nvSpPr>
        <p:spPr>
          <a:xfrm rot="-6345070" flipH="1">
            <a:off x="11545270" y="63192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7" name="Google Shape;23737;p31"/>
          <p:cNvSpPr/>
          <p:nvPr/>
        </p:nvSpPr>
        <p:spPr>
          <a:xfrm rot="-6345070" flipH="1">
            <a:off x="11085603" y="56595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8" name="Google Shape;23738;p31"/>
          <p:cNvSpPr/>
          <p:nvPr/>
        </p:nvSpPr>
        <p:spPr>
          <a:xfrm rot="-6345070" flipH="1">
            <a:off x="1450337" y="820483"/>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39" name="Google Shape;23739;p31"/>
          <p:cNvSpPr/>
          <p:nvPr/>
        </p:nvSpPr>
        <p:spPr>
          <a:xfrm rot="-9002992" flipH="1">
            <a:off x="593955" y="138061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740" name="Google Shape;23740;p31"/>
          <p:cNvSpPr/>
          <p:nvPr/>
        </p:nvSpPr>
        <p:spPr>
          <a:xfrm rot="-469745" flipH="1">
            <a:off x="664554" y="468287"/>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6152023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23611872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3001595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02197993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339053827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7309774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33952551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535"/>
        <p:cNvGrpSpPr/>
        <p:nvPr/>
      </p:nvGrpSpPr>
      <p:grpSpPr>
        <a:xfrm>
          <a:off x="0" y="0"/>
          <a:ext cx="0" cy="0"/>
          <a:chOff x="0" y="0"/>
          <a:chExt cx="0" cy="0"/>
        </a:xfrm>
      </p:grpSpPr>
      <p:grpSp>
        <p:nvGrpSpPr>
          <p:cNvPr id="2536" name="Google Shape;2536;p5"/>
          <p:cNvGrpSpPr/>
          <p:nvPr/>
        </p:nvGrpSpPr>
        <p:grpSpPr>
          <a:xfrm>
            <a:off x="0" y="0"/>
            <a:ext cx="12205600" cy="7066400"/>
            <a:chOff x="0" y="0"/>
            <a:chExt cx="9154200" cy="5299800"/>
          </a:xfrm>
        </p:grpSpPr>
        <p:sp>
          <p:nvSpPr>
            <p:cNvPr id="2537" name="Google Shape;2537;p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8" name="Google Shape;2538;p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9" name="Google Shape;2539;p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0" name="Google Shape;2540;p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1" name="Google Shape;2541;p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2" name="Google Shape;2542;p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3" name="Google Shape;2543;p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4" name="Google Shape;2544;p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5" name="Google Shape;2545;p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6" name="Google Shape;2546;p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7" name="Google Shape;2547;p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8" name="Google Shape;2548;p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9" name="Google Shape;2549;p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0" name="Google Shape;2550;p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1" name="Google Shape;2551;p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2" name="Google Shape;2552;p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3" name="Google Shape;2553;p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4" name="Google Shape;2554;p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5" name="Google Shape;2555;p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6" name="Google Shape;2556;p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7" name="Google Shape;2557;p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8" name="Google Shape;2558;p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9" name="Google Shape;2559;p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0" name="Google Shape;2560;p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1" name="Google Shape;2561;p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2" name="Google Shape;2562;p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3" name="Google Shape;2563;p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4" name="Google Shape;2564;p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5" name="Google Shape;2565;p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6" name="Google Shape;2566;p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7" name="Google Shape;2567;p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8" name="Google Shape;2568;p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9" name="Google Shape;2569;p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0" name="Google Shape;2570;p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1" name="Google Shape;2571;p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2" name="Google Shape;2572;p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3" name="Google Shape;2573;p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4" name="Google Shape;2574;p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5" name="Google Shape;2575;p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6" name="Google Shape;2576;p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7" name="Google Shape;2577;p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8" name="Google Shape;2578;p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9" name="Google Shape;2579;p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0" name="Google Shape;2580;p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1" name="Google Shape;2581;p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2" name="Google Shape;2582;p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3" name="Google Shape;2583;p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4" name="Google Shape;2584;p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5" name="Google Shape;2585;p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6" name="Google Shape;2586;p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7" name="Google Shape;2587;p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8" name="Google Shape;2588;p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9" name="Google Shape;2589;p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0" name="Google Shape;2590;p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1" name="Google Shape;2591;p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2" name="Google Shape;2592;p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3" name="Google Shape;2593;p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4" name="Google Shape;2594;p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5" name="Google Shape;2595;p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6" name="Google Shape;2596;p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7" name="Google Shape;2597;p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8" name="Google Shape;2598;p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9" name="Google Shape;2599;p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0" name="Google Shape;2600;p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1" name="Google Shape;2601;p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2" name="Google Shape;2602;p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3" name="Google Shape;2603;p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4" name="Google Shape;2604;p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5" name="Google Shape;2605;p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6" name="Google Shape;2606;p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7" name="Google Shape;2607;p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8" name="Google Shape;2608;p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9" name="Google Shape;2609;p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0" name="Google Shape;2610;p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1" name="Google Shape;2611;p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2" name="Google Shape;2612;p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3" name="Google Shape;2613;p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4" name="Google Shape;2614;p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5" name="Google Shape;2615;p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6" name="Google Shape;2616;p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7" name="Google Shape;2617;p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8" name="Google Shape;2618;p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9" name="Google Shape;2619;p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0" name="Google Shape;2620;p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1" name="Google Shape;2621;p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2" name="Google Shape;2622;p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3" name="Google Shape;2623;p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4" name="Google Shape;2624;p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5" name="Google Shape;2625;p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6" name="Google Shape;2626;p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7" name="Google Shape;2627;p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8" name="Google Shape;2628;p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9" name="Google Shape;2629;p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0" name="Google Shape;2630;p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1" name="Google Shape;2631;p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2" name="Google Shape;2632;p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3" name="Google Shape;2633;p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4" name="Google Shape;2634;p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5" name="Google Shape;2635;p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6" name="Google Shape;2636;p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7" name="Google Shape;2637;p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8" name="Google Shape;2638;p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9" name="Google Shape;2639;p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0" name="Google Shape;2640;p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1" name="Google Shape;2641;p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2" name="Google Shape;2642;p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3" name="Google Shape;2643;p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4" name="Google Shape;2644;p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5" name="Google Shape;2645;p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6" name="Google Shape;2646;p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7" name="Google Shape;2647;p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8" name="Google Shape;2648;p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9" name="Google Shape;2649;p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0" name="Google Shape;2650;p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1" name="Google Shape;2651;p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2" name="Google Shape;2652;p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3" name="Google Shape;2653;p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4" name="Google Shape;2654;p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5" name="Google Shape;2655;p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6" name="Google Shape;2656;p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7" name="Google Shape;2657;p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8" name="Google Shape;2658;p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9" name="Google Shape;2659;p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0" name="Google Shape;2660;p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1" name="Google Shape;2661;p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2" name="Google Shape;2662;p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3" name="Google Shape;2663;p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4" name="Google Shape;2664;p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5" name="Google Shape;2665;p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6" name="Google Shape;2666;p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7" name="Google Shape;2667;p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8" name="Google Shape;2668;p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9" name="Google Shape;2669;p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0" name="Google Shape;2670;p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1" name="Google Shape;2671;p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2" name="Google Shape;2672;p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3" name="Google Shape;2673;p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4" name="Google Shape;2674;p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5" name="Google Shape;2675;p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6" name="Google Shape;2676;p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7" name="Google Shape;2677;p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8" name="Google Shape;2678;p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9" name="Google Shape;2679;p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0" name="Google Shape;2680;p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1" name="Google Shape;2681;p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2" name="Google Shape;2682;p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3" name="Google Shape;2683;p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4" name="Google Shape;2684;p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5" name="Google Shape;2685;p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6" name="Google Shape;2686;p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7" name="Google Shape;2687;p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8" name="Google Shape;2688;p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9" name="Google Shape;2689;p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0" name="Google Shape;2690;p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1" name="Google Shape;2691;p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2" name="Google Shape;2692;p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3" name="Google Shape;2693;p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4" name="Google Shape;2694;p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5" name="Google Shape;2695;p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6" name="Google Shape;2696;p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7" name="Google Shape;2697;p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8" name="Google Shape;2698;p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9" name="Google Shape;2699;p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0" name="Google Shape;2700;p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1" name="Google Shape;2701;p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2" name="Google Shape;2702;p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3" name="Google Shape;2703;p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4" name="Google Shape;2704;p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5" name="Google Shape;2705;p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6" name="Google Shape;2706;p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7" name="Google Shape;2707;p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8" name="Google Shape;2708;p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9" name="Google Shape;2709;p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0" name="Google Shape;2710;p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1" name="Google Shape;2711;p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2" name="Google Shape;2712;p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3" name="Google Shape;2713;p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4" name="Google Shape;2714;p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5" name="Google Shape;2715;p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6" name="Google Shape;2716;p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7" name="Google Shape;2717;p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8" name="Google Shape;2718;p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9" name="Google Shape;2719;p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0" name="Google Shape;2720;p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1" name="Google Shape;2721;p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2" name="Google Shape;2722;p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3" name="Google Shape;2723;p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4" name="Google Shape;2724;p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5" name="Google Shape;2725;p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6" name="Google Shape;2726;p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7" name="Google Shape;2727;p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8" name="Google Shape;2728;p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9" name="Google Shape;2729;p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0" name="Google Shape;2730;p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1" name="Google Shape;2731;p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2" name="Google Shape;2732;p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3" name="Google Shape;2733;p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4" name="Google Shape;2734;p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5" name="Google Shape;2735;p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6" name="Google Shape;2736;p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7" name="Google Shape;2737;p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8" name="Google Shape;2738;p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9" name="Google Shape;2739;p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0" name="Google Shape;2740;p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1" name="Google Shape;2741;p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2" name="Google Shape;2742;p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3" name="Google Shape;2743;p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4" name="Google Shape;2744;p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5" name="Google Shape;2745;p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6" name="Google Shape;2746;p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7" name="Google Shape;2747;p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8" name="Google Shape;2748;p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9" name="Google Shape;2749;p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0" name="Google Shape;2750;p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1" name="Google Shape;2751;p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2" name="Google Shape;2752;p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3" name="Google Shape;2753;p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4" name="Google Shape;2754;p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5" name="Google Shape;2755;p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6" name="Google Shape;2756;p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7" name="Google Shape;2757;p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8" name="Google Shape;2758;p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9" name="Google Shape;2759;p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0" name="Google Shape;2760;p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1" name="Google Shape;2761;p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2" name="Google Shape;2762;p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3" name="Google Shape;2763;p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4" name="Google Shape;2764;p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5" name="Google Shape;2765;p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6" name="Google Shape;2766;p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7" name="Google Shape;2767;p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8" name="Google Shape;2768;p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9" name="Google Shape;2769;p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0" name="Google Shape;2770;p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1" name="Google Shape;2771;p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2" name="Google Shape;2772;p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3" name="Google Shape;2773;p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4" name="Google Shape;2774;p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5" name="Google Shape;2775;p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6" name="Google Shape;2776;p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7" name="Google Shape;2777;p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8" name="Google Shape;2778;p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9" name="Google Shape;2779;p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0" name="Google Shape;2780;p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1" name="Google Shape;2781;p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2" name="Google Shape;2782;p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3" name="Google Shape;2783;p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4" name="Google Shape;2784;p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5" name="Google Shape;2785;p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6" name="Google Shape;2786;p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7" name="Google Shape;2787;p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8" name="Google Shape;2788;p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9" name="Google Shape;2789;p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0" name="Google Shape;2790;p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1" name="Google Shape;2791;p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2" name="Google Shape;2792;p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3" name="Google Shape;2793;p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4" name="Google Shape;2794;p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5" name="Google Shape;2795;p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6" name="Google Shape;2796;p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7" name="Google Shape;2797;p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8" name="Google Shape;2798;p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9" name="Google Shape;2799;p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0" name="Google Shape;2800;p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1" name="Google Shape;2801;p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2" name="Google Shape;2802;p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3" name="Google Shape;2803;p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4" name="Google Shape;2804;p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5" name="Google Shape;2805;p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6" name="Google Shape;2806;p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7" name="Google Shape;2807;p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8" name="Google Shape;2808;p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9" name="Google Shape;2809;p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0" name="Google Shape;2810;p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1" name="Google Shape;2811;p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2" name="Google Shape;2812;p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3" name="Google Shape;2813;p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4" name="Google Shape;2814;p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5" name="Google Shape;2815;p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6" name="Google Shape;2816;p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7" name="Google Shape;2817;p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8" name="Google Shape;2818;p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9" name="Google Shape;2819;p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0" name="Google Shape;2820;p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1" name="Google Shape;2821;p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2" name="Google Shape;2822;p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3" name="Google Shape;2823;p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4" name="Google Shape;2824;p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5" name="Google Shape;2825;p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6" name="Google Shape;2826;p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7" name="Google Shape;2827;p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8" name="Google Shape;2828;p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9" name="Google Shape;2829;p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0" name="Google Shape;2830;p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1" name="Google Shape;2831;p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2" name="Google Shape;2832;p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3" name="Google Shape;2833;p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4" name="Google Shape;2834;p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5" name="Google Shape;2835;p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6" name="Google Shape;2836;p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7" name="Google Shape;2837;p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8" name="Google Shape;2838;p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9" name="Google Shape;2839;p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0" name="Google Shape;2840;p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1" name="Google Shape;2841;p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2" name="Google Shape;2842;p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3" name="Google Shape;2843;p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4" name="Google Shape;2844;p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5" name="Google Shape;2845;p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6" name="Google Shape;2846;p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7" name="Google Shape;2847;p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8" name="Google Shape;2848;p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9" name="Google Shape;2849;p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0" name="Google Shape;2850;p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1" name="Google Shape;2851;p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2" name="Google Shape;2852;p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3" name="Google Shape;2853;p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4" name="Google Shape;2854;p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5" name="Google Shape;2855;p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6" name="Google Shape;2856;p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7" name="Google Shape;2857;p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8" name="Google Shape;2858;p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9" name="Google Shape;2859;p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0" name="Google Shape;2860;p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1" name="Google Shape;2861;p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2" name="Google Shape;2862;p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3" name="Google Shape;2863;p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4" name="Google Shape;2864;p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5" name="Google Shape;2865;p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6" name="Google Shape;2866;p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7" name="Google Shape;2867;p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8" name="Google Shape;2868;p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9" name="Google Shape;2869;p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0" name="Google Shape;2870;p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1" name="Google Shape;2871;p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2" name="Google Shape;2872;p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3" name="Google Shape;2873;p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4" name="Google Shape;2874;p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5" name="Google Shape;2875;p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6" name="Google Shape;2876;p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7" name="Google Shape;2877;p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8" name="Google Shape;2878;p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9" name="Google Shape;2879;p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0" name="Google Shape;2880;p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1" name="Google Shape;2881;p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2" name="Google Shape;2882;p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3" name="Google Shape;2883;p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4" name="Google Shape;2884;p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5" name="Google Shape;2885;p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6" name="Google Shape;2886;p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7" name="Google Shape;2887;p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8" name="Google Shape;2888;p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9" name="Google Shape;2889;p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0" name="Google Shape;2890;p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1" name="Google Shape;2891;p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2" name="Google Shape;2892;p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3" name="Google Shape;2893;p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4" name="Google Shape;2894;p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5" name="Google Shape;2895;p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6" name="Google Shape;2896;p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7" name="Google Shape;2897;p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8" name="Google Shape;2898;p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9" name="Google Shape;2899;p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0" name="Google Shape;2900;p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1" name="Google Shape;2901;p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2" name="Google Shape;2902;p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3" name="Google Shape;2903;p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4" name="Google Shape;2904;p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5" name="Google Shape;2905;p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6" name="Google Shape;2906;p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7" name="Google Shape;2907;p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8" name="Google Shape;2908;p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9" name="Google Shape;2909;p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0" name="Google Shape;2910;p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1" name="Google Shape;2911;p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2" name="Google Shape;2912;p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3" name="Google Shape;2913;p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4" name="Google Shape;2914;p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5" name="Google Shape;2915;p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6" name="Google Shape;2916;p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7" name="Google Shape;2917;p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8" name="Google Shape;2918;p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9" name="Google Shape;2919;p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0" name="Google Shape;2920;p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1" name="Google Shape;2921;p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2" name="Google Shape;2922;p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3" name="Google Shape;2923;p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4" name="Google Shape;2924;p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5" name="Google Shape;2925;p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6" name="Google Shape;2926;p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7" name="Google Shape;2927;p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8" name="Google Shape;2928;p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9" name="Google Shape;2929;p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0" name="Google Shape;2930;p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1" name="Google Shape;2931;p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2" name="Google Shape;2932;p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3" name="Google Shape;2933;p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4" name="Google Shape;2934;p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5" name="Google Shape;2935;p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6" name="Google Shape;2936;p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7" name="Google Shape;2937;p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8" name="Google Shape;2938;p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9" name="Google Shape;2939;p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0" name="Google Shape;2940;p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1" name="Google Shape;2941;p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2" name="Google Shape;2942;p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3" name="Google Shape;2943;p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4" name="Google Shape;2944;p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5" name="Google Shape;2945;p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6" name="Google Shape;2946;p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7" name="Google Shape;2947;p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8" name="Google Shape;2948;p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9" name="Google Shape;2949;p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0" name="Google Shape;2950;p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1" name="Google Shape;2951;p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2" name="Google Shape;2952;p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3" name="Google Shape;2953;p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4" name="Google Shape;2954;p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5" name="Google Shape;2955;p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6" name="Google Shape;2956;p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7" name="Google Shape;2957;p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8" name="Google Shape;2958;p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9" name="Google Shape;2959;p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0" name="Google Shape;2960;p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1" name="Google Shape;2961;p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2" name="Google Shape;2962;p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3" name="Google Shape;2963;p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4" name="Google Shape;2964;p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5" name="Google Shape;2965;p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6" name="Google Shape;2966;p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7" name="Google Shape;2967;p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8" name="Google Shape;2968;p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9" name="Google Shape;2969;p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0" name="Google Shape;2970;p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1" name="Google Shape;2971;p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2" name="Google Shape;2972;p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3" name="Google Shape;2973;p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4" name="Google Shape;2974;p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5" name="Google Shape;2975;p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6" name="Google Shape;2976;p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7" name="Google Shape;2977;p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8" name="Google Shape;2978;p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9" name="Google Shape;2979;p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0" name="Google Shape;2980;p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1" name="Google Shape;2981;p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2" name="Google Shape;2982;p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3" name="Google Shape;2983;p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4" name="Google Shape;2984;p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5" name="Google Shape;2985;p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6" name="Google Shape;2986;p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7" name="Google Shape;2987;p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8" name="Google Shape;2988;p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9" name="Google Shape;2989;p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0" name="Google Shape;2990;p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1" name="Google Shape;2991;p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2" name="Google Shape;2992;p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3" name="Google Shape;2993;p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4" name="Google Shape;2994;p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5" name="Google Shape;2995;p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6" name="Google Shape;2996;p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7" name="Google Shape;2997;p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8" name="Google Shape;2998;p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9" name="Google Shape;2999;p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0" name="Google Shape;3000;p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1" name="Google Shape;3001;p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2" name="Google Shape;3002;p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3" name="Google Shape;3003;p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4" name="Google Shape;3004;p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5" name="Google Shape;3005;p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6" name="Google Shape;3006;p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7" name="Google Shape;3007;p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8" name="Google Shape;3008;p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9" name="Google Shape;3009;p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0" name="Google Shape;3010;p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1" name="Google Shape;3011;p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2" name="Google Shape;3012;p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3" name="Google Shape;3013;p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4" name="Google Shape;3014;p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5" name="Google Shape;3015;p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6" name="Google Shape;3016;p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7" name="Google Shape;3017;p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8" name="Google Shape;3018;p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9" name="Google Shape;3019;p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0" name="Google Shape;3020;p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1" name="Google Shape;3021;p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2" name="Google Shape;3022;p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3" name="Google Shape;3023;p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4" name="Google Shape;3024;p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5" name="Google Shape;3025;p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6" name="Google Shape;3026;p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7" name="Google Shape;3027;p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8" name="Google Shape;3028;p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9" name="Google Shape;3029;p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0" name="Google Shape;3030;p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1" name="Google Shape;3031;p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2" name="Google Shape;3032;p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3" name="Google Shape;3033;p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4" name="Google Shape;3034;p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5" name="Google Shape;3035;p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6" name="Google Shape;3036;p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7" name="Google Shape;3037;p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8" name="Google Shape;3038;p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9" name="Google Shape;3039;p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0" name="Google Shape;3040;p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1" name="Google Shape;3041;p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2" name="Google Shape;3042;p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3" name="Google Shape;3043;p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4" name="Google Shape;3044;p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5" name="Google Shape;3045;p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6" name="Google Shape;3046;p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7" name="Google Shape;3047;p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8" name="Google Shape;3048;p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9" name="Google Shape;3049;p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0" name="Google Shape;3050;p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1" name="Google Shape;3051;p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2" name="Google Shape;3052;p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3" name="Google Shape;3053;p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4" name="Google Shape;3054;p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5" name="Google Shape;3055;p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6" name="Google Shape;3056;p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7" name="Google Shape;3057;p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8" name="Google Shape;3058;p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9" name="Google Shape;3059;p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0" name="Google Shape;3060;p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1" name="Google Shape;3061;p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2" name="Google Shape;3062;p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3" name="Google Shape;3063;p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4" name="Google Shape;3064;p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5" name="Google Shape;3065;p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6" name="Google Shape;3066;p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7" name="Google Shape;3067;p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8" name="Google Shape;3068;p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9" name="Google Shape;3069;p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0" name="Google Shape;3070;p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1" name="Google Shape;3071;p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2" name="Google Shape;3072;p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3" name="Google Shape;3073;p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4" name="Google Shape;3074;p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5" name="Google Shape;3075;p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6" name="Google Shape;3076;p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7" name="Google Shape;3077;p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8" name="Google Shape;3078;p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9" name="Google Shape;3079;p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0" name="Google Shape;3080;p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1" name="Google Shape;3081;p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2" name="Google Shape;3082;p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3" name="Google Shape;3083;p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4" name="Google Shape;3084;p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5" name="Google Shape;3085;p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6" name="Google Shape;3086;p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7" name="Google Shape;3087;p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8" name="Google Shape;3088;p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9" name="Google Shape;3089;p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0" name="Google Shape;3090;p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1" name="Google Shape;3091;p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2" name="Google Shape;3092;p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3" name="Google Shape;3093;p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4" name="Google Shape;3094;p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5" name="Google Shape;3095;p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6" name="Google Shape;3096;p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7" name="Google Shape;3097;p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8" name="Google Shape;3098;p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9" name="Google Shape;3099;p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0" name="Google Shape;3100;p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1" name="Google Shape;3101;p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2" name="Google Shape;3102;p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3" name="Google Shape;3103;p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4" name="Google Shape;3104;p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5" name="Google Shape;3105;p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6" name="Google Shape;3106;p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7" name="Google Shape;3107;p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8" name="Google Shape;3108;p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9" name="Google Shape;3109;p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0" name="Google Shape;3110;p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1" name="Google Shape;3111;p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2" name="Google Shape;3112;p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3" name="Google Shape;3113;p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4" name="Google Shape;3114;p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5" name="Google Shape;3115;p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6" name="Google Shape;3116;p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7" name="Google Shape;3117;p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8" name="Google Shape;3118;p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9" name="Google Shape;3119;p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0" name="Google Shape;3120;p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1" name="Google Shape;3121;p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2" name="Google Shape;3122;p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3" name="Google Shape;3123;p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4" name="Google Shape;3124;p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5" name="Google Shape;3125;p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6" name="Google Shape;3126;p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7" name="Google Shape;3127;p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8" name="Google Shape;3128;p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9" name="Google Shape;3129;p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0" name="Google Shape;3130;p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1" name="Google Shape;3131;p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2" name="Google Shape;3132;p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3" name="Google Shape;3133;p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4" name="Google Shape;3134;p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5" name="Google Shape;3135;p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6" name="Google Shape;3136;p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7" name="Google Shape;3137;p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8" name="Google Shape;3138;p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9" name="Google Shape;3139;p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0" name="Google Shape;3140;p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1" name="Google Shape;3141;p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2" name="Google Shape;3142;p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3" name="Google Shape;3143;p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4" name="Google Shape;3144;p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5" name="Google Shape;3145;p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6" name="Google Shape;3146;p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7" name="Google Shape;3147;p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8" name="Google Shape;3148;p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9" name="Google Shape;3149;p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0" name="Google Shape;3150;p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1" name="Google Shape;3151;p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2" name="Google Shape;3152;p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3" name="Google Shape;3153;p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4" name="Google Shape;3154;p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5" name="Google Shape;3155;p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6" name="Google Shape;3156;p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7" name="Google Shape;3157;p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8" name="Google Shape;3158;p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9" name="Google Shape;3159;p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0" name="Google Shape;3160;p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1" name="Google Shape;3161;p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2" name="Google Shape;3162;p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3" name="Google Shape;3163;p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4" name="Google Shape;3164;p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5" name="Google Shape;3165;p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6" name="Google Shape;3166;p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7" name="Google Shape;3167;p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8" name="Google Shape;3168;p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9" name="Google Shape;3169;p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0" name="Google Shape;3170;p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1" name="Google Shape;3171;p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2" name="Google Shape;3172;p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3" name="Google Shape;3173;p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4" name="Google Shape;3174;p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5" name="Google Shape;3175;p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6" name="Google Shape;3176;p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7" name="Google Shape;3177;p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8" name="Google Shape;3178;p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9" name="Google Shape;3179;p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0" name="Google Shape;3180;p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1" name="Google Shape;3181;p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2" name="Google Shape;3182;p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3" name="Google Shape;3183;p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4" name="Google Shape;3184;p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5" name="Google Shape;3185;p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6" name="Google Shape;3186;p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7" name="Google Shape;3187;p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8" name="Google Shape;3188;p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9" name="Google Shape;3189;p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0" name="Google Shape;3190;p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1" name="Google Shape;3191;p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2" name="Google Shape;3192;p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3" name="Google Shape;3193;p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4" name="Google Shape;3194;p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5" name="Google Shape;3195;p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6" name="Google Shape;3196;p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7" name="Google Shape;3197;p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8" name="Google Shape;3198;p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9" name="Google Shape;3199;p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0" name="Google Shape;3200;p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1" name="Google Shape;3201;p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2" name="Google Shape;3202;p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3" name="Google Shape;3203;p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4" name="Google Shape;3204;p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5" name="Google Shape;3205;p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6" name="Google Shape;3206;p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7" name="Google Shape;3207;p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8" name="Google Shape;3208;p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9" name="Google Shape;3209;p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0" name="Google Shape;3210;p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1" name="Google Shape;3211;p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2" name="Google Shape;3212;p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3" name="Google Shape;3213;p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4" name="Google Shape;3214;p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5" name="Google Shape;3215;p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6" name="Google Shape;3216;p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7" name="Google Shape;3217;p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8" name="Google Shape;3218;p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9" name="Google Shape;3219;p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0" name="Google Shape;3220;p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1" name="Google Shape;3221;p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2" name="Google Shape;3222;p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3" name="Google Shape;3223;p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4" name="Google Shape;3224;p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5" name="Google Shape;3225;p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6" name="Google Shape;3226;p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7" name="Google Shape;3227;p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8" name="Google Shape;3228;p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9" name="Google Shape;3229;p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0" name="Google Shape;3230;p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1" name="Google Shape;3231;p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2" name="Google Shape;3232;p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3" name="Google Shape;3233;p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4" name="Google Shape;3234;p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5" name="Google Shape;3235;p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6" name="Google Shape;3236;p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7" name="Google Shape;3237;p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8" name="Google Shape;3238;p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9" name="Google Shape;3239;p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0" name="Google Shape;3240;p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1" name="Google Shape;3241;p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2" name="Google Shape;3242;p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3" name="Google Shape;3243;p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4" name="Google Shape;3244;p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5" name="Google Shape;3245;p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6" name="Google Shape;3246;p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7" name="Google Shape;3247;p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8" name="Google Shape;3248;p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9" name="Google Shape;3249;p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0" name="Google Shape;3250;p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1" name="Google Shape;3251;p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2" name="Google Shape;3252;p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3" name="Google Shape;3253;p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4" name="Google Shape;3254;p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5" name="Google Shape;3255;p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6" name="Google Shape;3256;p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7" name="Google Shape;3257;p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8" name="Google Shape;3258;p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9" name="Google Shape;3259;p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0" name="Google Shape;3260;p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1" name="Google Shape;3261;p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2" name="Google Shape;3262;p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3" name="Google Shape;3263;p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4" name="Google Shape;3264;p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5" name="Google Shape;3265;p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6" name="Google Shape;3266;p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7" name="Google Shape;3267;p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8" name="Google Shape;3268;p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9" name="Google Shape;3269;p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0" name="Google Shape;3270;p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1" name="Google Shape;3271;p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2" name="Google Shape;3272;p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3" name="Google Shape;3273;p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4" name="Google Shape;3274;p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5" name="Google Shape;3275;p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6" name="Google Shape;3276;p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7" name="Google Shape;3277;p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8" name="Google Shape;3278;p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9" name="Google Shape;3279;p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0" name="Google Shape;3280;p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1" name="Google Shape;3281;p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2" name="Google Shape;3282;p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3" name="Google Shape;3283;p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4" name="Google Shape;3284;p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5" name="Google Shape;3285;p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6" name="Google Shape;3286;p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7" name="Google Shape;3287;p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8" name="Google Shape;3288;p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9" name="Google Shape;3289;p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0" name="Google Shape;3290;p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1" name="Google Shape;3291;p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2" name="Google Shape;3292;p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3" name="Google Shape;3293;p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4" name="Google Shape;3294;p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5" name="Google Shape;3295;p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6" name="Google Shape;3296;p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7" name="Google Shape;3297;p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8" name="Google Shape;3298;p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9" name="Google Shape;3299;p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0" name="Google Shape;3300;p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1" name="Google Shape;3301;p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2" name="Google Shape;3302;p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3" name="Google Shape;3303;p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4" name="Google Shape;3304;p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5" name="Google Shape;3305;p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6" name="Google Shape;3306;p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7" name="Google Shape;3307;p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8" name="Google Shape;3308;p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9" name="Google Shape;3309;p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0" name="Google Shape;3310;p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1" name="Google Shape;3311;p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2" name="Google Shape;3312;p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3" name="Google Shape;3313;p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4" name="Google Shape;3314;p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5" name="Google Shape;3315;p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6" name="Google Shape;3316;p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7" name="Google Shape;3317;p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8" name="Google Shape;3318;p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9" name="Google Shape;3319;p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0" name="Google Shape;3320;p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1" name="Google Shape;3321;p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2" name="Google Shape;3322;p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3" name="Google Shape;3323;p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4" name="Google Shape;3324;p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5" name="Google Shape;3325;p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6" name="Google Shape;3326;p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7" name="Google Shape;3327;p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8" name="Google Shape;3328;p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9" name="Google Shape;3329;p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0" name="Google Shape;3330;p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1" name="Google Shape;3331;p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2" name="Google Shape;3332;p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3" name="Google Shape;3333;p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4" name="Google Shape;3334;p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5" name="Google Shape;3335;p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6" name="Google Shape;3336;p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7" name="Google Shape;3337;p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8" name="Google Shape;3338;p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9" name="Google Shape;3339;p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0" name="Google Shape;3340;p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1" name="Google Shape;3341;p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2" name="Google Shape;3342;p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3" name="Google Shape;3343;p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4" name="Google Shape;3344;p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5" name="Google Shape;3345;p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6" name="Google Shape;3346;p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7" name="Google Shape;3347;p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8" name="Google Shape;3348;p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9" name="Google Shape;3349;p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0" name="Google Shape;3350;p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1" name="Google Shape;3351;p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2" name="Google Shape;3352;p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3" name="Google Shape;3353;p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4" name="Google Shape;3354;p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5" name="Google Shape;3355;p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6" name="Google Shape;3356;p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7" name="Google Shape;3357;p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8" name="Google Shape;3358;p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9" name="Google Shape;3359;p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0" name="Google Shape;3360;p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1" name="Google Shape;3361;p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2" name="Google Shape;3362;p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3" name="Google Shape;3363;p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4" name="Google Shape;3364;p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5" name="Google Shape;3365;p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6" name="Google Shape;3366;p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7" name="Google Shape;3367;p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8" name="Google Shape;3368;p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9" name="Google Shape;3369;p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0" name="Google Shape;3370;p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1" name="Google Shape;3371;p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2" name="Google Shape;3372;p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73" name="Google Shape;3373;p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4" name="Google Shape;3374;p5"/>
          <p:cNvSpPr txBox="1">
            <a:spLocks noGrp="1"/>
          </p:cNvSpPr>
          <p:nvPr>
            <p:ph type="title" idx="2"/>
          </p:nvPr>
        </p:nvSpPr>
        <p:spPr>
          <a:xfrm>
            <a:off x="2116600" y="2346875"/>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333"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5" name="Google Shape;3375;p5"/>
          <p:cNvSpPr txBox="1">
            <a:spLocks noGrp="1"/>
          </p:cNvSpPr>
          <p:nvPr>
            <p:ph type="title" idx="3"/>
          </p:nvPr>
        </p:nvSpPr>
        <p:spPr>
          <a:xfrm>
            <a:off x="6625172" y="3424236"/>
            <a:ext cx="3414000" cy="745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sz="3333" b="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76" name="Google Shape;3376;p5"/>
          <p:cNvSpPr txBox="1">
            <a:spLocks noGrp="1"/>
          </p:cNvSpPr>
          <p:nvPr>
            <p:ph type="subTitle" idx="1"/>
          </p:nvPr>
        </p:nvSpPr>
        <p:spPr>
          <a:xfrm>
            <a:off x="6625172" y="4068945"/>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377" name="Google Shape;3377;p5"/>
          <p:cNvSpPr txBox="1">
            <a:spLocks noGrp="1"/>
          </p:cNvSpPr>
          <p:nvPr>
            <p:ph type="subTitle" idx="4"/>
          </p:nvPr>
        </p:nvSpPr>
        <p:spPr>
          <a:xfrm>
            <a:off x="2116600" y="2995081"/>
            <a:ext cx="3414000" cy="134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867" b="0"/>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378" name="Google Shape;3378;p5"/>
          <p:cNvSpPr/>
          <p:nvPr/>
        </p:nvSpPr>
        <p:spPr>
          <a:xfrm rot="9002992">
            <a:off x="617280" y="17626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79" name="Google Shape;3379;p5"/>
          <p:cNvSpPr/>
          <p:nvPr/>
        </p:nvSpPr>
        <p:spPr>
          <a:xfrm rot="6345070">
            <a:off x="844561" y="422650"/>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0" name="Google Shape;3380;p5"/>
          <p:cNvSpPr/>
          <p:nvPr/>
        </p:nvSpPr>
        <p:spPr>
          <a:xfrm rot="-7197008">
            <a:off x="1605754" y="1120072"/>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1" name="Google Shape;3381;p5"/>
          <p:cNvSpPr/>
          <p:nvPr/>
        </p:nvSpPr>
        <p:spPr>
          <a:xfrm rot="6345070">
            <a:off x="1256727" y="52623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2" name="Google Shape;3382;p5"/>
          <p:cNvSpPr/>
          <p:nvPr/>
        </p:nvSpPr>
        <p:spPr>
          <a:xfrm rot="9002992">
            <a:off x="617280" y="61559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3" name="Google Shape;3383;p5"/>
          <p:cNvSpPr/>
          <p:nvPr/>
        </p:nvSpPr>
        <p:spPr>
          <a:xfrm rot="-7197008">
            <a:off x="11566155" y="6002405"/>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4" name="Google Shape;3384;p5"/>
          <p:cNvSpPr/>
          <p:nvPr/>
        </p:nvSpPr>
        <p:spPr>
          <a:xfrm rot="-2569769">
            <a:off x="11597532" y="531401"/>
            <a:ext cx="97085" cy="19473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5" name="Google Shape;3385;p5"/>
          <p:cNvSpPr/>
          <p:nvPr/>
        </p:nvSpPr>
        <p:spPr>
          <a:xfrm rot="9002992">
            <a:off x="10360613" y="10377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86" name="Google Shape;3386;p5"/>
          <p:cNvSpPr/>
          <p:nvPr/>
        </p:nvSpPr>
        <p:spPr>
          <a:xfrm rot="9675998">
            <a:off x="11597447" y="1797800"/>
            <a:ext cx="97147" cy="19467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0944777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37250817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71769159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3108566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4910638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33463480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9661260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1953871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763056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29555281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62163659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387"/>
        <p:cNvGrpSpPr/>
        <p:nvPr/>
      </p:nvGrpSpPr>
      <p:grpSpPr>
        <a:xfrm>
          <a:off x="0" y="0"/>
          <a:ext cx="0" cy="0"/>
          <a:chOff x="0" y="0"/>
          <a:chExt cx="0" cy="0"/>
        </a:xfrm>
      </p:grpSpPr>
      <p:grpSp>
        <p:nvGrpSpPr>
          <p:cNvPr id="3388" name="Google Shape;3388;p6"/>
          <p:cNvGrpSpPr/>
          <p:nvPr/>
        </p:nvGrpSpPr>
        <p:grpSpPr>
          <a:xfrm>
            <a:off x="0" y="0"/>
            <a:ext cx="12205600" cy="7066400"/>
            <a:chOff x="0" y="0"/>
            <a:chExt cx="9154200" cy="5299800"/>
          </a:xfrm>
        </p:grpSpPr>
        <p:sp>
          <p:nvSpPr>
            <p:cNvPr id="3389" name="Google Shape;3389;p6"/>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0" name="Google Shape;3390;p6"/>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1" name="Google Shape;3391;p6"/>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2" name="Google Shape;3392;p6"/>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3" name="Google Shape;3393;p6"/>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4" name="Google Shape;3394;p6"/>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5" name="Google Shape;3395;p6"/>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6" name="Google Shape;3396;p6"/>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7" name="Google Shape;3397;p6"/>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8" name="Google Shape;3398;p6"/>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9" name="Google Shape;3399;p6"/>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0" name="Google Shape;3400;p6"/>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1" name="Google Shape;3401;p6"/>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2" name="Google Shape;3402;p6"/>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3" name="Google Shape;3403;p6"/>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4" name="Google Shape;3404;p6"/>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5" name="Google Shape;3405;p6"/>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6" name="Google Shape;3406;p6"/>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7" name="Google Shape;3407;p6"/>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8" name="Google Shape;3408;p6"/>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9" name="Google Shape;3409;p6"/>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0" name="Google Shape;3410;p6"/>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1" name="Google Shape;3411;p6"/>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2" name="Google Shape;3412;p6"/>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3" name="Google Shape;3413;p6"/>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4" name="Google Shape;3414;p6"/>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5" name="Google Shape;3415;p6"/>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6" name="Google Shape;3416;p6"/>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7" name="Google Shape;3417;p6"/>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8" name="Google Shape;3418;p6"/>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9" name="Google Shape;3419;p6"/>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0" name="Google Shape;3420;p6"/>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1" name="Google Shape;3421;p6"/>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2" name="Google Shape;3422;p6"/>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3" name="Google Shape;3423;p6"/>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4" name="Google Shape;3424;p6"/>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5" name="Google Shape;3425;p6"/>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6" name="Google Shape;3426;p6"/>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7" name="Google Shape;3427;p6"/>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8" name="Google Shape;3428;p6"/>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9" name="Google Shape;3429;p6"/>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0" name="Google Shape;3430;p6"/>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1" name="Google Shape;3431;p6"/>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2" name="Google Shape;3432;p6"/>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3" name="Google Shape;3433;p6"/>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4" name="Google Shape;3434;p6"/>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5" name="Google Shape;3435;p6"/>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6" name="Google Shape;3436;p6"/>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7" name="Google Shape;3437;p6"/>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8" name="Google Shape;3438;p6"/>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9" name="Google Shape;3439;p6"/>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0" name="Google Shape;3440;p6"/>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1" name="Google Shape;3441;p6"/>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2" name="Google Shape;3442;p6"/>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3" name="Google Shape;3443;p6"/>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4" name="Google Shape;3444;p6"/>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5" name="Google Shape;3445;p6"/>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6" name="Google Shape;3446;p6"/>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7" name="Google Shape;3447;p6"/>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8" name="Google Shape;3448;p6"/>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9" name="Google Shape;3449;p6"/>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0" name="Google Shape;3450;p6"/>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1" name="Google Shape;3451;p6"/>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2" name="Google Shape;3452;p6"/>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3" name="Google Shape;3453;p6"/>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4" name="Google Shape;3454;p6"/>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5" name="Google Shape;3455;p6"/>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6" name="Google Shape;3456;p6"/>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7" name="Google Shape;3457;p6"/>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8" name="Google Shape;3458;p6"/>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9" name="Google Shape;3459;p6"/>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0" name="Google Shape;3460;p6"/>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1" name="Google Shape;3461;p6"/>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2" name="Google Shape;3462;p6"/>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3" name="Google Shape;3463;p6"/>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4" name="Google Shape;3464;p6"/>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5" name="Google Shape;3465;p6"/>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6" name="Google Shape;3466;p6"/>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7" name="Google Shape;3467;p6"/>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8" name="Google Shape;3468;p6"/>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9" name="Google Shape;3469;p6"/>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0" name="Google Shape;3470;p6"/>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1" name="Google Shape;3471;p6"/>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2" name="Google Shape;3472;p6"/>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3" name="Google Shape;3473;p6"/>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4" name="Google Shape;3474;p6"/>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5" name="Google Shape;3475;p6"/>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6" name="Google Shape;3476;p6"/>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7" name="Google Shape;3477;p6"/>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8" name="Google Shape;3478;p6"/>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9" name="Google Shape;3479;p6"/>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0" name="Google Shape;3480;p6"/>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1" name="Google Shape;3481;p6"/>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2" name="Google Shape;3482;p6"/>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3" name="Google Shape;3483;p6"/>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4" name="Google Shape;3484;p6"/>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5" name="Google Shape;3485;p6"/>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6" name="Google Shape;3486;p6"/>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7" name="Google Shape;3487;p6"/>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8" name="Google Shape;3488;p6"/>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9" name="Google Shape;3489;p6"/>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0" name="Google Shape;3490;p6"/>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1" name="Google Shape;3491;p6"/>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2" name="Google Shape;3492;p6"/>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3" name="Google Shape;3493;p6"/>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4" name="Google Shape;3494;p6"/>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5" name="Google Shape;3495;p6"/>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6" name="Google Shape;3496;p6"/>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7" name="Google Shape;3497;p6"/>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8" name="Google Shape;3498;p6"/>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9" name="Google Shape;3499;p6"/>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0" name="Google Shape;3500;p6"/>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1" name="Google Shape;3501;p6"/>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2" name="Google Shape;3502;p6"/>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3" name="Google Shape;3503;p6"/>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4" name="Google Shape;3504;p6"/>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5" name="Google Shape;3505;p6"/>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6" name="Google Shape;3506;p6"/>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7" name="Google Shape;3507;p6"/>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8" name="Google Shape;3508;p6"/>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9" name="Google Shape;3509;p6"/>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0" name="Google Shape;3510;p6"/>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1" name="Google Shape;3511;p6"/>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2" name="Google Shape;3512;p6"/>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3" name="Google Shape;3513;p6"/>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4" name="Google Shape;3514;p6"/>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5" name="Google Shape;3515;p6"/>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6" name="Google Shape;3516;p6"/>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7" name="Google Shape;3517;p6"/>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8" name="Google Shape;3518;p6"/>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9" name="Google Shape;3519;p6"/>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0" name="Google Shape;3520;p6"/>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1" name="Google Shape;3521;p6"/>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2" name="Google Shape;3522;p6"/>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3" name="Google Shape;3523;p6"/>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4" name="Google Shape;3524;p6"/>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5" name="Google Shape;3525;p6"/>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6" name="Google Shape;3526;p6"/>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7" name="Google Shape;3527;p6"/>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8" name="Google Shape;3528;p6"/>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9" name="Google Shape;3529;p6"/>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0" name="Google Shape;3530;p6"/>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1" name="Google Shape;3531;p6"/>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2" name="Google Shape;3532;p6"/>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3" name="Google Shape;3533;p6"/>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4" name="Google Shape;3534;p6"/>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5" name="Google Shape;3535;p6"/>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6" name="Google Shape;3536;p6"/>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7" name="Google Shape;3537;p6"/>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8" name="Google Shape;3538;p6"/>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9" name="Google Shape;3539;p6"/>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0" name="Google Shape;3540;p6"/>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1" name="Google Shape;3541;p6"/>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2" name="Google Shape;3542;p6"/>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3" name="Google Shape;3543;p6"/>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4" name="Google Shape;3544;p6"/>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5" name="Google Shape;3545;p6"/>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6" name="Google Shape;3546;p6"/>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7" name="Google Shape;3547;p6"/>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8" name="Google Shape;3548;p6"/>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9" name="Google Shape;3549;p6"/>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0" name="Google Shape;3550;p6"/>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1" name="Google Shape;3551;p6"/>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2" name="Google Shape;3552;p6"/>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3" name="Google Shape;3553;p6"/>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4" name="Google Shape;3554;p6"/>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5" name="Google Shape;3555;p6"/>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6" name="Google Shape;3556;p6"/>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7" name="Google Shape;3557;p6"/>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8" name="Google Shape;3558;p6"/>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9" name="Google Shape;3559;p6"/>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0" name="Google Shape;3560;p6"/>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1" name="Google Shape;3561;p6"/>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2" name="Google Shape;3562;p6"/>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3" name="Google Shape;3563;p6"/>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4" name="Google Shape;3564;p6"/>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5" name="Google Shape;3565;p6"/>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6" name="Google Shape;3566;p6"/>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7" name="Google Shape;3567;p6"/>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8" name="Google Shape;3568;p6"/>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9" name="Google Shape;3569;p6"/>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0" name="Google Shape;3570;p6"/>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1" name="Google Shape;3571;p6"/>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2" name="Google Shape;3572;p6"/>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3" name="Google Shape;3573;p6"/>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4" name="Google Shape;3574;p6"/>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5" name="Google Shape;3575;p6"/>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6" name="Google Shape;3576;p6"/>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7" name="Google Shape;3577;p6"/>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8" name="Google Shape;3578;p6"/>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9" name="Google Shape;3579;p6"/>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0" name="Google Shape;3580;p6"/>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1" name="Google Shape;3581;p6"/>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2" name="Google Shape;3582;p6"/>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3" name="Google Shape;3583;p6"/>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4" name="Google Shape;3584;p6"/>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5" name="Google Shape;3585;p6"/>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6" name="Google Shape;3586;p6"/>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7" name="Google Shape;3587;p6"/>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8" name="Google Shape;3588;p6"/>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9" name="Google Shape;3589;p6"/>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0" name="Google Shape;3590;p6"/>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1" name="Google Shape;3591;p6"/>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2" name="Google Shape;3592;p6"/>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3" name="Google Shape;3593;p6"/>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4" name="Google Shape;3594;p6"/>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5" name="Google Shape;3595;p6"/>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6" name="Google Shape;3596;p6"/>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7" name="Google Shape;3597;p6"/>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8" name="Google Shape;3598;p6"/>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9" name="Google Shape;3599;p6"/>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0" name="Google Shape;3600;p6"/>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1" name="Google Shape;3601;p6"/>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2" name="Google Shape;3602;p6"/>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3" name="Google Shape;3603;p6"/>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4" name="Google Shape;3604;p6"/>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5" name="Google Shape;3605;p6"/>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6" name="Google Shape;3606;p6"/>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7" name="Google Shape;3607;p6"/>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8" name="Google Shape;3608;p6"/>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9" name="Google Shape;3609;p6"/>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0" name="Google Shape;3610;p6"/>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1" name="Google Shape;3611;p6"/>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2" name="Google Shape;3612;p6"/>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3" name="Google Shape;3613;p6"/>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4" name="Google Shape;3614;p6"/>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5" name="Google Shape;3615;p6"/>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6" name="Google Shape;3616;p6"/>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7" name="Google Shape;3617;p6"/>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8" name="Google Shape;3618;p6"/>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9" name="Google Shape;3619;p6"/>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0" name="Google Shape;3620;p6"/>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1" name="Google Shape;3621;p6"/>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2" name="Google Shape;3622;p6"/>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3" name="Google Shape;3623;p6"/>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4" name="Google Shape;3624;p6"/>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5" name="Google Shape;3625;p6"/>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6" name="Google Shape;3626;p6"/>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7" name="Google Shape;3627;p6"/>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8" name="Google Shape;3628;p6"/>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9" name="Google Shape;3629;p6"/>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0" name="Google Shape;3630;p6"/>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1" name="Google Shape;3631;p6"/>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2" name="Google Shape;3632;p6"/>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3" name="Google Shape;3633;p6"/>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4" name="Google Shape;3634;p6"/>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5" name="Google Shape;3635;p6"/>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6" name="Google Shape;3636;p6"/>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7" name="Google Shape;3637;p6"/>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8" name="Google Shape;3638;p6"/>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9" name="Google Shape;3639;p6"/>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0" name="Google Shape;3640;p6"/>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1" name="Google Shape;3641;p6"/>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2" name="Google Shape;3642;p6"/>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3" name="Google Shape;3643;p6"/>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4" name="Google Shape;3644;p6"/>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5" name="Google Shape;3645;p6"/>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6" name="Google Shape;3646;p6"/>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7" name="Google Shape;3647;p6"/>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8" name="Google Shape;3648;p6"/>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9" name="Google Shape;3649;p6"/>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0" name="Google Shape;3650;p6"/>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1" name="Google Shape;3651;p6"/>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2" name="Google Shape;3652;p6"/>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3" name="Google Shape;3653;p6"/>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4" name="Google Shape;3654;p6"/>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5" name="Google Shape;3655;p6"/>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6" name="Google Shape;3656;p6"/>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7" name="Google Shape;3657;p6"/>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8" name="Google Shape;3658;p6"/>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9" name="Google Shape;3659;p6"/>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0" name="Google Shape;3660;p6"/>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1" name="Google Shape;3661;p6"/>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2" name="Google Shape;3662;p6"/>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3" name="Google Shape;3663;p6"/>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4" name="Google Shape;3664;p6"/>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5" name="Google Shape;3665;p6"/>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6" name="Google Shape;3666;p6"/>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7" name="Google Shape;3667;p6"/>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8" name="Google Shape;3668;p6"/>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9" name="Google Shape;3669;p6"/>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0" name="Google Shape;3670;p6"/>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1" name="Google Shape;3671;p6"/>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2" name="Google Shape;3672;p6"/>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3" name="Google Shape;3673;p6"/>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4" name="Google Shape;3674;p6"/>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5" name="Google Shape;3675;p6"/>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6" name="Google Shape;3676;p6"/>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7" name="Google Shape;3677;p6"/>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8" name="Google Shape;3678;p6"/>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9" name="Google Shape;3679;p6"/>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0" name="Google Shape;3680;p6"/>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1" name="Google Shape;3681;p6"/>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2" name="Google Shape;3682;p6"/>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3" name="Google Shape;3683;p6"/>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4" name="Google Shape;3684;p6"/>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5" name="Google Shape;3685;p6"/>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6" name="Google Shape;3686;p6"/>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7" name="Google Shape;3687;p6"/>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8" name="Google Shape;3688;p6"/>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9" name="Google Shape;3689;p6"/>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0" name="Google Shape;3690;p6"/>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1" name="Google Shape;3691;p6"/>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2" name="Google Shape;3692;p6"/>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3" name="Google Shape;3693;p6"/>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4" name="Google Shape;3694;p6"/>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5" name="Google Shape;3695;p6"/>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6" name="Google Shape;3696;p6"/>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7" name="Google Shape;3697;p6"/>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8" name="Google Shape;3698;p6"/>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9" name="Google Shape;3699;p6"/>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0" name="Google Shape;3700;p6"/>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1" name="Google Shape;3701;p6"/>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2" name="Google Shape;3702;p6"/>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3" name="Google Shape;3703;p6"/>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4" name="Google Shape;3704;p6"/>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5" name="Google Shape;3705;p6"/>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6" name="Google Shape;3706;p6"/>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7" name="Google Shape;3707;p6"/>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8" name="Google Shape;3708;p6"/>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9" name="Google Shape;3709;p6"/>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0" name="Google Shape;3710;p6"/>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1" name="Google Shape;3711;p6"/>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2" name="Google Shape;3712;p6"/>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3" name="Google Shape;3713;p6"/>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4" name="Google Shape;3714;p6"/>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5" name="Google Shape;3715;p6"/>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6" name="Google Shape;3716;p6"/>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7" name="Google Shape;3717;p6"/>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8" name="Google Shape;3718;p6"/>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9" name="Google Shape;3719;p6"/>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0" name="Google Shape;3720;p6"/>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1" name="Google Shape;3721;p6"/>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2" name="Google Shape;3722;p6"/>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3" name="Google Shape;3723;p6"/>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4" name="Google Shape;3724;p6"/>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5" name="Google Shape;3725;p6"/>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6" name="Google Shape;3726;p6"/>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7" name="Google Shape;3727;p6"/>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8" name="Google Shape;3728;p6"/>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9" name="Google Shape;3729;p6"/>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0" name="Google Shape;3730;p6"/>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1" name="Google Shape;3731;p6"/>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2" name="Google Shape;3732;p6"/>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3" name="Google Shape;3733;p6"/>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4" name="Google Shape;3734;p6"/>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5" name="Google Shape;3735;p6"/>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6" name="Google Shape;3736;p6"/>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7" name="Google Shape;3737;p6"/>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8" name="Google Shape;3738;p6"/>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9" name="Google Shape;3739;p6"/>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0" name="Google Shape;3740;p6"/>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1" name="Google Shape;3741;p6"/>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2" name="Google Shape;3742;p6"/>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3" name="Google Shape;3743;p6"/>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4" name="Google Shape;3744;p6"/>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5" name="Google Shape;3745;p6"/>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6" name="Google Shape;3746;p6"/>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7" name="Google Shape;3747;p6"/>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8" name="Google Shape;3748;p6"/>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9" name="Google Shape;3749;p6"/>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0" name="Google Shape;3750;p6"/>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1" name="Google Shape;3751;p6"/>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2" name="Google Shape;3752;p6"/>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3" name="Google Shape;3753;p6"/>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4" name="Google Shape;3754;p6"/>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5" name="Google Shape;3755;p6"/>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6" name="Google Shape;3756;p6"/>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7" name="Google Shape;3757;p6"/>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8" name="Google Shape;3758;p6"/>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9" name="Google Shape;3759;p6"/>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0" name="Google Shape;3760;p6"/>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1" name="Google Shape;3761;p6"/>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2" name="Google Shape;3762;p6"/>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3" name="Google Shape;3763;p6"/>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4" name="Google Shape;3764;p6"/>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5" name="Google Shape;3765;p6"/>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6" name="Google Shape;3766;p6"/>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7" name="Google Shape;3767;p6"/>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8" name="Google Shape;3768;p6"/>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9" name="Google Shape;3769;p6"/>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0" name="Google Shape;3770;p6"/>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1" name="Google Shape;3771;p6"/>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2" name="Google Shape;3772;p6"/>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3" name="Google Shape;3773;p6"/>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4" name="Google Shape;3774;p6"/>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5" name="Google Shape;3775;p6"/>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6" name="Google Shape;3776;p6"/>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7" name="Google Shape;3777;p6"/>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8" name="Google Shape;3778;p6"/>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9" name="Google Shape;3779;p6"/>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0" name="Google Shape;3780;p6"/>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1" name="Google Shape;3781;p6"/>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2" name="Google Shape;3782;p6"/>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3" name="Google Shape;3783;p6"/>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4" name="Google Shape;3784;p6"/>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5" name="Google Shape;3785;p6"/>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6" name="Google Shape;3786;p6"/>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7" name="Google Shape;3787;p6"/>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8" name="Google Shape;3788;p6"/>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9" name="Google Shape;3789;p6"/>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0" name="Google Shape;3790;p6"/>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1" name="Google Shape;3791;p6"/>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2" name="Google Shape;3792;p6"/>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3" name="Google Shape;3793;p6"/>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4" name="Google Shape;3794;p6"/>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5" name="Google Shape;3795;p6"/>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6" name="Google Shape;3796;p6"/>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7" name="Google Shape;3797;p6"/>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8" name="Google Shape;3798;p6"/>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9" name="Google Shape;3799;p6"/>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0" name="Google Shape;3800;p6"/>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1" name="Google Shape;3801;p6"/>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2" name="Google Shape;3802;p6"/>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3" name="Google Shape;3803;p6"/>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4" name="Google Shape;3804;p6"/>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5" name="Google Shape;3805;p6"/>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6" name="Google Shape;3806;p6"/>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7" name="Google Shape;3807;p6"/>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8" name="Google Shape;3808;p6"/>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9" name="Google Shape;3809;p6"/>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0" name="Google Shape;3810;p6"/>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1" name="Google Shape;3811;p6"/>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2" name="Google Shape;3812;p6"/>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3" name="Google Shape;3813;p6"/>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4" name="Google Shape;3814;p6"/>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5" name="Google Shape;3815;p6"/>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6" name="Google Shape;3816;p6"/>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7" name="Google Shape;3817;p6"/>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8" name="Google Shape;3818;p6"/>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9" name="Google Shape;3819;p6"/>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0" name="Google Shape;3820;p6"/>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1" name="Google Shape;3821;p6"/>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2" name="Google Shape;3822;p6"/>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3" name="Google Shape;3823;p6"/>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4" name="Google Shape;3824;p6"/>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5" name="Google Shape;3825;p6"/>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6" name="Google Shape;3826;p6"/>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7" name="Google Shape;3827;p6"/>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8" name="Google Shape;3828;p6"/>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9" name="Google Shape;3829;p6"/>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0" name="Google Shape;3830;p6"/>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1" name="Google Shape;3831;p6"/>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2" name="Google Shape;3832;p6"/>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3" name="Google Shape;3833;p6"/>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4" name="Google Shape;3834;p6"/>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5" name="Google Shape;3835;p6"/>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6" name="Google Shape;3836;p6"/>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7" name="Google Shape;3837;p6"/>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8" name="Google Shape;3838;p6"/>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9" name="Google Shape;3839;p6"/>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0" name="Google Shape;3840;p6"/>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1" name="Google Shape;3841;p6"/>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2" name="Google Shape;3842;p6"/>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3" name="Google Shape;3843;p6"/>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4" name="Google Shape;3844;p6"/>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5" name="Google Shape;3845;p6"/>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6" name="Google Shape;3846;p6"/>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7" name="Google Shape;3847;p6"/>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8" name="Google Shape;3848;p6"/>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9" name="Google Shape;3849;p6"/>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0" name="Google Shape;3850;p6"/>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1" name="Google Shape;3851;p6"/>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2" name="Google Shape;3852;p6"/>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3" name="Google Shape;3853;p6"/>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4" name="Google Shape;3854;p6"/>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5" name="Google Shape;3855;p6"/>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6" name="Google Shape;3856;p6"/>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7" name="Google Shape;3857;p6"/>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8" name="Google Shape;3858;p6"/>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9" name="Google Shape;3859;p6"/>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0" name="Google Shape;3860;p6"/>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1" name="Google Shape;3861;p6"/>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2" name="Google Shape;3862;p6"/>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3" name="Google Shape;3863;p6"/>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4" name="Google Shape;3864;p6"/>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5" name="Google Shape;3865;p6"/>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6" name="Google Shape;3866;p6"/>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7" name="Google Shape;3867;p6"/>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8" name="Google Shape;3868;p6"/>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9" name="Google Shape;3869;p6"/>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0" name="Google Shape;3870;p6"/>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1" name="Google Shape;3871;p6"/>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2" name="Google Shape;3872;p6"/>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3" name="Google Shape;3873;p6"/>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4" name="Google Shape;3874;p6"/>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5" name="Google Shape;3875;p6"/>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6" name="Google Shape;3876;p6"/>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7" name="Google Shape;3877;p6"/>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8" name="Google Shape;3878;p6"/>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9" name="Google Shape;3879;p6"/>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0" name="Google Shape;3880;p6"/>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1" name="Google Shape;3881;p6"/>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2" name="Google Shape;3882;p6"/>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3" name="Google Shape;3883;p6"/>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4" name="Google Shape;3884;p6"/>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5" name="Google Shape;3885;p6"/>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6" name="Google Shape;3886;p6"/>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7" name="Google Shape;3887;p6"/>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8" name="Google Shape;3888;p6"/>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9" name="Google Shape;3889;p6"/>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0" name="Google Shape;3890;p6"/>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1" name="Google Shape;3891;p6"/>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2" name="Google Shape;3892;p6"/>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3" name="Google Shape;3893;p6"/>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4" name="Google Shape;3894;p6"/>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5" name="Google Shape;3895;p6"/>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6" name="Google Shape;3896;p6"/>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7" name="Google Shape;3897;p6"/>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8" name="Google Shape;3898;p6"/>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9" name="Google Shape;3899;p6"/>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0" name="Google Shape;3900;p6"/>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1" name="Google Shape;3901;p6"/>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2" name="Google Shape;3902;p6"/>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3" name="Google Shape;3903;p6"/>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4" name="Google Shape;3904;p6"/>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5" name="Google Shape;3905;p6"/>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6" name="Google Shape;3906;p6"/>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7" name="Google Shape;3907;p6"/>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8" name="Google Shape;3908;p6"/>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9" name="Google Shape;3909;p6"/>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0" name="Google Shape;3910;p6"/>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1" name="Google Shape;3911;p6"/>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2" name="Google Shape;3912;p6"/>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3" name="Google Shape;3913;p6"/>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4" name="Google Shape;3914;p6"/>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5" name="Google Shape;3915;p6"/>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6" name="Google Shape;3916;p6"/>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7" name="Google Shape;3917;p6"/>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8" name="Google Shape;3918;p6"/>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9" name="Google Shape;3919;p6"/>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0" name="Google Shape;3920;p6"/>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1" name="Google Shape;3921;p6"/>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2" name="Google Shape;3922;p6"/>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3" name="Google Shape;3923;p6"/>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4" name="Google Shape;3924;p6"/>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5" name="Google Shape;3925;p6"/>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6" name="Google Shape;3926;p6"/>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7" name="Google Shape;3927;p6"/>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8" name="Google Shape;3928;p6"/>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9" name="Google Shape;3929;p6"/>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0" name="Google Shape;3930;p6"/>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1" name="Google Shape;3931;p6"/>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2" name="Google Shape;3932;p6"/>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3" name="Google Shape;3933;p6"/>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4" name="Google Shape;3934;p6"/>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5" name="Google Shape;3935;p6"/>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6" name="Google Shape;3936;p6"/>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7" name="Google Shape;3937;p6"/>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8" name="Google Shape;3938;p6"/>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9" name="Google Shape;3939;p6"/>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0" name="Google Shape;3940;p6"/>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1" name="Google Shape;3941;p6"/>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2" name="Google Shape;3942;p6"/>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3" name="Google Shape;3943;p6"/>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4" name="Google Shape;3944;p6"/>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5" name="Google Shape;3945;p6"/>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6" name="Google Shape;3946;p6"/>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7" name="Google Shape;3947;p6"/>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8" name="Google Shape;3948;p6"/>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9" name="Google Shape;3949;p6"/>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0" name="Google Shape;3950;p6"/>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1" name="Google Shape;3951;p6"/>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2" name="Google Shape;3952;p6"/>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3" name="Google Shape;3953;p6"/>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4" name="Google Shape;3954;p6"/>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5" name="Google Shape;3955;p6"/>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6" name="Google Shape;3956;p6"/>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7" name="Google Shape;3957;p6"/>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8" name="Google Shape;3958;p6"/>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9" name="Google Shape;3959;p6"/>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0" name="Google Shape;3960;p6"/>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1" name="Google Shape;3961;p6"/>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2" name="Google Shape;3962;p6"/>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3" name="Google Shape;3963;p6"/>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4" name="Google Shape;3964;p6"/>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5" name="Google Shape;3965;p6"/>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6" name="Google Shape;3966;p6"/>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7" name="Google Shape;3967;p6"/>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8" name="Google Shape;3968;p6"/>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9" name="Google Shape;3969;p6"/>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0" name="Google Shape;3970;p6"/>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1" name="Google Shape;3971;p6"/>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2" name="Google Shape;3972;p6"/>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3" name="Google Shape;3973;p6"/>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4" name="Google Shape;3974;p6"/>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5" name="Google Shape;3975;p6"/>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6" name="Google Shape;3976;p6"/>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7" name="Google Shape;3977;p6"/>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8" name="Google Shape;3978;p6"/>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9" name="Google Shape;3979;p6"/>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0" name="Google Shape;3980;p6"/>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1" name="Google Shape;3981;p6"/>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2" name="Google Shape;3982;p6"/>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3" name="Google Shape;3983;p6"/>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4" name="Google Shape;3984;p6"/>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5" name="Google Shape;3985;p6"/>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6" name="Google Shape;3986;p6"/>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7" name="Google Shape;3987;p6"/>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8" name="Google Shape;3988;p6"/>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9" name="Google Shape;3989;p6"/>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0" name="Google Shape;3990;p6"/>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1" name="Google Shape;3991;p6"/>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2" name="Google Shape;3992;p6"/>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3" name="Google Shape;3993;p6"/>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4" name="Google Shape;3994;p6"/>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5" name="Google Shape;3995;p6"/>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6" name="Google Shape;3996;p6"/>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7" name="Google Shape;3997;p6"/>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8" name="Google Shape;3998;p6"/>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9" name="Google Shape;3999;p6"/>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0" name="Google Shape;4000;p6"/>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1" name="Google Shape;4001;p6"/>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2" name="Google Shape;4002;p6"/>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3" name="Google Shape;4003;p6"/>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4" name="Google Shape;4004;p6"/>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5" name="Google Shape;4005;p6"/>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6" name="Google Shape;4006;p6"/>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7" name="Google Shape;4007;p6"/>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8" name="Google Shape;4008;p6"/>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9" name="Google Shape;4009;p6"/>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0" name="Google Shape;4010;p6"/>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1" name="Google Shape;4011;p6"/>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2" name="Google Shape;4012;p6"/>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3" name="Google Shape;4013;p6"/>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4" name="Google Shape;4014;p6"/>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5" name="Google Shape;4015;p6"/>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6" name="Google Shape;4016;p6"/>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7" name="Google Shape;4017;p6"/>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8" name="Google Shape;4018;p6"/>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9" name="Google Shape;4019;p6"/>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0" name="Google Shape;4020;p6"/>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1" name="Google Shape;4021;p6"/>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2" name="Google Shape;4022;p6"/>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3" name="Google Shape;4023;p6"/>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4" name="Google Shape;4024;p6"/>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5" name="Google Shape;4025;p6"/>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6" name="Google Shape;4026;p6"/>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7" name="Google Shape;4027;p6"/>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8" name="Google Shape;4028;p6"/>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9" name="Google Shape;4029;p6"/>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0" name="Google Shape;4030;p6"/>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1" name="Google Shape;4031;p6"/>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2" name="Google Shape;4032;p6"/>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3" name="Google Shape;4033;p6"/>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4" name="Google Shape;4034;p6"/>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5" name="Google Shape;4035;p6"/>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6" name="Google Shape;4036;p6"/>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7" name="Google Shape;4037;p6"/>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8" name="Google Shape;4038;p6"/>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9" name="Google Shape;4039;p6"/>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0" name="Google Shape;4040;p6"/>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1" name="Google Shape;4041;p6"/>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2" name="Google Shape;4042;p6"/>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3" name="Google Shape;4043;p6"/>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4" name="Google Shape;4044;p6"/>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5" name="Google Shape;4045;p6"/>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6" name="Google Shape;4046;p6"/>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7" name="Google Shape;4047;p6"/>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8" name="Google Shape;4048;p6"/>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9" name="Google Shape;4049;p6"/>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0" name="Google Shape;4050;p6"/>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1" name="Google Shape;4051;p6"/>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2" name="Google Shape;4052;p6"/>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3" name="Google Shape;4053;p6"/>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4" name="Google Shape;4054;p6"/>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5" name="Google Shape;4055;p6"/>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6" name="Google Shape;4056;p6"/>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7" name="Google Shape;4057;p6"/>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8" name="Google Shape;4058;p6"/>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9" name="Google Shape;4059;p6"/>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0" name="Google Shape;4060;p6"/>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1" name="Google Shape;4061;p6"/>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2" name="Google Shape;4062;p6"/>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3" name="Google Shape;4063;p6"/>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4" name="Google Shape;4064;p6"/>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5" name="Google Shape;4065;p6"/>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6" name="Google Shape;4066;p6"/>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7" name="Google Shape;4067;p6"/>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8" name="Google Shape;4068;p6"/>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9" name="Google Shape;4069;p6"/>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0" name="Google Shape;4070;p6"/>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1" name="Google Shape;4071;p6"/>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2" name="Google Shape;4072;p6"/>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3" name="Google Shape;4073;p6"/>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4" name="Google Shape;4074;p6"/>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5" name="Google Shape;4075;p6"/>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6" name="Google Shape;4076;p6"/>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7" name="Google Shape;4077;p6"/>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8" name="Google Shape;4078;p6"/>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9" name="Google Shape;4079;p6"/>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0" name="Google Shape;4080;p6"/>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1" name="Google Shape;4081;p6"/>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2" name="Google Shape;4082;p6"/>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3" name="Google Shape;4083;p6"/>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4" name="Google Shape;4084;p6"/>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5" name="Google Shape;4085;p6"/>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6" name="Google Shape;4086;p6"/>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7" name="Google Shape;4087;p6"/>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8" name="Google Shape;4088;p6"/>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9" name="Google Shape;4089;p6"/>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0" name="Google Shape;4090;p6"/>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1" name="Google Shape;4091;p6"/>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2" name="Google Shape;4092;p6"/>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3" name="Google Shape;4093;p6"/>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4" name="Google Shape;4094;p6"/>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5" name="Google Shape;4095;p6"/>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6" name="Google Shape;4096;p6"/>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7" name="Google Shape;4097;p6"/>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8" name="Google Shape;4098;p6"/>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9" name="Google Shape;4099;p6"/>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0" name="Google Shape;4100;p6"/>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1" name="Google Shape;4101;p6"/>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2" name="Google Shape;4102;p6"/>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3" name="Google Shape;4103;p6"/>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4" name="Google Shape;4104;p6"/>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5" name="Google Shape;4105;p6"/>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6" name="Google Shape;4106;p6"/>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7" name="Google Shape;4107;p6"/>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8" name="Google Shape;4108;p6"/>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9" name="Google Shape;4109;p6"/>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0" name="Google Shape;4110;p6"/>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1" name="Google Shape;4111;p6"/>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2" name="Google Shape;4112;p6"/>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3" name="Google Shape;4113;p6"/>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4" name="Google Shape;4114;p6"/>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5" name="Google Shape;4115;p6"/>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6" name="Google Shape;4116;p6"/>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7" name="Google Shape;4117;p6"/>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8" name="Google Shape;4118;p6"/>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9" name="Google Shape;4119;p6"/>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0" name="Google Shape;4120;p6"/>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1" name="Google Shape;4121;p6"/>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2" name="Google Shape;4122;p6"/>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3" name="Google Shape;4123;p6"/>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4" name="Google Shape;4124;p6"/>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5" name="Google Shape;4125;p6"/>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6" name="Google Shape;4126;p6"/>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7" name="Google Shape;4127;p6"/>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8" name="Google Shape;4128;p6"/>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9" name="Google Shape;4129;p6"/>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0" name="Google Shape;4130;p6"/>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1" name="Google Shape;4131;p6"/>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2" name="Google Shape;4132;p6"/>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3" name="Google Shape;4133;p6"/>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4" name="Google Shape;4134;p6"/>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5" name="Google Shape;4135;p6"/>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6" name="Google Shape;4136;p6"/>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7" name="Google Shape;4137;p6"/>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8" name="Google Shape;4138;p6"/>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9" name="Google Shape;4139;p6"/>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0" name="Google Shape;4140;p6"/>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1" name="Google Shape;4141;p6"/>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2" name="Google Shape;4142;p6"/>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3" name="Google Shape;4143;p6"/>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4" name="Google Shape;4144;p6"/>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5" name="Google Shape;4145;p6"/>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6" name="Google Shape;4146;p6"/>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7" name="Google Shape;4147;p6"/>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8" name="Google Shape;4148;p6"/>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9" name="Google Shape;4149;p6"/>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0" name="Google Shape;4150;p6"/>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1" name="Google Shape;4151;p6"/>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2" name="Google Shape;4152;p6"/>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3" name="Google Shape;4153;p6"/>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4" name="Google Shape;4154;p6"/>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5" name="Google Shape;4155;p6"/>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6" name="Google Shape;4156;p6"/>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7" name="Google Shape;4157;p6"/>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8" name="Google Shape;4158;p6"/>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9" name="Google Shape;4159;p6"/>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0" name="Google Shape;4160;p6"/>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1" name="Google Shape;4161;p6"/>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2" name="Google Shape;4162;p6"/>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3" name="Google Shape;4163;p6"/>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4" name="Google Shape;4164;p6"/>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5" name="Google Shape;4165;p6"/>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6" name="Google Shape;4166;p6"/>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7" name="Google Shape;4167;p6"/>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8" name="Google Shape;4168;p6"/>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9" name="Google Shape;4169;p6"/>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0" name="Google Shape;4170;p6"/>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1" name="Google Shape;4171;p6"/>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2" name="Google Shape;4172;p6"/>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3" name="Google Shape;4173;p6"/>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4" name="Google Shape;4174;p6"/>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5" name="Google Shape;4175;p6"/>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6" name="Google Shape;4176;p6"/>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7" name="Google Shape;4177;p6"/>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8" name="Google Shape;4178;p6"/>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9" name="Google Shape;4179;p6"/>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0" name="Google Shape;4180;p6"/>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1" name="Google Shape;4181;p6"/>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2" name="Google Shape;4182;p6"/>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3" name="Google Shape;4183;p6"/>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4" name="Google Shape;4184;p6"/>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5" name="Google Shape;4185;p6"/>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6" name="Google Shape;4186;p6"/>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7" name="Google Shape;4187;p6"/>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8" name="Google Shape;4188;p6"/>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9" name="Google Shape;4189;p6"/>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0" name="Google Shape;4190;p6"/>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1" name="Google Shape;4191;p6"/>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2" name="Google Shape;4192;p6"/>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3" name="Google Shape;4193;p6"/>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4" name="Google Shape;4194;p6"/>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5" name="Google Shape;4195;p6"/>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6" name="Google Shape;4196;p6"/>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7" name="Google Shape;4197;p6"/>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8" name="Google Shape;4198;p6"/>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9" name="Google Shape;4199;p6"/>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0" name="Google Shape;4200;p6"/>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1" name="Google Shape;4201;p6"/>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2" name="Google Shape;4202;p6"/>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3" name="Google Shape;4203;p6"/>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4" name="Google Shape;4204;p6"/>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5" name="Google Shape;4205;p6"/>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6" name="Google Shape;4206;p6"/>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7" name="Google Shape;4207;p6"/>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8" name="Google Shape;4208;p6"/>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9" name="Google Shape;4209;p6"/>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0" name="Google Shape;4210;p6"/>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1" name="Google Shape;4211;p6"/>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2" name="Google Shape;4212;p6"/>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3" name="Google Shape;4213;p6"/>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4" name="Google Shape;4214;p6"/>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5" name="Google Shape;4215;p6"/>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6" name="Google Shape;4216;p6"/>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7" name="Google Shape;4217;p6"/>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8" name="Google Shape;4218;p6"/>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9" name="Google Shape;4219;p6"/>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0" name="Google Shape;4220;p6"/>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1" name="Google Shape;4221;p6"/>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2" name="Google Shape;4222;p6"/>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3" name="Google Shape;4223;p6"/>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4" name="Google Shape;4224;p6"/>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25" name="Google Shape;4225;p6"/>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226" name="Google Shape;4226;p6"/>
          <p:cNvSpPr/>
          <p:nvPr/>
        </p:nvSpPr>
        <p:spPr>
          <a:xfrm rot="1797008">
            <a:off x="1879183" y="658554"/>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7" name="Google Shape;4227;p6"/>
          <p:cNvSpPr/>
          <p:nvPr/>
        </p:nvSpPr>
        <p:spPr>
          <a:xfrm rot="-1797008">
            <a:off x="308033" y="1693302"/>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8" name="Google Shape;4228;p6"/>
          <p:cNvSpPr/>
          <p:nvPr/>
        </p:nvSpPr>
        <p:spPr>
          <a:xfrm rot="3602992">
            <a:off x="661964" y="459350"/>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29" name="Google Shape;4229;p6"/>
          <p:cNvSpPr/>
          <p:nvPr/>
        </p:nvSpPr>
        <p:spPr>
          <a:xfrm rot="1797008">
            <a:off x="11491983" y="525135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30" name="Google Shape;4230;p6"/>
          <p:cNvSpPr/>
          <p:nvPr/>
        </p:nvSpPr>
        <p:spPr>
          <a:xfrm rot="3602992">
            <a:off x="11028697" y="599795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31" name="Google Shape;4231;p6"/>
          <p:cNvSpPr/>
          <p:nvPr/>
        </p:nvSpPr>
        <p:spPr>
          <a:xfrm rot="-1797008">
            <a:off x="11673200" y="6354702"/>
            <a:ext cx="96947" cy="194785"/>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02793798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62995685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96869665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47475938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vi-VN"/>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170439415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8807053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93749324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Trống">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004DA77-0714-4226-8456-DE0FB00C8765}"/>
              </a:ext>
            </a:extLst>
          </p:cNvPr>
          <p:cNvSpPr>
            <a:spLocks noGrp="1"/>
          </p:cNvSpPr>
          <p:nvPr>
            <p:ph type="dt" sz="half" idx="10"/>
          </p:nvPr>
        </p:nvSpPr>
        <p:spPr/>
        <p:txBody>
          <a:bodyPr/>
          <a:lstStyle/>
          <a:p>
            <a:fld id="{E69B9EE9-F3BF-4B40-83E7-C9BC68FDDB0E}" type="datetimeFigureOut">
              <a:rPr lang="en-US" smtClean="0"/>
              <a:pPr/>
              <a:t>10/26/2024</a:t>
            </a:fld>
            <a:endParaRPr lang="en-US"/>
          </a:p>
        </p:txBody>
      </p:sp>
      <p:sp>
        <p:nvSpPr>
          <p:cNvPr id="3" name="Footer Placeholder 2">
            <a:extLst>
              <a:ext uri="{FF2B5EF4-FFF2-40B4-BE49-F238E27FC236}">
                <a16:creationId xmlns:a16="http://schemas.microsoft.com/office/drawing/2014/main" id="{548689CE-C57C-4CCE-B5D7-91A284CB1988}"/>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4440DF66-3D9B-4E31-B419-8D199F946398}"/>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60290899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Tiêu đề Bản chiếu">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16A006-59DD-41EF-BB59-5CF0A5B0F3A2}"/>
              </a:ext>
            </a:extLst>
          </p:cNvPr>
          <p:cNvSpPr>
            <a:spLocks noGrp="1"/>
          </p:cNvSpPr>
          <p:nvPr>
            <p:ph type="ctrTitle"/>
          </p:nvPr>
        </p:nvSpPr>
        <p:spPr>
          <a:xfrm>
            <a:off x="1524000" y="1122363"/>
            <a:ext cx="9144000" cy="2387600"/>
          </a:xfrm>
        </p:spPr>
        <p:txBody>
          <a:bodyPr anchor="b"/>
          <a:lstStyle>
            <a:lvl1pPr algn="ctr">
              <a:defRPr sz="6000"/>
            </a:lvl1pPr>
          </a:lstStyle>
          <a:p>
            <a:r>
              <a:rPr lang="vi-VN"/>
              <a:t>Bấm để sửa kiểu tiêu đề Bản cái</a:t>
            </a:r>
            <a:endParaRPr lang="en-US"/>
          </a:p>
        </p:txBody>
      </p:sp>
      <p:sp>
        <p:nvSpPr>
          <p:cNvPr id="3" name="Subtitle 2">
            <a:extLst>
              <a:ext uri="{FF2B5EF4-FFF2-40B4-BE49-F238E27FC236}">
                <a16:creationId xmlns:a16="http://schemas.microsoft.com/office/drawing/2014/main" id="{847CF5D0-5E86-4B07-82F0-4706674B42C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vi-VN"/>
              <a:t>Bấm để chỉnh sửa kiểu tiêu đề phụ của Bản cái</a:t>
            </a:r>
            <a:endParaRPr lang="en-US"/>
          </a:p>
        </p:txBody>
      </p:sp>
      <p:sp>
        <p:nvSpPr>
          <p:cNvPr id="4" name="Date Placeholder 3">
            <a:extLst>
              <a:ext uri="{FF2B5EF4-FFF2-40B4-BE49-F238E27FC236}">
                <a16:creationId xmlns:a16="http://schemas.microsoft.com/office/drawing/2014/main" id="{C932F55C-8EFE-4A66-9DB3-D0CB88777B6B}"/>
              </a:ext>
            </a:extLst>
          </p:cNvPr>
          <p:cNvSpPr>
            <a:spLocks noGrp="1"/>
          </p:cNvSpPr>
          <p:nvPr>
            <p:ph type="dt" sz="half" idx="10"/>
          </p:nvPr>
        </p:nvSpPr>
        <p:spPr/>
        <p:txBody>
          <a:bodyPr/>
          <a:lstStyle/>
          <a:p>
            <a:fld id="{E69B9EE9-F3BF-4B40-83E7-C9BC68FDDB0E}" type="datetimeFigureOut">
              <a:rPr lang="en-US" smtClean="0"/>
              <a:pPr/>
              <a:t>10/26/2024</a:t>
            </a:fld>
            <a:endParaRPr lang="en-US"/>
          </a:p>
        </p:txBody>
      </p:sp>
      <p:sp>
        <p:nvSpPr>
          <p:cNvPr id="5" name="Footer Placeholder 4">
            <a:extLst>
              <a:ext uri="{FF2B5EF4-FFF2-40B4-BE49-F238E27FC236}">
                <a16:creationId xmlns:a16="http://schemas.microsoft.com/office/drawing/2014/main" id="{B3E38045-8612-4FFC-BF9F-64FB98C8EF0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B615B52-8190-4B2D-852C-B23A268AE49F}"/>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340728244"/>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95C8BC-CF44-4FCD-ACB9-6C06E1FD0DA3}"/>
              </a:ext>
            </a:extLst>
          </p:cNvPr>
          <p:cNvSpPr>
            <a:spLocks noGrp="1"/>
          </p:cNvSpPr>
          <p:nvPr>
            <p:ph type="title"/>
          </p:nvPr>
        </p:nvSpPr>
        <p:spPr/>
        <p:txBody>
          <a:bodyPr/>
          <a:lstStyle/>
          <a:p>
            <a:r>
              <a:rPr lang="vi-VN"/>
              <a:t>Bấm để sửa kiểu tiêu đề Bản cái</a:t>
            </a:r>
            <a:endParaRPr lang="en-US"/>
          </a:p>
        </p:txBody>
      </p:sp>
      <p:sp>
        <p:nvSpPr>
          <p:cNvPr id="3" name="Content Placeholder 2">
            <a:extLst>
              <a:ext uri="{FF2B5EF4-FFF2-40B4-BE49-F238E27FC236}">
                <a16:creationId xmlns:a16="http://schemas.microsoft.com/office/drawing/2014/main" id="{DFE26985-A785-4717-80AD-9B8D8F5B85B1}"/>
              </a:ext>
            </a:extLst>
          </p:cNvPr>
          <p:cNvSpPr>
            <a:spLocks noGrp="1"/>
          </p:cNvSpPr>
          <p:nvPr>
            <p:ph idx="1"/>
          </p:nvPr>
        </p:nvSpPr>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a16="http://schemas.microsoft.com/office/drawing/2014/main" id="{8305A630-F12E-492E-A3AD-AE8A23606B49}"/>
              </a:ext>
            </a:extLst>
          </p:cNvPr>
          <p:cNvSpPr>
            <a:spLocks noGrp="1"/>
          </p:cNvSpPr>
          <p:nvPr>
            <p:ph type="dt" sz="half" idx="10"/>
          </p:nvPr>
        </p:nvSpPr>
        <p:spPr/>
        <p:txBody>
          <a:bodyPr/>
          <a:lstStyle/>
          <a:p>
            <a:fld id="{E69B9EE9-F3BF-4B40-83E7-C9BC68FDDB0E}" type="datetimeFigureOut">
              <a:rPr lang="en-US" smtClean="0"/>
              <a:pPr/>
              <a:t>10/26/2024</a:t>
            </a:fld>
            <a:endParaRPr lang="en-US"/>
          </a:p>
        </p:txBody>
      </p:sp>
      <p:sp>
        <p:nvSpPr>
          <p:cNvPr id="5" name="Footer Placeholder 4">
            <a:extLst>
              <a:ext uri="{FF2B5EF4-FFF2-40B4-BE49-F238E27FC236}">
                <a16:creationId xmlns:a16="http://schemas.microsoft.com/office/drawing/2014/main" id="{7F5C2166-B6AA-4084-B4D7-069DDC982D5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0C20EA2-78ED-4391-B2FB-25000FDBCAA6}"/>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81890157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Đầu trang của Phầ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C44F7E-D3EE-4820-A3AD-ED3B625C9722}"/>
              </a:ext>
            </a:extLst>
          </p:cNvPr>
          <p:cNvSpPr>
            <a:spLocks noGrp="1"/>
          </p:cNvSpPr>
          <p:nvPr>
            <p:ph type="title"/>
          </p:nvPr>
        </p:nvSpPr>
        <p:spPr>
          <a:xfrm>
            <a:off x="831850" y="1709738"/>
            <a:ext cx="10515600" cy="2852737"/>
          </a:xfrm>
        </p:spPr>
        <p:txBody>
          <a:bodyPr anchor="b"/>
          <a:lstStyle>
            <a:lvl1pPr>
              <a:defRPr sz="6000"/>
            </a:lvl1pPr>
          </a:lstStyle>
          <a:p>
            <a:r>
              <a:rPr lang="vi-VN"/>
              <a:t>Bấm để sửa kiểu tiêu đề Bản cái</a:t>
            </a:r>
            <a:endParaRPr lang="en-US"/>
          </a:p>
        </p:txBody>
      </p:sp>
      <p:sp>
        <p:nvSpPr>
          <p:cNvPr id="3" name="Text Placeholder 2">
            <a:extLst>
              <a:ext uri="{FF2B5EF4-FFF2-40B4-BE49-F238E27FC236}">
                <a16:creationId xmlns:a16="http://schemas.microsoft.com/office/drawing/2014/main" id="{9FD24213-3B95-472D-8785-BE59015C4CA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vi-VN"/>
              <a:t>Bấm để chỉnh sửa kiểu văn bản của Bản cái</a:t>
            </a:r>
          </a:p>
        </p:txBody>
      </p:sp>
      <p:sp>
        <p:nvSpPr>
          <p:cNvPr id="4" name="Date Placeholder 3">
            <a:extLst>
              <a:ext uri="{FF2B5EF4-FFF2-40B4-BE49-F238E27FC236}">
                <a16:creationId xmlns:a16="http://schemas.microsoft.com/office/drawing/2014/main" id="{365294BB-560D-413B-9D7A-3598EAE7F962}"/>
              </a:ext>
            </a:extLst>
          </p:cNvPr>
          <p:cNvSpPr>
            <a:spLocks noGrp="1"/>
          </p:cNvSpPr>
          <p:nvPr>
            <p:ph type="dt" sz="half" idx="10"/>
          </p:nvPr>
        </p:nvSpPr>
        <p:spPr/>
        <p:txBody>
          <a:bodyPr/>
          <a:lstStyle/>
          <a:p>
            <a:fld id="{E69B9EE9-F3BF-4B40-83E7-C9BC68FDDB0E}" type="datetimeFigureOut">
              <a:rPr lang="en-US" smtClean="0"/>
              <a:pPr/>
              <a:t>10/26/2024</a:t>
            </a:fld>
            <a:endParaRPr lang="en-US"/>
          </a:p>
        </p:txBody>
      </p:sp>
      <p:sp>
        <p:nvSpPr>
          <p:cNvPr id="5" name="Footer Placeholder 4">
            <a:extLst>
              <a:ext uri="{FF2B5EF4-FFF2-40B4-BE49-F238E27FC236}">
                <a16:creationId xmlns:a16="http://schemas.microsoft.com/office/drawing/2014/main" id="{AE75350E-44F0-4025-9EB2-2D4F2BDA04D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6969078-1C98-4DDD-8D87-7B41D5B177FA}"/>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96005348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232"/>
        <p:cNvGrpSpPr/>
        <p:nvPr/>
      </p:nvGrpSpPr>
      <p:grpSpPr>
        <a:xfrm>
          <a:off x="0" y="0"/>
          <a:ext cx="0" cy="0"/>
          <a:chOff x="0" y="0"/>
          <a:chExt cx="0" cy="0"/>
        </a:xfrm>
      </p:grpSpPr>
      <p:grpSp>
        <p:nvGrpSpPr>
          <p:cNvPr id="4233" name="Google Shape;4233;p7"/>
          <p:cNvGrpSpPr/>
          <p:nvPr/>
        </p:nvGrpSpPr>
        <p:grpSpPr>
          <a:xfrm>
            <a:off x="0" y="0"/>
            <a:ext cx="12205600" cy="7066400"/>
            <a:chOff x="0" y="0"/>
            <a:chExt cx="9154200" cy="5299800"/>
          </a:xfrm>
        </p:grpSpPr>
        <p:sp>
          <p:nvSpPr>
            <p:cNvPr id="4234" name="Google Shape;4234;p7"/>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5" name="Google Shape;4235;p7"/>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6" name="Google Shape;4236;p7"/>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7" name="Google Shape;4237;p7"/>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8" name="Google Shape;4238;p7"/>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9" name="Google Shape;4239;p7"/>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0" name="Google Shape;4240;p7"/>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1" name="Google Shape;4241;p7"/>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2" name="Google Shape;4242;p7"/>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3" name="Google Shape;4243;p7"/>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4" name="Google Shape;4244;p7"/>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5" name="Google Shape;4245;p7"/>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6" name="Google Shape;4246;p7"/>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7" name="Google Shape;4247;p7"/>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8" name="Google Shape;4248;p7"/>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9" name="Google Shape;4249;p7"/>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0" name="Google Shape;4250;p7"/>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1" name="Google Shape;4251;p7"/>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2" name="Google Shape;4252;p7"/>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3" name="Google Shape;4253;p7"/>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4" name="Google Shape;4254;p7"/>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5" name="Google Shape;4255;p7"/>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6" name="Google Shape;4256;p7"/>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7" name="Google Shape;4257;p7"/>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8" name="Google Shape;4258;p7"/>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9" name="Google Shape;4259;p7"/>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0" name="Google Shape;4260;p7"/>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1" name="Google Shape;4261;p7"/>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2" name="Google Shape;4262;p7"/>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3" name="Google Shape;4263;p7"/>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4" name="Google Shape;4264;p7"/>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5" name="Google Shape;4265;p7"/>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6" name="Google Shape;4266;p7"/>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7" name="Google Shape;4267;p7"/>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8" name="Google Shape;4268;p7"/>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9" name="Google Shape;4269;p7"/>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0" name="Google Shape;4270;p7"/>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1" name="Google Shape;4271;p7"/>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2" name="Google Shape;4272;p7"/>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3" name="Google Shape;4273;p7"/>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4" name="Google Shape;4274;p7"/>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5" name="Google Shape;4275;p7"/>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6" name="Google Shape;4276;p7"/>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7" name="Google Shape;4277;p7"/>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8" name="Google Shape;4278;p7"/>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9" name="Google Shape;4279;p7"/>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0" name="Google Shape;4280;p7"/>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1" name="Google Shape;4281;p7"/>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2" name="Google Shape;4282;p7"/>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3" name="Google Shape;4283;p7"/>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4" name="Google Shape;4284;p7"/>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5" name="Google Shape;4285;p7"/>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6" name="Google Shape;4286;p7"/>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7" name="Google Shape;4287;p7"/>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8" name="Google Shape;4288;p7"/>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9" name="Google Shape;4289;p7"/>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0" name="Google Shape;4290;p7"/>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1" name="Google Shape;4291;p7"/>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2" name="Google Shape;4292;p7"/>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3" name="Google Shape;4293;p7"/>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4" name="Google Shape;4294;p7"/>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5" name="Google Shape;4295;p7"/>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6" name="Google Shape;4296;p7"/>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7" name="Google Shape;4297;p7"/>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8" name="Google Shape;4298;p7"/>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9" name="Google Shape;4299;p7"/>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0" name="Google Shape;4300;p7"/>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1" name="Google Shape;4301;p7"/>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2" name="Google Shape;4302;p7"/>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3" name="Google Shape;4303;p7"/>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4" name="Google Shape;4304;p7"/>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5" name="Google Shape;4305;p7"/>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6" name="Google Shape;4306;p7"/>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7" name="Google Shape;4307;p7"/>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8" name="Google Shape;4308;p7"/>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9" name="Google Shape;4309;p7"/>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0" name="Google Shape;4310;p7"/>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1" name="Google Shape;4311;p7"/>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2" name="Google Shape;4312;p7"/>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3" name="Google Shape;4313;p7"/>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4" name="Google Shape;4314;p7"/>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7"/>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7"/>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7"/>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7"/>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7"/>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7"/>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7"/>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7"/>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3" name="Google Shape;4323;p7"/>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4" name="Google Shape;4324;p7"/>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7"/>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6" name="Google Shape;4326;p7"/>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7" name="Google Shape;4327;p7"/>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7"/>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9" name="Google Shape;4329;p7"/>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0" name="Google Shape;4330;p7"/>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7"/>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2" name="Google Shape;4332;p7"/>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3" name="Google Shape;4333;p7"/>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7"/>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7"/>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7"/>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7" name="Google Shape;4337;p7"/>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8" name="Google Shape;4338;p7"/>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7"/>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7"/>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7"/>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7"/>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7"/>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7"/>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7"/>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7"/>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7"/>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7"/>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7"/>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7"/>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7"/>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7"/>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7"/>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7"/>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7"/>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7"/>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7"/>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7"/>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7"/>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7"/>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7"/>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7"/>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7"/>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7"/>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5" name="Google Shape;4365;p7"/>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6" name="Google Shape;4366;p7"/>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7"/>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7"/>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7"/>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7"/>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7"/>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7"/>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7"/>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7"/>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7"/>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7"/>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7"/>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7"/>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7"/>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7"/>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1" name="Google Shape;4381;p7"/>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2" name="Google Shape;4382;p7"/>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3" name="Google Shape;4383;p7"/>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4" name="Google Shape;4384;p7"/>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5" name="Google Shape;4385;p7"/>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6" name="Google Shape;4386;p7"/>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7" name="Google Shape;4387;p7"/>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8" name="Google Shape;4388;p7"/>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9" name="Google Shape;4389;p7"/>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0" name="Google Shape;4390;p7"/>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1" name="Google Shape;4391;p7"/>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2" name="Google Shape;4392;p7"/>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3" name="Google Shape;4393;p7"/>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4" name="Google Shape;4394;p7"/>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5" name="Google Shape;4395;p7"/>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6" name="Google Shape;4396;p7"/>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7" name="Google Shape;4397;p7"/>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8" name="Google Shape;4398;p7"/>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9" name="Google Shape;4399;p7"/>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0" name="Google Shape;4400;p7"/>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1" name="Google Shape;4401;p7"/>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2" name="Google Shape;4402;p7"/>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3" name="Google Shape;4403;p7"/>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4" name="Google Shape;4404;p7"/>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5" name="Google Shape;4405;p7"/>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6" name="Google Shape;4406;p7"/>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7" name="Google Shape;4407;p7"/>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8" name="Google Shape;4408;p7"/>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9" name="Google Shape;4409;p7"/>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0" name="Google Shape;4410;p7"/>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1" name="Google Shape;4411;p7"/>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2" name="Google Shape;4412;p7"/>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3" name="Google Shape;4413;p7"/>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4" name="Google Shape;4414;p7"/>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5" name="Google Shape;4415;p7"/>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6" name="Google Shape;4416;p7"/>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7" name="Google Shape;4417;p7"/>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8" name="Google Shape;4418;p7"/>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9" name="Google Shape;4419;p7"/>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0" name="Google Shape;4420;p7"/>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1" name="Google Shape;4421;p7"/>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2" name="Google Shape;4422;p7"/>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3" name="Google Shape;4423;p7"/>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4" name="Google Shape;4424;p7"/>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5" name="Google Shape;4425;p7"/>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6" name="Google Shape;4426;p7"/>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7" name="Google Shape;4427;p7"/>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8" name="Google Shape;4428;p7"/>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9" name="Google Shape;4429;p7"/>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0" name="Google Shape;4430;p7"/>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1" name="Google Shape;4431;p7"/>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2" name="Google Shape;4432;p7"/>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3" name="Google Shape;4433;p7"/>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4" name="Google Shape;4434;p7"/>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5" name="Google Shape;4435;p7"/>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6" name="Google Shape;4436;p7"/>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7" name="Google Shape;4437;p7"/>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8" name="Google Shape;4438;p7"/>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9" name="Google Shape;4439;p7"/>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0" name="Google Shape;4440;p7"/>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1" name="Google Shape;4441;p7"/>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2" name="Google Shape;4442;p7"/>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3" name="Google Shape;4443;p7"/>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4" name="Google Shape;4444;p7"/>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5" name="Google Shape;4445;p7"/>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6" name="Google Shape;4446;p7"/>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7" name="Google Shape;4447;p7"/>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8" name="Google Shape;4448;p7"/>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9" name="Google Shape;4449;p7"/>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0" name="Google Shape;4450;p7"/>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1" name="Google Shape;4451;p7"/>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2" name="Google Shape;4452;p7"/>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3" name="Google Shape;4453;p7"/>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4" name="Google Shape;4454;p7"/>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5" name="Google Shape;4455;p7"/>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6" name="Google Shape;4456;p7"/>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7" name="Google Shape;4457;p7"/>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8" name="Google Shape;4458;p7"/>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9" name="Google Shape;4459;p7"/>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0" name="Google Shape;4460;p7"/>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1" name="Google Shape;4461;p7"/>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2" name="Google Shape;4462;p7"/>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3" name="Google Shape;4463;p7"/>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4" name="Google Shape;4464;p7"/>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5" name="Google Shape;4465;p7"/>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6" name="Google Shape;4466;p7"/>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7" name="Google Shape;4467;p7"/>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8" name="Google Shape;4468;p7"/>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9" name="Google Shape;4469;p7"/>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0" name="Google Shape;4470;p7"/>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1" name="Google Shape;4471;p7"/>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2" name="Google Shape;4472;p7"/>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3" name="Google Shape;4473;p7"/>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4" name="Google Shape;4474;p7"/>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5" name="Google Shape;4475;p7"/>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6" name="Google Shape;4476;p7"/>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7" name="Google Shape;4477;p7"/>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8" name="Google Shape;4478;p7"/>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9" name="Google Shape;4479;p7"/>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0" name="Google Shape;4480;p7"/>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1" name="Google Shape;4481;p7"/>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2" name="Google Shape;4482;p7"/>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3" name="Google Shape;4483;p7"/>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4" name="Google Shape;4484;p7"/>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5" name="Google Shape;4485;p7"/>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6" name="Google Shape;4486;p7"/>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7" name="Google Shape;4487;p7"/>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8" name="Google Shape;4488;p7"/>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9" name="Google Shape;4489;p7"/>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0" name="Google Shape;4490;p7"/>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1" name="Google Shape;4491;p7"/>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2" name="Google Shape;4492;p7"/>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3" name="Google Shape;4493;p7"/>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4" name="Google Shape;4494;p7"/>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5" name="Google Shape;4495;p7"/>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6" name="Google Shape;4496;p7"/>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7" name="Google Shape;4497;p7"/>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8" name="Google Shape;4498;p7"/>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9" name="Google Shape;4499;p7"/>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0" name="Google Shape;4500;p7"/>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1" name="Google Shape;4501;p7"/>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2" name="Google Shape;4502;p7"/>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3" name="Google Shape;4503;p7"/>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4" name="Google Shape;4504;p7"/>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5" name="Google Shape;4505;p7"/>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6" name="Google Shape;4506;p7"/>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7" name="Google Shape;4507;p7"/>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8" name="Google Shape;4508;p7"/>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9" name="Google Shape;4509;p7"/>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0" name="Google Shape;4510;p7"/>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1" name="Google Shape;4511;p7"/>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2" name="Google Shape;4512;p7"/>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3" name="Google Shape;4513;p7"/>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4" name="Google Shape;4514;p7"/>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5" name="Google Shape;4515;p7"/>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6" name="Google Shape;4516;p7"/>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7" name="Google Shape;4517;p7"/>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8" name="Google Shape;4518;p7"/>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9" name="Google Shape;4519;p7"/>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0" name="Google Shape;4520;p7"/>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1" name="Google Shape;4521;p7"/>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2" name="Google Shape;4522;p7"/>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3" name="Google Shape;4523;p7"/>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4" name="Google Shape;4524;p7"/>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5" name="Google Shape;4525;p7"/>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6" name="Google Shape;4526;p7"/>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7" name="Google Shape;4527;p7"/>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8" name="Google Shape;4528;p7"/>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9" name="Google Shape;4529;p7"/>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0" name="Google Shape;4530;p7"/>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1" name="Google Shape;4531;p7"/>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2" name="Google Shape;4532;p7"/>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3" name="Google Shape;4533;p7"/>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4" name="Google Shape;4534;p7"/>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5" name="Google Shape;4535;p7"/>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6" name="Google Shape;4536;p7"/>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7" name="Google Shape;4537;p7"/>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8" name="Google Shape;4538;p7"/>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9" name="Google Shape;4539;p7"/>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0" name="Google Shape;4540;p7"/>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1" name="Google Shape;4541;p7"/>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2" name="Google Shape;4542;p7"/>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3" name="Google Shape;4543;p7"/>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4" name="Google Shape;4544;p7"/>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5" name="Google Shape;4545;p7"/>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6" name="Google Shape;4546;p7"/>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7" name="Google Shape;4547;p7"/>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8" name="Google Shape;4548;p7"/>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9" name="Google Shape;4549;p7"/>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0" name="Google Shape;4550;p7"/>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1" name="Google Shape;4551;p7"/>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2" name="Google Shape;4552;p7"/>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3" name="Google Shape;4553;p7"/>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4" name="Google Shape;4554;p7"/>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5" name="Google Shape;4555;p7"/>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6" name="Google Shape;4556;p7"/>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7" name="Google Shape;4557;p7"/>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8" name="Google Shape;4558;p7"/>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9" name="Google Shape;4559;p7"/>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0" name="Google Shape;4560;p7"/>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1" name="Google Shape;4561;p7"/>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2" name="Google Shape;4562;p7"/>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3" name="Google Shape;4563;p7"/>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4" name="Google Shape;4564;p7"/>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5" name="Google Shape;4565;p7"/>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6" name="Google Shape;4566;p7"/>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7" name="Google Shape;4567;p7"/>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8" name="Google Shape;4568;p7"/>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9" name="Google Shape;4569;p7"/>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0" name="Google Shape;4570;p7"/>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1" name="Google Shape;4571;p7"/>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2" name="Google Shape;4572;p7"/>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3" name="Google Shape;4573;p7"/>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4" name="Google Shape;4574;p7"/>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5" name="Google Shape;4575;p7"/>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6" name="Google Shape;4576;p7"/>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7" name="Google Shape;4577;p7"/>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8" name="Google Shape;4578;p7"/>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9" name="Google Shape;4579;p7"/>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0" name="Google Shape;4580;p7"/>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1" name="Google Shape;4581;p7"/>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2" name="Google Shape;4582;p7"/>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3" name="Google Shape;4583;p7"/>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4" name="Google Shape;4584;p7"/>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5" name="Google Shape;4585;p7"/>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6" name="Google Shape;4586;p7"/>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7" name="Google Shape;4587;p7"/>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8" name="Google Shape;4588;p7"/>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9" name="Google Shape;4589;p7"/>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0" name="Google Shape;4590;p7"/>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1" name="Google Shape;4591;p7"/>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2" name="Google Shape;4592;p7"/>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3" name="Google Shape;4593;p7"/>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4" name="Google Shape;4594;p7"/>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5" name="Google Shape;4595;p7"/>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6" name="Google Shape;4596;p7"/>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7" name="Google Shape;4597;p7"/>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8" name="Google Shape;4598;p7"/>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9" name="Google Shape;4599;p7"/>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0" name="Google Shape;4600;p7"/>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1" name="Google Shape;4601;p7"/>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2" name="Google Shape;4602;p7"/>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3" name="Google Shape;4603;p7"/>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4" name="Google Shape;4604;p7"/>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5" name="Google Shape;4605;p7"/>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6" name="Google Shape;4606;p7"/>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7" name="Google Shape;4607;p7"/>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8" name="Google Shape;4608;p7"/>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9" name="Google Shape;4609;p7"/>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0" name="Google Shape;4610;p7"/>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1" name="Google Shape;4611;p7"/>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2" name="Google Shape;4612;p7"/>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3" name="Google Shape;4613;p7"/>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4" name="Google Shape;4614;p7"/>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5" name="Google Shape;4615;p7"/>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6" name="Google Shape;4616;p7"/>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7" name="Google Shape;4617;p7"/>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8" name="Google Shape;4618;p7"/>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9" name="Google Shape;4619;p7"/>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0" name="Google Shape;4620;p7"/>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1" name="Google Shape;4621;p7"/>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2" name="Google Shape;4622;p7"/>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3" name="Google Shape;4623;p7"/>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4" name="Google Shape;4624;p7"/>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5" name="Google Shape;4625;p7"/>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6" name="Google Shape;4626;p7"/>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7" name="Google Shape;4627;p7"/>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8" name="Google Shape;4628;p7"/>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9" name="Google Shape;4629;p7"/>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0" name="Google Shape;4630;p7"/>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1" name="Google Shape;4631;p7"/>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2" name="Google Shape;4632;p7"/>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3" name="Google Shape;4633;p7"/>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4" name="Google Shape;4634;p7"/>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5" name="Google Shape;4635;p7"/>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6" name="Google Shape;4636;p7"/>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7" name="Google Shape;4637;p7"/>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8" name="Google Shape;4638;p7"/>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9" name="Google Shape;4639;p7"/>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0" name="Google Shape;4640;p7"/>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1" name="Google Shape;4641;p7"/>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2" name="Google Shape;4642;p7"/>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3" name="Google Shape;4643;p7"/>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4" name="Google Shape;4644;p7"/>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5" name="Google Shape;4645;p7"/>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6" name="Google Shape;4646;p7"/>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7" name="Google Shape;4647;p7"/>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8" name="Google Shape;4648;p7"/>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9" name="Google Shape;4649;p7"/>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0" name="Google Shape;4650;p7"/>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1" name="Google Shape;4651;p7"/>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2" name="Google Shape;4652;p7"/>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3" name="Google Shape;4653;p7"/>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4" name="Google Shape;4654;p7"/>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5" name="Google Shape;4655;p7"/>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6" name="Google Shape;4656;p7"/>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7" name="Google Shape;4657;p7"/>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8" name="Google Shape;4658;p7"/>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9" name="Google Shape;4659;p7"/>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0" name="Google Shape;4660;p7"/>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1" name="Google Shape;4661;p7"/>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2" name="Google Shape;4662;p7"/>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3" name="Google Shape;4663;p7"/>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4" name="Google Shape;4664;p7"/>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5" name="Google Shape;4665;p7"/>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6" name="Google Shape;4666;p7"/>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7" name="Google Shape;4667;p7"/>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8" name="Google Shape;4668;p7"/>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9" name="Google Shape;4669;p7"/>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0" name="Google Shape;4670;p7"/>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1" name="Google Shape;4671;p7"/>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2" name="Google Shape;4672;p7"/>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3" name="Google Shape;4673;p7"/>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4" name="Google Shape;4674;p7"/>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5" name="Google Shape;4675;p7"/>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6" name="Google Shape;4676;p7"/>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7" name="Google Shape;4677;p7"/>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8" name="Google Shape;4678;p7"/>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9" name="Google Shape;4679;p7"/>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0" name="Google Shape;4680;p7"/>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1" name="Google Shape;4681;p7"/>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2" name="Google Shape;4682;p7"/>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3" name="Google Shape;4683;p7"/>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4" name="Google Shape;4684;p7"/>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5" name="Google Shape;4685;p7"/>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6" name="Google Shape;4686;p7"/>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7" name="Google Shape;4687;p7"/>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8" name="Google Shape;4688;p7"/>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9" name="Google Shape;4689;p7"/>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0" name="Google Shape;4690;p7"/>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1" name="Google Shape;4691;p7"/>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2" name="Google Shape;4692;p7"/>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3" name="Google Shape;4693;p7"/>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4" name="Google Shape;4694;p7"/>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5" name="Google Shape;4695;p7"/>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6" name="Google Shape;4696;p7"/>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7" name="Google Shape;4697;p7"/>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8" name="Google Shape;4698;p7"/>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9" name="Google Shape;4699;p7"/>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0" name="Google Shape;4700;p7"/>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1" name="Google Shape;4701;p7"/>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2" name="Google Shape;4702;p7"/>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3" name="Google Shape;4703;p7"/>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4" name="Google Shape;4704;p7"/>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5" name="Google Shape;4705;p7"/>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6" name="Google Shape;4706;p7"/>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7" name="Google Shape;4707;p7"/>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8" name="Google Shape;4708;p7"/>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9" name="Google Shape;4709;p7"/>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0" name="Google Shape;4710;p7"/>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1" name="Google Shape;4711;p7"/>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2" name="Google Shape;4712;p7"/>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3" name="Google Shape;4713;p7"/>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4" name="Google Shape;4714;p7"/>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5" name="Google Shape;4715;p7"/>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6" name="Google Shape;4716;p7"/>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7" name="Google Shape;4717;p7"/>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8" name="Google Shape;4718;p7"/>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9" name="Google Shape;4719;p7"/>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0" name="Google Shape;4720;p7"/>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1" name="Google Shape;4721;p7"/>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2" name="Google Shape;4722;p7"/>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3" name="Google Shape;4723;p7"/>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4" name="Google Shape;4724;p7"/>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5" name="Google Shape;4725;p7"/>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6" name="Google Shape;4726;p7"/>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7" name="Google Shape;4727;p7"/>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8" name="Google Shape;4728;p7"/>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9" name="Google Shape;4729;p7"/>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0" name="Google Shape;4730;p7"/>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1" name="Google Shape;4731;p7"/>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2" name="Google Shape;4732;p7"/>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3" name="Google Shape;4733;p7"/>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4" name="Google Shape;4734;p7"/>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5" name="Google Shape;4735;p7"/>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6" name="Google Shape;4736;p7"/>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7" name="Google Shape;4737;p7"/>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8" name="Google Shape;4738;p7"/>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9" name="Google Shape;4739;p7"/>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0" name="Google Shape;4740;p7"/>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1" name="Google Shape;4741;p7"/>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2" name="Google Shape;4742;p7"/>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3" name="Google Shape;4743;p7"/>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4" name="Google Shape;4744;p7"/>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5" name="Google Shape;4745;p7"/>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6" name="Google Shape;4746;p7"/>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7" name="Google Shape;4747;p7"/>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8" name="Google Shape;4748;p7"/>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9" name="Google Shape;4749;p7"/>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0" name="Google Shape;4750;p7"/>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1" name="Google Shape;4751;p7"/>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2" name="Google Shape;4752;p7"/>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3" name="Google Shape;4753;p7"/>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4" name="Google Shape;4754;p7"/>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5" name="Google Shape;4755;p7"/>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6" name="Google Shape;4756;p7"/>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7" name="Google Shape;4757;p7"/>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8" name="Google Shape;4758;p7"/>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9" name="Google Shape;4759;p7"/>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0" name="Google Shape;4760;p7"/>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1" name="Google Shape;4761;p7"/>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2" name="Google Shape;4762;p7"/>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3" name="Google Shape;4763;p7"/>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4" name="Google Shape;4764;p7"/>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5" name="Google Shape;4765;p7"/>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6" name="Google Shape;4766;p7"/>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7" name="Google Shape;4767;p7"/>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8" name="Google Shape;4768;p7"/>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9" name="Google Shape;4769;p7"/>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0" name="Google Shape;4770;p7"/>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1" name="Google Shape;4771;p7"/>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2" name="Google Shape;4772;p7"/>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3" name="Google Shape;4773;p7"/>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4" name="Google Shape;4774;p7"/>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5" name="Google Shape;4775;p7"/>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6" name="Google Shape;4776;p7"/>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7" name="Google Shape;4777;p7"/>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8" name="Google Shape;4778;p7"/>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9" name="Google Shape;4779;p7"/>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0" name="Google Shape;4780;p7"/>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1" name="Google Shape;4781;p7"/>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2" name="Google Shape;4782;p7"/>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3" name="Google Shape;4783;p7"/>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4" name="Google Shape;4784;p7"/>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5" name="Google Shape;4785;p7"/>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6" name="Google Shape;4786;p7"/>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7" name="Google Shape;4787;p7"/>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8" name="Google Shape;4788;p7"/>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9" name="Google Shape;4789;p7"/>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0" name="Google Shape;4790;p7"/>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1" name="Google Shape;4791;p7"/>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2" name="Google Shape;4792;p7"/>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3" name="Google Shape;4793;p7"/>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4" name="Google Shape;4794;p7"/>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5" name="Google Shape;4795;p7"/>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6" name="Google Shape;4796;p7"/>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7" name="Google Shape;4797;p7"/>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8" name="Google Shape;4798;p7"/>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9" name="Google Shape;4799;p7"/>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0" name="Google Shape;4800;p7"/>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1" name="Google Shape;4801;p7"/>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2" name="Google Shape;4802;p7"/>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3" name="Google Shape;4803;p7"/>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4" name="Google Shape;4804;p7"/>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5" name="Google Shape;4805;p7"/>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6" name="Google Shape;4806;p7"/>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7" name="Google Shape;4807;p7"/>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8" name="Google Shape;4808;p7"/>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9" name="Google Shape;4809;p7"/>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0" name="Google Shape;4810;p7"/>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1" name="Google Shape;4811;p7"/>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2" name="Google Shape;4812;p7"/>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3" name="Google Shape;4813;p7"/>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4" name="Google Shape;4814;p7"/>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5" name="Google Shape;4815;p7"/>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6" name="Google Shape;4816;p7"/>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7" name="Google Shape;4817;p7"/>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8" name="Google Shape;4818;p7"/>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9" name="Google Shape;4819;p7"/>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0" name="Google Shape;4820;p7"/>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1" name="Google Shape;4821;p7"/>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2" name="Google Shape;4822;p7"/>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3" name="Google Shape;4823;p7"/>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4" name="Google Shape;4824;p7"/>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5" name="Google Shape;4825;p7"/>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6" name="Google Shape;4826;p7"/>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7" name="Google Shape;4827;p7"/>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8" name="Google Shape;4828;p7"/>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9" name="Google Shape;4829;p7"/>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0" name="Google Shape;4830;p7"/>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1" name="Google Shape;4831;p7"/>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2" name="Google Shape;4832;p7"/>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3" name="Google Shape;4833;p7"/>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4" name="Google Shape;4834;p7"/>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5" name="Google Shape;4835;p7"/>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6" name="Google Shape;4836;p7"/>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7" name="Google Shape;4837;p7"/>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8" name="Google Shape;4838;p7"/>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9" name="Google Shape;4839;p7"/>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0" name="Google Shape;4840;p7"/>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1" name="Google Shape;4841;p7"/>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2" name="Google Shape;4842;p7"/>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3" name="Google Shape;4843;p7"/>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4" name="Google Shape;4844;p7"/>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5" name="Google Shape;4845;p7"/>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6" name="Google Shape;4846;p7"/>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7" name="Google Shape;4847;p7"/>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8" name="Google Shape;4848;p7"/>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9" name="Google Shape;4849;p7"/>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0" name="Google Shape;4850;p7"/>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1" name="Google Shape;4851;p7"/>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2" name="Google Shape;4852;p7"/>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3" name="Google Shape;4853;p7"/>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4" name="Google Shape;4854;p7"/>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5" name="Google Shape;4855;p7"/>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6" name="Google Shape;4856;p7"/>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7" name="Google Shape;4857;p7"/>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8" name="Google Shape;4858;p7"/>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9" name="Google Shape;4859;p7"/>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0" name="Google Shape;4860;p7"/>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1" name="Google Shape;4861;p7"/>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2" name="Google Shape;4862;p7"/>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3" name="Google Shape;4863;p7"/>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4" name="Google Shape;4864;p7"/>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5" name="Google Shape;4865;p7"/>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6" name="Google Shape;4866;p7"/>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7" name="Google Shape;4867;p7"/>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8" name="Google Shape;4868;p7"/>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9" name="Google Shape;4869;p7"/>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0" name="Google Shape;4870;p7"/>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1" name="Google Shape;4871;p7"/>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2" name="Google Shape;4872;p7"/>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3" name="Google Shape;4873;p7"/>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4" name="Google Shape;4874;p7"/>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5" name="Google Shape;4875;p7"/>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6" name="Google Shape;4876;p7"/>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7" name="Google Shape;4877;p7"/>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8" name="Google Shape;4878;p7"/>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9" name="Google Shape;4879;p7"/>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0" name="Google Shape;4880;p7"/>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1" name="Google Shape;4881;p7"/>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2" name="Google Shape;4882;p7"/>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3" name="Google Shape;4883;p7"/>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4" name="Google Shape;4884;p7"/>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5" name="Google Shape;4885;p7"/>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6" name="Google Shape;4886;p7"/>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7" name="Google Shape;4887;p7"/>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8" name="Google Shape;4888;p7"/>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9" name="Google Shape;4889;p7"/>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0" name="Google Shape;4890;p7"/>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1" name="Google Shape;4891;p7"/>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2" name="Google Shape;4892;p7"/>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3" name="Google Shape;4893;p7"/>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4" name="Google Shape;4894;p7"/>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5" name="Google Shape;4895;p7"/>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6" name="Google Shape;4896;p7"/>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7" name="Google Shape;4897;p7"/>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8" name="Google Shape;4898;p7"/>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9" name="Google Shape;4899;p7"/>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0" name="Google Shape;4900;p7"/>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1" name="Google Shape;4901;p7"/>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2" name="Google Shape;4902;p7"/>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3" name="Google Shape;4903;p7"/>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4" name="Google Shape;4904;p7"/>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5" name="Google Shape;4905;p7"/>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6" name="Google Shape;4906;p7"/>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7" name="Google Shape;4907;p7"/>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8" name="Google Shape;4908;p7"/>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9" name="Google Shape;4909;p7"/>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0" name="Google Shape;4910;p7"/>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1" name="Google Shape;4911;p7"/>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2" name="Google Shape;4912;p7"/>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3" name="Google Shape;4913;p7"/>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4" name="Google Shape;4914;p7"/>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5" name="Google Shape;4915;p7"/>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6" name="Google Shape;4916;p7"/>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7" name="Google Shape;4917;p7"/>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8" name="Google Shape;4918;p7"/>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9" name="Google Shape;4919;p7"/>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0" name="Google Shape;4920;p7"/>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1" name="Google Shape;4921;p7"/>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2" name="Google Shape;4922;p7"/>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3" name="Google Shape;4923;p7"/>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4" name="Google Shape;4924;p7"/>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5" name="Google Shape;4925;p7"/>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6" name="Google Shape;4926;p7"/>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7" name="Google Shape;4927;p7"/>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8" name="Google Shape;4928;p7"/>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9" name="Google Shape;4929;p7"/>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0" name="Google Shape;4930;p7"/>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1" name="Google Shape;4931;p7"/>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2" name="Google Shape;4932;p7"/>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3" name="Google Shape;4933;p7"/>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4" name="Google Shape;4934;p7"/>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5" name="Google Shape;4935;p7"/>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6" name="Google Shape;4936;p7"/>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7" name="Google Shape;4937;p7"/>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8" name="Google Shape;4938;p7"/>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9" name="Google Shape;4939;p7"/>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0" name="Google Shape;4940;p7"/>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1" name="Google Shape;4941;p7"/>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2" name="Google Shape;4942;p7"/>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3" name="Google Shape;4943;p7"/>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4" name="Google Shape;4944;p7"/>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5" name="Google Shape;4945;p7"/>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6" name="Google Shape;4946;p7"/>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7" name="Google Shape;4947;p7"/>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8" name="Google Shape;4948;p7"/>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9" name="Google Shape;4949;p7"/>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0" name="Google Shape;4950;p7"/>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1" name="Google Shape;4951;p7"/>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2" name="Google Shape;4952;p7"/>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3" name="Google Shape;4953;p7"/>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4" name="Google Shape;4954;p7"/>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5" name="Google Shape;4955;p7"/>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6" name="Google Shape;4956;p7"/>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7" name="Google Shape;4957;p7"/>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8" name="Google Shape;4958;p7"/>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9" name="Google Shape;4959;p7"/>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0" name="Google Shape;4960;p7"/>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1" name="Google Shape;4961;p7"/>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2" name="Google Shape;4962;p7"/>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3" name="Google Shape;4963;p7"/>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4" name="Google Shape;4964;p7"/>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5" name="Google Shape;4965;p7"/>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6" name="Google Shape;4966;p7"/>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7" name="Google Shape;4967;p7"/>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8" name="Google Shape;4968;p7"/>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9" name="Google Shape;4969;p7"/>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0" name="Google Shape;4970;p7"/>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1" name="Google Shape;4971;p7"/>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2" name="Google Shape;4972;p7"/>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3" name="Google Shape;4973;p7"/>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4" name="Google Shape;4974;p7"/>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5" name="Google Shape;4975;p7"/>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6" name="Google Shape;4976;p7"/>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7" name="Google Shape;4977;p7"/>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8" name="Google Shape;4978;p7"/>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9" name="Google Shape;4979;p7"/>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0" name="Google Shape;4980;p7"/>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1" name="Google Shape;4981;p7"/>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2" name="Google Shape;4982;p7"/>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3" name="Google Shape;4983;p7"/>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4" name="Google Shape;4984;p7"/>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5" name="Google Shape;4985;p7"/>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6" name="Google Shape;4986;p7"/>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7" name="Google Shape;4987;p7"/>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8" name="Google Shape;4988;p7"/>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9" name="Google Shape;4989;p7"/>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0" name="Google Shape;4990;p7"/>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1" name="Google Shape;4991;p7"/>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2" name="Google Shape;4992;p7"/>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3" name="Google Shape;4993;p7"/>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4" name="Google Shape;4994;p7"/>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5" name="Google Shape;4995;p7"/>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6" name="Google Shape;4996;p7"/>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7" name="Google Shape;4997;p7"/>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8" name="Google Shape;4998;p7"/>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9" name="Google Shape;4999;p7"/>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0" name="Google Shape;5000;p7"/>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1" name="Google Shape;5001;p7"/>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2" name="Google Shape;5002;p7"/>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3" name="Google Shape;5003;p7"/>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4" name="Google Shape;5004;p7"/>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5" name="Google Shape;5005;p7"/>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6" name="Google Shape;5006;p7"/>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7" name="Google Shape;5007;p7"/>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8" name="Google Shape;5008;p7"/>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9" name="Google Shape;5009;p7"/>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0" name="Google Shape;5010;p7"/>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1" name="Google Shape;5011;p7"/>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2" name="Google Shape;5012;p7"/>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3" name="Google Shape;5013;p7"/>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4" name="Google Shape;5014;p7"/>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5" name="Google Shape;5015;p7"/>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6" name="Google Shape;5016;p7"/>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7" name="Google Shape;5017;p7"/>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8" name="Google Shape;5018;p7"/>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9" name="Google Shape;5019;p7"/>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0" name="Google Shape;5020;p7"/>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1" name="Google Shape;5021;p7"/>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2" name="Google Shape;5022;p7"/>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3" name="Google Shape;5023;p7"/>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4" name="Google Shape;5024;p7"/>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5" name="Google Shape;5025;p7"/>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6" name="Google Shape;5026;p7"/>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7" name="Google Shape;5027;p7"/>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8" name="Google Shape;5028;p7"/>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9" name="Google Shape;5029;p7"/>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0" name="Google Shape;5030;p7"/>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1" name="Google Shape;5031;p7"/>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2" name="Google Shape;5032;p7"/>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3" name="Google Shape;5033;p7"/>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4" name="Google Shape;5034;p7"/>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5" name="Google Shape;5035;p7"/>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6" name="Google Shape;5036;p7"/>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7" name="Google Shape;5037;p7"/>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8" name="Google Shape;5038;p7"/>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9" name="Google Shape;5039;p7"/>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0" name="Google Shape;5040;p7"/>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1" name="Google Shape;5041;p7"/>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2" name="Google Shape;5042;p7"/>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3" name="Google Shape;5043;p7"/>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4" name="Google Shape;5044;p7"/>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5" name="Google Shape;5045;p7"/>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6" name="Google Shape;5046;p7"/>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7" name="Google Shape;5047;p7"/>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8" name="Google Shape;5048;p7"/>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9" name="Google Shape;5049;p7"/>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0" name="Google Shape;5050;p7"/>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1" name="Google Shape;5051;p7"/>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2" name="Google Shape;5052;p7"/>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3" name="Google Shape;5053;p7"/>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4" name="Google Shape;5054;p7"/>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5" name="Google Shape;5055;p7"/>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6" name="Google Shape;5056;p7"/>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7" name="Google Shape;5057;p7"/>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8" name="Google Shape;5058;p7"/>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9" name="Google Shape;5059;p7"/>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0" name="Google Shape;5060;p7"/>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1" name="Google Shape;5061;p7"/>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2" name="Google Shape;5062;p7"/>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3" name="Google Shape;5063;p7"/>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4" name="Google Shape;5064;p7"/>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5" name="Google Shape;5065;p7"/>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6" name="Google Shape;5066;p7"/>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7" name="Google Shape;5067;p7"/>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8" name="Google Shape;5068;p7"/>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9" name="Google Shape;5069;p7"/>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070" name="Google Shape;5070;p7"/>
          <p:cNvSpPr txBox="1">
            <a:spLocks noGrp="1"/>
          </p:cNvSpPr>
          <p:nvPr>
            <p:ph type="subTitle" idx="1"/>
          </p:nvPr>
        </p:nvSpPr>
        <p:spPr>
          <a:xfrm rot="786">
            <a:off x="1080968" y="1612467"/>
            <a:ext cx="6997200" cy="1661200"/>
          </a:xfrm>
          <a:prstGeom prst="rect">
            <a:avLst/>
          </a:prstGeom>
          <a:solidFill>
            <a:schemeClr val="lt2"/>
          </a:solidFill>
          <a:effectLst>
            <a:outerShdw dist="76200" dir="2760000" algn="bl" rotWithShape="0">
              <a:schemeClr val="dk1">
                <a:alpha val="19000"/>
              </a:schemeClr>
            </a:outerShdw>
          </a:effectLst>
        </p:spPr>
        <p:txBody>
          <a:bodyPr spcFirstLastPara="1" wrap="square" lIns="91425" tIns="91425" rIns="91425" bIns="91425" anchor="ctr" anchorCtr="0">
            <a:noAutofit/>
          </a:bodyPr>
          <a:lstStyle>
            <a:lvl1pPr lvl="0" algn="ctr" rtl="0">
              <a:lnSpc>
                <a:spcPct val="100000"/>
              </a:lnSpc>
              <a:spcBef>
                <a:spcPts val="0"/>
              </a:spcBef>
              <a:spcAft>
                <a:spcPts val="0"/>
              </a:spcAft>
              <a:buClr>
                <a:srgbClr val="999999"/>
              </a:buClr>
              <a:buSzPts val="800"/>
              <a:buFont typeface="Open Sans"/>
              <a:buChar char="●"/>
              <a:defRPr sz="1867"/>
            </a:lvl1pPr>
            <a:lvl2pPr lvl="1" algn="ctr" rtl="0">
              <a:lnSpc>
                <a:spcPct val="100000"/>
              </a:lnSpc>
              <a:spcBef>
                <a:spcPts val="0"/>
              </a:spcBef>
              <a:spcAft>
                <a:spcPts val="0"/>
              </a:spcAft>
              <a:buClr>
                <a:srgbClr val="999999"/>
              </a:buClr>
              <a:buSzPts val="800"/>
              <a:buFont typeface="Open Sans"/>
              <a:buChar char="○"/>
              <a:defRPr/>
            </a:lvl2pPr>
            <a:lvl3pPr lvl="2" algn="ctr" rtl="0">
              <a:lnSpc>
                <a:spcPct val="100000"/>
              </a:lnSpc>
              <a:spcBef>
                <a:spcPts val="0"/>
              </a:spcBef>
              <a:spcAft>
                <a:spcPts val="0"/>
              </a:spcAft>
              <a:buClr>
                <a:srgbClr val="999999"/>
              </a:buClr>
              <a:buSzPts val="800"/>
              <a:buFont typeface="Open Sans"/>
              <a:buChar char="■"/>
              <a:defRPr/>
            </a:lvl3pPr>
            <a:lvl4pPr lvl="3" algn="ctr" rtl="0">
              <a:lnSpc>
                <a:spcPct val="100000"/>
              </a:lnSpc>
              <a:spcBef>
                <a:spcPts val="0"/>
              </a:spcBef>
              <a:spcAft>
                <a:spcPts val="0"/>
              </a:spcAft>
              <a:buClr>
                <a:srgbClr val="999999"/>
              </a:buClr>
              <a:buSzPts val="800"/>
              <a:buFont typeface="Open Sans"/>
              <a:buChar char="●"/>
              <a:defRPr/>
            </a:lvl4pPr>
            <a:lvl5pPr lvl="4" algn="ctr" rtl="0">
              <a:lnSpc>
                <a:spcPct val="100000"/>
              </a:lnSpc>
              <a:spcBef>
                <a:spcPts val="0"/>
              </a:spcBef>
              <a:spcAft>
                <a:spcPts val="0"/>
              </a:spcAft>
              <a:buClr>
                <a:srgbClr val="999999"/>
              </a:buClr>
              <a:buSzPts val="1200"/>
              <a:buFont typeface="Open Sans"/>
              <a:buChar char="○"/>
              <a:defRPr/>
            </a:lvl5pPr>
            <a:lvl6pPr lvl="5" algn="ctr" rtl="0">
              <a:lnSpc>
                <a:spcPct val="100000"/>
              </a:lnSpc>
              <a:spcBef>
                <a:spcPts val="0"/>
              </a:spcBef>
              <a:spcAft>
                <a:spcPts val="0"/>
              </a:spcAft>
              <a:buClr>
                <a:srgbClr val="999999"/>
              </a:buClr>
              <a:buSzPts val="1200"/>
              <a:buFont typeface="Open Sans"/>
              <a:buChar char="■"/>
              <a:defRPr/>
            </a:lvl6pPr>
            <a:lvl7pPr lvl="6" algn="ctr" rtl="0">
              <a:lnSpc>
                <a:spcPct val="100000"/>
              </a:lnSpc>
              <a:spcBef>
                <a:spcPts val="0"/>
              </a:spcBef>
              <a:spcAft>
                <a:spcPts val="0"/>
              </a:spcAft>
              <a:buClr>
                <a:srgbClr val="999999"/>
              </a:buClr>
              <a:buSzPts val="700"/>
              <a:buFont typeface="Open Sans"/>
              <a:buChar char="●"/>
              <a:defRPr/>
            </a:lvl7pPr>
            <a:lvl8pPr lvl="7" algn="ctr" rtl="0">
              <a:lnSpc>
                <a:spcPct val="100000"/>
              </a:lnSpc>
              <a:spcBef>
                <a:spcPts val="0"/>
              </a:spcBef>
              <a:spcAft>
                <a:spcPts val="0"/>
              </a:spcAft>
              <a:buClr>
                <a:srgbClr val="999999"/>
              </a:buClr>
              <a:buSzPts val="700"/>
              <a:buFont typeface="Open Sans"/>
              <a:buChar char="○"/>
              <a:defRPr/>
            </a:lvl8pPr>
            <a:lvl9pPr lvl="8" algn="ctr" rtl="0">
              <a:lnSpc>
                <a:spcPct val="100000"/>
              </a:lnSpc>
              <a:spcBef>
                <a:spcPts val="0"/>
              </a:spcBef>
              <a:spcAft>
                <a:spcPts val="0"/>
              </a:spcAft>
              <a:buClr>
                <a:srgbClr val="999999"/>
              </a:buClr>
              <a:buSzPts val="600"/>
              <a:buFont typeface="Open Sans"/>
              <a:buChar char="■"/>
              <a:defRPr/>
            </a:lvl9pPr>
          </a:lstStyle>
          <a:p>
            <a:endParaRPr/>
          </a:p>
        </p:txBody>
      </p:sp>
      <p:sp>
        <p:nvSpPr>
          <p:cNvPr id="5071" name="Google Shape;5071;p7"/>
          <p:cNvSpPr txBox="1">
            <a:spLocks noGrp="1"/>
          </p:cNvSpPr>
          <p:nvPr>
            <p:ph type="title"/>
          </p:nvPr>
        </p:nvSpPr>
        <p:spPr>
          <a:xfrm>
            <a:off x="960000" y="593400"/>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072" name="Google Shape;5072;p7"/>
          <p:cNvSpPr/>
          <p:nvPr/>
        </p:nvSpPr>
        <p:spPr>
          <a:xfrm rot="-4454930">
            <a:off x="513419" y="505162"/>
            <a:ext cx="97252" cy="194612"/>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3" name="Google Shape;5073;p7"/>
          <p:cNvSpPr/>
          <p:nvPr/>
        </p:nvSpPr>
        <p:spPr>
          <a:xfrm rot="4509604">
            <a:off x="1074011" y="1045694"/>
            <a:ext cx="96829" cy="194820"/>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4" name="Google Shape;5074;p7"/>
          <p:cNvSpPr/>
          <p:nvPr/>
        </p:nvSpPr>
        <p:spPr>
          <a:xfrm rot="-7342841">
            <a:off x="11665940" y="504918"/>
            <a:ext cx="97097" cy="1950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5" name="Google Shape;5075;p7"/>
          <p:cNvSpPr/>
          <p:nvPr/>
        </p:nvSpPr>
        <p:spPr>
          <a:xfrm rot="-4454930">
            <a:off x="11665886" y="1333095"/>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6" name="Google Shape;5076;p7"/>
          <p:cNvSpPr/>
          <p:nvPr/>
        </p:nvSpPr>
        <p:spPr>
          <a:xfrm rot="4509604">
            <a:off x="10758444" y="669861"/>
            <a:ext cx="96829" cy="194820"/>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7" name="Google Shape;5077;p7"/>
          <p:cNvSpPr/>
          <p:nvPr/>
        </p:nvSpPr>
        <p:spPr>
          <a:xfrm rot="-10330255">
            <a:off x="416838" y="1592142"/>
            <a:ext cx="96903" cy="194996"/>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672804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Hai Nội du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2F1648-7584-4AEA-8C77-7809A781D6C3}"/>
              </a:ext>
            </a:extLst>
          </p:cNvPr>
          <p:cNvSpPr>
            <a:spLocks noGrp="1"/>
          </p:cNvSpPr>
          <p:nvPr>
            <p:ph type="title"/>
          </p:nvPr>
        </p:nvSpPr>
        <p:spPr/>
        <p:txBody>
          <a:bodyPr/>
          <a:lstStyle/>
          <a:p>
            <a:r>
              <a:rPr lang="vi-VN"/>
              <a:t>Bấm để sửa kiểu tiêu đề Bản cái</a:t>
            </a:r>
            <a:endParaRPr lang="en-US"/>
          </a:p>
        </p:txBody>
      </p:sp>
      <p:sp>
        <p:nvSpPr>
          <p:cNvPr id="3" name="Content Placeholder 2">
            <a:extLst>
              <a:ext uri="{FF2B5EF4-FFF2-40B4-BE49-F238E27FC236}">
                <a16:creationId xmlns:a16="http://schemas.microsoft.com/office/drawing/2014/main" id="{AA69EACA-EA18-4330-8E00-A6EE638C59A2}"/>
              </a:ext>
            </a:extLst>
          </p:cNvPr>
          <p:cNvSpPr>
            <a:spLocks noGrp="1"/>
          </p:cNvSpPr>
          <p:nvPr>
            <p:ph sz="half" idx="1"/>
          </p:nvPr>
        </p:nvSpPr>
        <p:spPr>
          <a:xfrm>
            <a:off x="838200" y="1825625"/>
            <a:ext cx="5181600" cy="435133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Content Placeholder 3">
            <a:extLst>
              <a:ext uri="{FF2B5EF4-FFF2-40B4-BE49-F238E27FC236}">
                <a16:creationId xmlns:a16="http://schemas.microsoft.com/office/drawing/2014/main" id="{84741BCD-3A1F-4F81-8567-C86538D045CE}"/>
              </a:ext>
            </a:extLst>
          </p:cNvPr>
          <p:cNvSpPr>
            <a:spLocks noGrp="1"/>
          </p:cNvSpPr>
          <p:nvPr>
            <p:ph sz="half" idx="2"/>
          </p:nvPr>
        </p:nvSpPr>
        <p:spPr>
          <a:xfrm>
            <a:off x="6172200" y="1825625"/>
            <a:ext cx="5181600" cy="435133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Date Placeholder 4">
            <a:extLst>
              <a:ext uri="{FF2B5EF4-FFF2-40B4-BE49-F238E27FC236}">
                <a16:creationId xmlns:a16="http://schemas.microsoft.com/office/drawing/2014/main" id="{D2ECD319-65C0-4D9E-8CC8-C9F4B7BAB83C}"/>
              </a:ext>
            </a:extLst>
          </p:cNvPr>
          <p:cNvSpPr>
            <a:spLocks noGrp="1"/>
          </p:cNvSpPr>
          <p:nvPr>
            <p:ph type="dt" sz="half" idx="10"/>
          </p:nvPr>
        </p:nvSpPr>
        <p:spPr/>
        <p:txBody>
          <a:bodyPr/>
          <a:lstStyle/>
          <a:p>
            <a:fld id="{E69B9EE9-F3BF-4B40-83E7-C9BC68FDDB0E}" type="datetimeFigureOut">
              <a:rPr lang="en-US" smtClean="0"/>
              <a:pPr/>
              <a:t>10/26/2024</a:t>
            </a:fld>
            <a:endParaRPr lang="en-US"/>
          </a:p>
        </p:txBody>
      </p:sp>
      <p:sp>
        <p:nvSpPr>
          <p:cNvPr id="6" name="Footer Placeholder 5">
            <a:extLst>
              <a:ext uri="{FF2B5EF4-FFF2-40B4-BE49-F238E27FC236}">
                <a16:creationId xmlns:a16="http://schemas.microsoft.com/office/drawing/2014/main" id="{13AF69DE-49A0-40DA-9375-B38039E4569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54ADCBC-3C3A-4256-87D5-D0D9AF50D871}"/>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69713526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Phép so sán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DF6C2B-F82F-462A-99E3-CE7D93521F73}"/>
              </a:ext>
            </a:extLst>
          </p:cNvPr>
          <p:cNvSpPr>
            <a:spLocks noGrp="1"/>
          </p:cNvSpPr>
          <p:nvPr>
            <p:ph type="title"/>
          </p:nvPr>
        </p:nvSpPr>
        <p:spPr>
          <a:xfrm>
            <a:off x="839788" y="365125"/>
            <a:ext cx="10515600" cy="1325563"/>
          </a:xfrm>
        </p:spPr>
        <p:txBody>
          <a:bodyPr/>
          <a:lstStyle/>
          <a:p>
            <a:r>
              <a:rPr lang="vi-VN"/>
              <a:t>Bấm để sửa kiểu tiêu đề Bản cái</a:t>
            </a:r>
            <a:endParaRPr lang="en-US"/>
          </a:p>
        </p:txBody>
      </p:sp>
      <p:sp>
        <p:nvSpPr>
          <p:cNvPr id="3" name="Text Placeholder 2">
            <a:extLst>
              <a:ext uri="{FF2B5EF4-FFF2-40B4-BE49-F238E27FC236}">
                <a16:creationId xmlns:a16="http://schemas.microsoft.com/office/drawing/2014/main" id="{0F9B284C-B949-459C-9DA6-77C3B837CCD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4" name="Content Placeholder 3">
            <a:extLst>
              <a:ext uri="{FF2B5EF4-FFF2-40B4-BE49-F238E27FC236}">
                <a16:creationId xmlns:a16="http://schemas.microsoft.com/office/drawing/2014/main" id="{E73A660E-686F-40E7-A651-8AAC2D860D7B}"/>
              </a:ext>
            </a:extLst>
          </p:cNvPr>
          <p:cNvSpPr>
            <a:spLocks noGrp="1"/>
          </p:cNvSpPr>
          <p:nvPr>
            <p:ph sz="half" idx="2"/>
          </p:nvPr>
        </p:nvSpPr>
        <p:spPr>
          <a:xfrm>
            <a:off x="839788" y="2505075"/>
            <a:ext cx="5157787" cy="368458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5" name="Text Placeholder 4">
            <a:extLst>
              <a:ext uri="{FF2B5EF4-FFF2-40B4-BE49-F238E27FC236}">
                <a16:creationId xmlns:a16="http://schemas.microsoft.com/office/drawing/2014/main" id="{333BB39A-7312-4F84-8CA0-C0FC4E83899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vi-VN"/>
              <a:t>Bấm để chỉnh sửa kiểu văn bản của Bản cái</a:t>
            </a:r>
          </a:p>
        </p:txBody>
      </p:sp>
      <p:sp>
        <p:nvSpPr>
          <p:cNvPr id="6" name="Content Placeholder 5">
            <a:extLst>
              <a:ext uri="{FF2B5EF4-FFF2-40B4-BE49-F238E27FC236}">
                <a16:creationId xmlns:a16="http://schemas.microsoft.com/office/drawing/2014/main" id="{CCFFA6DE-E54E-4523-9A80-B1AD0BBC05B5}"/>
              </a:ext>
            </a:extLst>
          </p:cNvPr>
          <p:cNvSpPr>
            <a:spLocks noGrp="1"/>
          </p:cNvSpPr>
          <p:nvPr>
            <p:ph sz="quarter" idx="4"/>
          </p:nvPr>
        </p:nvSpPr>
        <p:spPr>
          <a:xfrm>
            <a:off x="6172200" y="2505075"/>
            <a:ext cx="5183188" cy="3684588"/>
          </a:xfrm>
        </p:spPr>
        <p:txBody>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7" name="Date Placeholder 6">
            <a:extLst>
              <a:ext uri="{FF2B5EF4-FFF2-40B4-BE49-F238E27FC236}">
                <a16:creationId xmlns:a16="http://schemas.microsoft.com/office/drawing/2014/main" id="{AA965E7B-A410-4214-B1AC-7B3A46F9D77D}"/>
              </a:ext>
            </a:extLst>
          </p:cNvPr>
          <p:cNvSpPr>
            <a:spLocks noGrp="1"/>
          </p:cNvSpPr>
          <p:nvPr>
            <p:ph type="dt" sz="half" idx="10"/>
          </p:nvPr>
        </p:nvSpPr>
        <p:spPr/>
        <p:txBody>
          <a:bodyPr/>
          <a:lstStyle/>
          <a:p>
            <a:fld id="{E69B9EE9-F3BF-4B40-83E7-C9BC68FDDB0E}" type="datetimeFigureOut">
              <a:rPr lang="en-US" smtClean="0"/>
              <a:pPr/>
              <a:t>10/26/2024</a:t>
            </a:fld>
            <a:endParaRPr lang="en-US"/>
          </a:p>
        </p:txBody>
      </p:sp>
      <p:sp>
        <p:nvSpPr>
          <p:cNvPr id="8" name="Footer Placeholder 7">
            <a:extLst>
              <a:ext uri="{FF2B5EF4-FFF2-40B4-BE49-F238E27FC236}">
                <a16:creationId xmlns:a16="http://schemas.microsoft.com/office/drawing/2014/main" id="{BDCE3857-B780-468D-934E-A75921E727D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2D734A56-869A-4922-8B3A-1247CAC299F1}"/>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409258947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Chỉ Tiêu đề">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F0A372-E784-4489-91B1-EB5F9893BA95}"/>
              </a:ext>
            </a:extLst>
          </p:cNvPr>
          <p:cNvSpPr>
            <a:spLocks noGrp="1"/>
          </p:cNvSpPr>
          <p:nvPr>
            <p:ph type="title"/>
          </p:nvPr>
        </p:nvSpPr>
        <p:spPr/>
        <p:txBody>
          <a:bodyPr/>
          <a:lstStyle/>
          <a:p>
            <a:r>
              <a:rPr lang="vi-VN"/>
              <a:t>Bấm để sửa kiểu tiêu đề Bản cái</a:t>
            </a:r>
            <a:endParaRPr lang="en-US"/>
          </a:p>
        </p:txBody>
      </p:sp>
      <p:sp>
        <p:nvSpPr>
          <p:cNvPr id="3" name="Date Placeholder 2">
            <a:extLst>
              <a:ext uri="{FF2B5EF4-FFF2-40B4-BE49-F238E27FC236}">
                <a16:creationId xmlns:a16="http://schemas.microsoft.com/office/drawing/2014/main" id="{36E1B435-934F-44C4-8F1B-EC379BCB0879}"/>
              </a:ext>
            </a:extLst>
          </p:cNvPr>
          <p:cNvSpPr>
            <a:spLocks noGrp="1"/>
          </p:cNvSpPr>
          <p:nvPr>
            <p:ph type="dt" sz="half" idx="10"/>
          </p:nvPr>
        </p:nvSpPr>
        <p:spPr/>
        <p:txBody>
          <a:bodyPr/>
          <a:lstStyle/>
          <a:p>
            <a:fld id="{E69B9EE9-F3BF-4B40-83E7-C9BC68FDDB0E}" type="datetimeFigureOut">
              <a:rPr lang="en-US" smtClean="0"/>
              <a:pPr/>
              <a:t>10/26/2024</a:t>
            </a:fld>
            <a:endParaRPr lang="en-US"/>
          </a:p>
        </p:txBody>
      </p:sp>
      <p:sp>
        <p:nvSpPr>
          <p:cNvPr id="4" name="Footer Placeholder 3">
            <a:extLst>
              <a:ext uri="{FF2B5EF4-FFF2-40B4-BE49-F238E27FC236}">
                <a16:creationId xmlns:a16="http://schemas.microsoft.com/office/drawing/2014/main" id="{7D9BAE6C-C81A-448F-810E-8201A0E7DDEC}"/>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598452A-D52B-4D53-AA70-42F3E1B91326}"/>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54143766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Nội dung với Chú thíc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6A0514-EABD-44DD-9FEE-FD3B6993B01C}"/>
              </a:ext>
            </a:extLst>
          </p:cNvPr>
          <p:cNvSpPr>
            <a:spLocks noGrp="1"/>
          </p:cNvSpPr>
          <p:nvPr>
            <p:ph type="title"/>
          </p:nvPr>
        </p:nvSpPr>
        <p:spPr>
          <a:xfrm>
            <a:off x="839788" y="457200"/>
            <a:ext cx="3932237" cy="1600200"/>
          </a:xfrm>
        </p:spPr>
        <p:txBody>
          <a:bodyPr anchor="b"/>
          <a:lstStyle>
            <a:lvl1pPr>
              <a:defRPr sz="3200"/>
            </a:lvl1pPr>
          </a:lstStyle>
          <a:p>
            <a:r>
              <a:rPr lang="vi-VN"/>
              <a:t>Bấm để sửa kiểu tiêu đề Bản cái</a:t>
            </a:r>
            <a:endParaRPr lang="en-US"/>
          </a:p>
        </p:txBody>
      </p:sp>
      <p:sp>
        <p:nvSpPr>
          <p:cNvPr id="3" name="Content Placeholder 2">
            <a:extLst>
              <a:ext uri="{FF2B5EF4-FFF2-40B4-BE49-F238E27FC236}">
                <a16:creationId xmlns:a16="http://schemas.microsoft.com/office/drawing/2014/main" id="{AB489CFA-7BE8-4E2D-A2D2-69DFDF67ABE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Text Placeholder 3">
            <a:extLst>
              <a:ext uri="{FF2B5EF4-FFF2-40B4-BE49-F238E27FC236}">
                <a16:creationId xmlns:a16="http://schemas.microsoft.com/office/drawing/2014/main" id="{7995BA20-5216-49BC-A672-DBE07E4F3D02}"/>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Date Placeholder 4">
            <a:extLst>
              <a:ext uri="{FF2B5EF4-FFF2-40B4-BE49-F238E27FC236}">
                <a16:creationId xmlns:a16="http://schemas.microsoft.com/office/drawing/2014/main" id="{D206E611-CB59-47AA-B2BD-1C42BF09C3BC}"/>
              </a:ext>
            </a:extLst>
          </p:cNvPr>
          <p:cNvSpPr>
            <a:spLocks noGrp="1"/>
          </p:cNvSpPr>
          <p:nvPr>
            <p:ph type="dt" sz="half" idx="10"/>
          </p:nvPr>
        </p:nvSpPr>
        <p:spPr/>
        <p:txBody>
          <a:bodyPr/>
          <a:lstStyle/>
          <a:p>
            <a:fld id="{E69B9EE9-F3BF-4B40-83E7-C9BC68FDDB0E}" type="datetimeFigureOut">
              <a:rPr lang="en-US" smtClean="0"/>
              <a:pPr/>
              <a:t>10/26/2024</a:t>
            </a:fld>
            <a:endParaRPr lang="en-US"/>
          </a:p>
        </p:txBody>
      </p:sp>
      <p:sp>
        <p:nvSpPr>
          <p:cNvPr id="6" name="Footer Placeholder 5">
            <a:extLst>
              <a:ext uri="{FF2B5EF4-FFF2-40B4-BE49-F238E27FC236}">
                <a16:creationId xmlns:a16="http://schemas.microsoft.com/office/drawing/2014/main" id="{38DB9AB8-1888-4A05-98BB-75EDB059462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ED02696-3ED7-48D6-A149-7A51503D6EFB}"/>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34064107"/>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Ảnh với Chú thích">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192C063-6317-449C-A341-883F2682D4C8}"/>
              </a:ext>
            </a:extLst>
          </p:cNvPr>
          <p:cNvSpPr>
            <a:spLocks noGrp="1"/>
          </p:cNvSpPr>
          <p:nvPr>
            <p:ph type="title"/>
          </p:nvPr>
        </p:nvSpPr>
        <p:spPr>
          <a:xfrm>
            <a:off x="839788" y="457200"/>
            <a:ext cx="3932237" cy="1600200"/>
          </a:xfrm>
        </p:spPr>
        <p:txBody>
          <a:bodyPr anchor="b"/>
          <a:lstStyle>
            <a:lvl1pPr>
              <a:defRPr sz="3200"/>
            </a:lvl1pPr>
          </a:lstStyle>
          <a:p>
            <a:r>
              <a:rPr lang="vi-VN"/>
              <a:t>Bấm để sửa kiểu tiêu đề Bản cái</a:t>
            </a:r>
            <a:endParaRPr lang="en-US"/>
          </a:p>
        </p:txBody>
      </p:sp>
      <p:sp>
        <p:nvSpPr>
          <p:cNvPr id="3" name="Picture Placeholder 2">
            <a:extLst>
              <a:ext uri="{FF2B5EF4-FFF2-40B4-BE49-F238E27FC236}">
                <a16:creationId xmlns:a16="http://schemas.microsoft.com/office/drawing/2014/main" id="{5D53C2C5-1069-41AD-AB8E-A272B5F74D0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vi-VN"/>
              <a:t>Bấm biểu tượng để thêm hình ảnh</a:t>
            </a:r>
            <a:endParaRPr lang="en-US"/>
          </a:p>
        </p:txBody>
      </p:sp>
      <p:sp>
        <p:nvSpPr>
          <p:cNvPr id="4" name="Text Placeholder 3">
            <a:extLst>
              <a:ext uri="{FF2B5EF4-FFF2-40B4-BE49-F238E27FC236}">
                <a16:creationId xmlns:a16="http://schemas.microsoft.com/office/drawing/2014/main" id="{B335F9C6-7A1E-4BB1-8382-AF2048FA93A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vi-VN"/>
              <a:t>Bấm để chỉnh sửa kiểu văn bản của Bản cái</a:t>
            </a:r>
          </a:p>
        </p:txBody>
      </p:sp>
      <p:sp>
        <p:nvSpPr>
          <p:cNvPr id="5" name="Date Placeholder 4">
            <a:extLst>
              <a:ext uri="{FF2B5EF4-FFF2-40B4-BE49-F238E27FC236}">
                <a16:creationId xmlns:a16="http://schemas.microsoft.com/office/drawing/2014/main" id="{6A2CF1DA-3491-456F-B971-C43EFCD2163E}"/>
              </a:ext>
            </a:extLst>
          </p:cNvPr>
          <p:cNvSpPr>
            <a:spLocks noGrp="1"/>
          </p:cNvSpPr>
          <p:nvPr>
            <p:ph type="dt" sz="half" idx="10"/>
          </p:nvPr>
        </p:nvSpPr>
        <p:spPr/>
        <p:txBody>
          <a:bodyPr/>
          <a:lstStyle/>
          <a:p>
            <a:fld id="{E69B9EE9-F3BF-4B40-83E7-C9BC68FDDB0E}" type="datetimeFigureOut">
              <a:rPr lang="en-US" smtClean="0"/>
              <a:pPr/>
              <a:t>10/26/2024</a:t>
            </a:fld>
            <a:endParaRPr lang="en-US"/>
          </a:p>
        </p:txBody>
      </p:sp>
      <p:sp>
        <p:nvSpPr>
          <p:cNvPr id="6" name="Footer Placeholder 5">
            <a:extLst>
              <a:ext uri="{FF2B5EF4-FFF2-40B4-BE49-F238E27FC236}">
                <a16:creationId xmlns:a16="http://schemas.microsoft.com/office/drawing/2014/main" id="{A2D613E6-C32A-4783-9219-260167E50DB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3F57CA7-22C9-4637-98D5-45CB81C4CD6F}"/>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195135066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êu đề và Văn bản Dọ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2C9855-67DD-499C-8452-982BD998BC08}"/>
              </a:ext>
            </a:extLst>
          </p:cNvPr>
          <p:cNvSpPr>
            <a:spLocks noGrp="1"/>
          </p:cNvSpPr>
          <p:nvPr>
            <p:ph type="title"/>
          </p:nvPr>
        </p:nvSpPr>
        <p:spPr/>
        <p:txBody>
          <a:bodyPr/>
          <a:lstStyle/>
          <a:p>
            <a:r>
              <a:rPr lang="vi-VN"/>
              <a:t>Bấm để sửa kiểu tiêu đề Bản cái</a:t>
            </a:r>
            <a:endParaRPr lang="en-US"/>
          </a:p>
        </p:txBody>
      </p:sp>
      <p:sp>
        <p:nvSpPr>
          <p:cNvPr id="3" name="Vertical Text Placeholder 2">
            <a:extLst>
              <a:ext uri="{FF2B5EF4-FFF2-40B4-BE49-F238E27FC236}">
                <a16:creationId xmlns:a16="http://schemas.microsoft.com/office/drawing/2014/main" id="{B82C6DC6-9849-4FC4-9261-E617428F3F53}"/>
              </a:ext>
            </a:extLst>
          </p:cNvPr>
          <p:cNvSpPr>
            <a:spLocks noGrp="1"/>
          </p:cNvSpPr>
          <p:nvPr>
            <p:ph type="body" orient="vert" idx="1"/>
          </p:nvPr>
        </p:nvSpPr>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a16="http://schemas.microsoft.com/office/drawing/2014/main" id="{E0E46057-7577-44E5-BB5D-ECDD39E154B2}"/>
              </a:ext>
            </a:extLst>
          </p:cNvPr>
          <p:cNvSpPr>
            <a:spLocks noGrp="1"/>
          </p:cNvSpPr>
          <p:nvPr>
            <p:ph type="dt" sz="half" idx="10"/>
          </p:nvPr>
        </p:nvSpPr>
        <p:spPr/>
        <p:txBody>
          <a:bodyPr/>
          <a:lstStyle/>
          <a:p>
            <a:fld id="{E69B9EE9-F3BF-4B40-83E7-C9BC68FDDB0E}" type="datetimeFigureOut">
              <a:rPr lang="en-US" smtClean="0"/>
              <a:pPr/>
              <a:t>10/26/2024</a:t>
            </a:fld>
            <a:endParaRPr lang="en-US"/>
          </a:p>
        </p:txBody>
      </p:sp>
      <p:sp>
        <p:nvSpPr>
          <p:cNvPr id="5" name="Footer Placeholder 4">
            <a:extLst>
              <a:ext uri="{FF2B5EF4-FFF2-40B4-BE49-F238E27FC236}">
                <a16:creationId xmlns:a16="http://schemas.microsoft.com/office/drawing/2014/main" id="{AEBC3C06-0118-458A-A21D-1513B54EE13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AA12FCB-C0A3-4A28-A0CB-001BAE7B2F9B}"/>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393772478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Tiêu đề Dọc và Văn bản">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F4E98B65-A8D7-4F99-BB18-A087CE882C61}"/>
              </a:ext>
            </a:extLst>
          </p:cNvPr>
          <p:cNvSpPr>
            <a:spLocks noGrp="1"/>
          </p:cNvSpPr>
          <p:nvPr>
            <p:ph type="title" orient="vert"/>
          </p:nvPr>
        </p:nvSpPr>
        <p:spPr>
          <a:xfrm>
            <a:off x="8724900" y="365125"/>
            <a:ext cx="2628900" cy="5811838"/>
          </a:xfrm>
        </p:spPr>
        <p:txBody>
          <a:bodyPr vert="eaVert"/>
          <a:lstStyle/>
          <a:p>
            <a:r>
              <a:rPr lang="vi-VN"/>
              <a:t>Bấm để sửa kiểu tiêu đề Bản cái</a:t>
            </a:r>
            <a:endParaRPr lang="en-US"/>
          </a:p>
        </p:txBody>
      </p:sp>
      <p:sp>
        <p:nvSpPr>
          <p:cNvPr id="3" name="Vertical Text Placeholder 2">
            <a:extLst>
              <a:ext uri="{FF2B5EF4-FFF2-40B4-BE49-F238E27FC236}">
                <a16:creationId xmlns:a16="http://schemas.microsoft.com/office/drawing/2014/main" id="{D5E81FE7-0BD2-442E-B5C1-9521C7233BEE}"/>
              </a:ext>
            </a:extLst>
          </p:cNvPr>
          <p:cNvSpPr>
            <a:spLocks noGrp="1"/>
          </p:cNvSpPr>
          <p:nvPr>
            <p:ph type="body" orient="vert" idx="1"/>
          </p:nvPr>
        </p:nvSpPr>
        <p:spPr>
          <a:xfrm>
            <a:off x="838200" y="365125"/>
            <a:ext cx="7734300" cy="5811838"/>
          </a:xfrm>
        </p:spPr>
        <p:txBody>
          <a:bodyPr vert="eaVert"/>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a16="http://schemas.microsoft.com/office/drawing/2014/main" id="{3CB6CF68-26D3-4F28-A450-732051B06B64}"/>
              </a:ext>
            </a:extLst>
          </p:cNvPr>
          <p:cNvSpPr>
            <a:spLocks noGrp="1"/>
          </p:cNvSpPr>
          <p:nvPr>
            <p:ph type="dt" sz="half" idx="10"/>
          </p:nvPr>
        </p:nvSpPr>
        <p:spPr/>
        <p:txBody>
          <a:bodyPr/>
          <a:lstStyle/>
          <a:p>
            <a:fld id="{E69B9EE9-F3BF-4B40-83E7-C9BC68FDDB0E}" type="datetimeFigureOut">
              <a:rPr lang="en-US" smtClean="0"/>
              <a:pPr/>
              <a:t>10/26/2024</a:t>
            </a:fld>
            <a:endParaRPr lang="en-US"/>
          </a:p>
        </p:txBody>
      </p:sp>
      <p:sp>
        <p:nvSpPr>
          <p:cNvPr id="5" name="Footer Placeholder 4">
            <a:extLst>
              <a:ext uri="{FF2B5EF4-FFF2-40B4-BE49-F238E27FC236}">
                <a16:creationId xmlns:a16="http://schemas.microsoft.com/office/drawing/2014/main" id="{76A09996-5DA0-4115-872B-231E6D281D9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9DAEEDE-A7E5-467A-8DC1-E875707E02F8}"/>
              </a:ext>
            </a:extLst>
          </p:cNvPr>
          <p:cNvSpPr>
            <a:spLocks noGrp="1"/>
          </p:cNvSpPr>
          <p:nvPr>
            <p:ph type="sldNum" sz="quarter" idx="12"/>
          </p:nvPr>
        </p:nvSpPr>
        <p:spPr/>
        <p:txBody>
          <a:bodyPr/>
          <a:lstStyle/>
          <a:p>
            <a:fld id="{17F55963-6440-4C45-BA09-4E6A99D1BBE0}" type="slidenum">
              <a:rPr lang="en-US" smtClean="0"/>
              <a:pPr/>
              <a:t>‹#›</a:t>
            </a:fld>
            <a:endParaRPr lang="en-US"/>
          </a:p>
        </p:txBody>
      </p:sp>
    </p:spTree>
    <p:extLst>
      <p:ext uri="{BB962C8B-B14F-4D97-AF65-F5344CB8AC3E}">
        <p14:creationId xmlns:p14="http://schemas.microsoft.com/office/powerpoint/2010/main" val="252922945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897"/>
        <p:cNvGrpSpPr/>
        <p:nvPr/>
      </p:nvGrpSpPr>
      <p:grpSpPr>
        <a:xfrm>
          <a:off x="0" y="0"/>
          <a:ext cx="0" cy="0"/>
          <a:chOff x="0" y="0"/>
          <a:chExt cx="0" cy="0"/>
        </a:xfrm>
      </p:grpSpPr>
      <p:sp>
        <p:nvSpPr>
          <p:cNvPr id="898" name="Google Shape;898;p10"/>
          <p:cNvSpPr txBox="1">
            <a:spLocks noGrp="1"/>
          </p:cNvSpPr>
          <p:nvPr>
            <p:ph type="title"/>
          </p:nvPr>
        </p:nvSpPr>
        <p:spPr>
          <a:xfrm>
            <a:off x="1368567" y="692733"/>
            <a:ext cx="4956400" cy="1502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700"/>
              <a:buNone/>
              <a:defRPr>
                <a:solidFill>
                  <a:schemeClr val="lt1"/>
                </a:solidFill>
              </a:defRPr>
            </a:lvl1pPr>
            <a:lvl2pPr lvl="1" algn="ctr" rtl="0">
              <a:spcBef>
                <a:spcPts val="0"/>
              </a:spcBef>
              <a:spcAft>
                <a:spcPts val="0"/>
              </a:spcAft>
              <a:buSzPts val="500"/>
              <a:buNone/>
              <a:defRPr/>
            </a:lvl2pPr>
            <a:lvl3pPr lvl="2" algn="ctr" rtl="0">
              <a:spcBef>
                <a:spcPts val="0"/>
              </a:spcBef>
              <a:spcAft>
                <a:spcPts val="0"/>
              </a:spcAft>
              <a:buSzPts val="500"/>
              <a:buNone/>
              <a:defRPr/>
            </a:lvl3pPr>
            <a:lvl4pPr lvl="3" algn="ctr" rtl="0">
              <a:spcBef>
                <a:spcPts val="0"/>
              </a:spcBef>
              <a:spcAft>
                <a:spcPts val="0"/>
              </a:spcAft>
              <a:buSzPts val="500"/>
              <a:buNone/>
              <a:defRPr/>
            </a:lvl4pPr>
            <a:lvl5pPr lvl="4" algn="ctr" rtl="0">
              <a:spcBef>
                <a:spcPts val="0"/>
              </a:spcBef>
              <a:spcAft>
                <a:spcPts val="0"/>
              </a:spcAft>
              <a:buSzPts val="500"/>
              <a:buNone/>
              <a:defRPr/>
            </a:lvl5pPr>
            <a:lvl6pPr lvl="5" algn="ctr" rtl="0">
              <a:spcBef>
                <a:spcPts val="0"/>
              </a:spcBef>
              <a:spcAft>
                <a:spcPts val="0"/>
              </a:spcAft>
              <a:buSzPts val="500"/>
              <a:buNone/>
              <a:defRPr/>
            </a:lvl6pPr>
            <a:lvl7pPr lvl="6" algn="ctr" rtl="0">
              <a:spcBef>
                <a:spcPts val="0"/>
              </a:spcBef>
              <a:spcAft>
                <a:spcPts val="0"/>
              </a:spcAft>
              <a:buSzPts val="500"/>
              <a:buNone/>
              <a:defRPr/>
            </a:lvl7pPr>
            <a:lvl8pPr lvl="7" algn="ctr" rtl="0">
              <a:spcBef>
                <a:spcPts val="0"/>
              </a:spcBef>
              <a:spcAft>
                <a:spcPts val="0"/>
              </a:spcAft>
              <a:buSzPts val="500"/>
              <a:buNone/>
              <a:defRPr/>
            </a:lvl8pPr>
            <a:lvl9pPr lvl="8" algn="ctr" rtl="0">
              <a:spcBef>
                <a:spcPts val="0"/>
              </a:spcBef>
              <a:spcAft>
                <a:spcPts val="0"/>
              </a:spcAft>
              <a:buSzPts val="500"/>
              <a:buNone/>
              <a:defRPr/>
            </a:lvl9pPr>
          </a:lstStyle>
          <a:p>
            <a:endParaRPr/>
          </a:p>
        </p:txBody>
      </p:sp>
      <p:sp>
        <p:nvSpPr>
          <p:cNvPr id="899" name="Google Shape;899;p10"/>
          <p:cNvSpPr/>
          <p:nvPr/>
        </p:nvSpPr>
        <p:spPr>
          <a:xfrm>
            <a:off x="9982501" y="-107467"/>
            <a:ext cx="2425700" cy="4216400"/>
          </a:xfrm>
          <a:custGeom>
            <a:avLst/>
            <a:gdLst/>
            <a:ahLst/>
            <a:cxnLst/>
            <a:rect l="l" t="t" r="r" b="b"/>
            <a:pathLst>
              <a:path w="72771" h="126492" extrusionOk="0">
                <a:moveTo>
                  <a:pt x="72771" y="126492"/>
                </a:moveTo>
                <a:cubicBezTo>
                  <a:pt x="70597" y="119970"/>
                  <a:pt x="68869" y="112684"/>
                  <a:pt x="64008" y="107823"/>
                </a:cubicBezTo>
                <a:cubicBezTo>
                  <a:pt x="53656" y="97471"/>
                  <a:pt x="38158" y="90089"/>
                  <a:pt x="33528" y="76200"/>
                </a:cubicBezTo>
                <a:cubicBezTo>
                  <a:pt x="28910" y="62347"/>
                  <a:pt x="46982" y="45149"/>
                  <a:pt x="39243" y="32766"/>
                </a:cubicBezTo>
                <a:cubicBezTo>
                  <a:pt x="30211" y="18315"/>
                  <a:pt x="0" y="17041"/>
                  <a:pt x="0" y="0"/>
                </a:cubicBezTo>
              </a:path>
            </a:pathLst>
          </a:custGeom>
          <a:noFill/>
          <a:ln w="19050" cap="flat" cmpd="sng">
            <a:solidFill>
              <a:schemeClr val="lt1"/>
            </a:solidFill>
            <a:prstDash val="dash"/>
            <a:round/>
            <a:headEnd type="none" w="med" len="med"/>
            <a:tailEnd type="none" w="med" len="med"/>
          </a:ln>
        </p:spPr>
      </p:sp>
      <p:grpSp>
        <p:nvGrpSpPr>
          <p:cNvPr id="2" name="Google Shape;900;p10"/>
          <p:cNvGrpSpPr/>
          <p:nvPr/>
        </p:nvGrpSpPr>
        <p:grpSpPr>
          <a:xfrm rot="2275746">
            <a:off x="11085639" y="1087109"/>
            <a:ext cx="457165" cy="425435"/>
            <a:chOff x="-1003774" y="3010923"/>
            <a:chExt cx="671424" cy="624822"/>
          </a:xfrm>
        </p:grpSpPr>
        <p:sp>
          <p:nvSpPr>
            <p:cNvPr id="901" name="Google Shape;901;p10"/>
            <p:cNvSpPr/>
            <p:nvPr/>
          </p:nvSpPr>
          <p:spPr>
            <a:xfrm>
              <a:off x="-1003774" y="3010923"/>
              <a:ext cx="624822" cy="550520"/>
            </a:xfrm>
            <a:custGeom>
              <a:avLst/>
              <a:gdLst/>
              <a:ahLst/>
              <a:cxnLst/>
              <a:rect l="l" t="t" r="r" b="b"/>
              <a:pathLst>
                <a:path w="22377" h="19716" extrusionOk="0">
                  <a:moveTo>
                    <a:pt x="5392" y="1"/>
                  </a:moveTo>
                  <a:lnTo>
                    <a:pt x="4399" y="3316"/>
                  </a:lnTo>
                  <a:lnTo>
                    <a:pt x="4467" y="3384"/>
                  </a:lnTo>
                  <a:lnTo>
                    <a:pt x="4219" y="3339"/>
                  </a:lnTo>
                  <a:lnTo>
                    <a:pt x="3971" y="3316"/>
                  </a:lnTo>
                  <a:lnTo>
                    <a:pt x="3790" y="3339"/>
                  </a:lnTo>
                  <a:lnTo>
                    <a:pt x="3610" y="3384"/>
                  </a:lnTo>
                  <a:lnTo>
                    <a:pt x="3452" y="3474"/>
                  </a:lnTo>
                  <a:lnTo>
                    <a:pt x="3294" y="3587"/>
                  </a:lnTo>
                  <a:lnTo>
                    <a:pt x="3204" y="3722"/>
                  </a:lnTo>
                  <a:lnTo>
                    <a:pt x="3136" y="3858"/>
                  </a:lnTo>
                  <a:lnTo>
                    <a:pt x="3113" y="3993"/>
                  </a:lnTo>
                  <a:lnTo>
                    <a:pt x="3091" y="4128"/>
                  </a:lnTo>
                  <a:lnTo>
                    <a:pt x="3091" y="4286"/>
                  </a:lnTo>
                  <a:lnTo>
                    <a:pt x="3113" y="4444"/>
                  </a:lnTo>
                  <a:lnTo>
                    <a:pt x="3158" y="4602"/>
                  </a:lnTo>
                  <a:lnTo>
                    <a:pt x="3226" y="4783"/>
                  </a:lnTo>
                  <a:lnTo>
                    <a:pt x="3158" y="4715"/>
                  </a:lnTo>
                  <a:lnTo>
                    <a:pt x="1" y="6113"/>
                  </a:lnTo>
                  <a:lnTo>
                    <a:pt x="1128" y="7106"/>
                  </a:lnTo>
                  <a:lnTo>
                    <a:pt x="4151" y="5798"/>
                  </a:lnTo>
                  <a:lnTo>
                    <a:pt x="4196" y="5843"/>
                  </a:lnTo>
                  <a:lnTo>
                    <a:pt x="4151" y="5685"/>
                  </a:lnTo>
                  <a:lnTo>
                    <a:pt x="4106" y="5527"/>
                  </a:lnTo>
                  <a:lnTo>
                    <a:pt x="4083" y="5369"/>
                  </a:lnTo>
                  <a:lnTo>
                    <a:pt x="4083" y="5211"/>
                  </a:lnTo>
                  <a:lnTo>
                    <a:pt x="4083" y="5076"/>
                  </a:lnTo>
                  <a:lnTo>
                    <a:pt x="4128" y="4918"/>
                  </a:lnTo>
                  <a:lnTo>
                    <a:pt x="4196" y="4805"/>
                  </a:lnTo>
                  <a:lnTo>
                    <a:pt x="4286" y="4670"/>
                  </a:lnTo>
                  <a:lnTo>
                    <a:pt x="4444" y="4534"/>
                  </a:lnTo>
                  <a:lnTo>
                    <a:pt x="4602" y="4444"/>
                  </a:lnTo>
                  <a:lnTo>
                    <a:pt x="4783" y="4399"/>
                  </a:lnTo>
                  <a:lnTo>
                    <a:pt x="4986" y="4377"/>
                  </a:lnTo>
                  <a:lnTo>
                    <a:pt x="5211" y="4399"/>
                  </a:lnTo>
                  <a:lnTo>
                    <a:pt x="5437" y="4444"/>
                  </a:lnTo>
                  <a:lnTo>
                    <a:pt x="5369" y="4399"/>
                  </a:lnTo>
                  <a:lnTo>
                    <a:pt x="6384" y="1083"/>
                  </a:lnTo>
                  <a:lnTo>
                    <a:pt x="6813" y="1467"/>
                  </a:lnTo>
                  <a:lnTo>
                    <a:pt x="6835" y="1286"/>
                  </a:lnTo>
                  <a:lnTo>
                    <a:pt x="5392" y="1"/>
                  </a:lnTo>
                  <a:close/>
                  <a:moveTo>
                    <a:pt x="18429" y="2843"/>
                  </a:moveTo>
                  <a:lnTo>
                    <a:pt x="15610" y="11956"/>
                  </a:lnTo>
                  <a:lnTo>
                    <a:pt x="7534" y="5414"/>
                  </a:lnTo>
                  <a:lnTo>
                    <a:pt x="7512" y="5640"/>
                  </a:lnTo>
                  <a:lnTo>
                    <a:pt x="7940" y="6023"/>
                  </a:lnTo>
                  <a:lnTo>
                    <a:pt x="16580" y="13038"/>
                  </a:lnTo>
                  <a:lnTo>
                    <a:pt x="19399" y="3925"/>
                  </a:lnTo>
                  <a:lnTo>
                    <a:pt x="19602" y="4083"/>
                  </a:lnTo>
                  <a:lnTo>
                    <a:pt x="19625" y="3903"/>
                  </a:lnTo>
                  <a:lnTo>
                    <a:pt x="19106" y="3452"/>
                  </a:lnTo>
                  <a:lnTo>
                    <a:pt x="18429" y="2843"/>
                  </a:lnTo>
                  <a:close/>
                  <a:moveTo>
                    <a:pt x="19331" y="15001"/>
                  </a:moveTo>
                  <a:lnTo>
                    <a:pt x="19309" y="15249"/>
                  </a:lnTo>
                  <a:lnTo>
                    <a:pt x="22377" y="17753"/>
                  </a:lnTo>
                  <a:lnTo>
                    <a:pt x="22377" y="17753"/>
                  </a:lnTo>
                  <a:lnTo>
                    <a:pt x="22196" y="17504"/>
                  </a:lnTo>
                  <a:lnTo>
                    <a:pt x="22016" y="17256"/>
                  </a:lnTo>
                  <a:lnTo>
                    <a:pt x="21813" y="17053"/>
                  </a:lnTo>
                  <a:lnTo>
                    <a:pt x="21610" y="16850"/>
                  </a:lnTo>
                  <a:lnTo>
                    <a:pt x="19331" y="15001"/>
                  </a:lnTo>
                  <a:close/>
                  <a:moveTo>
                    <a:pt x="13016" y="14820"/>
                  </a:moveTo>
                  <a:lnTo>
                    <a:pt x="4399" y="18700"/>
                  </a:lnTo>
                  <a:lnTo>
                    <a:pt x="5549" y="19715"/>
                  </a:lnTo>
                  <a:lnTo>
                    <a:pt x="14098" y="15858"/>
                  </a:lnTo>
                  <a:lnTo>
                    <a:pt x="13016" y="1482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10"/>
            <p:cNvSpPr/>
            <p:nvPr/>
          </p:nvSpPr>
          <p:spPr>
            <a:xfrm>
              <a:off x="-464646" y="3429761"/>
              <a:ext cx="85694" cy="76871"/>
            </a:xfrm>
            <a:custGeom>
              <a:avLst/>
              <a:gdLst/>
              <a:ahLst/>
              <a:cxnLst/>
              <a:rect l="l" t="t" r="r" b="b"/>
              <a:pathLst>
                <a:path w="3069" h="2753" fill="none" extrusionOk="0">
                  <a:moveTo>
                    <a:pt x="23" y="1"/>
                  </a:moveTo>
                  <a:lnTo>
                    <a:pt x="1" y="249"/>
                  </a:lnTo>
                  <a:lnTo>
                    <a:pt x="3069" y="2753"/>
                  </a:lnTo>
                  <a:lnTo>
                    <a:pt x="3069" y="2753"/>
                  </a:lnTo>
                  <a:lnTo>
                    <a:pt x="2888" y="2504"/>
                  </a:lnTo>
                  <a:lnTo>
                    <a:pt x="2708" y="2256"/>
                  </a:lnTo>
                  <a:lnTo>
                    <a:pt x="2505" y="2053"/>
                  </a:lnTo>
                  <a:lnTo>
                    <a:pt x="2302" y="1850"/>
                  </a:lnTo>
                  <a:lnTo>
                    <a:pt x="2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10"/>
            <p:cNvSpPr/>
            <p:nvPr/>
          </p:nvSpPr>
          <p:spPr>
            <a:xfrm>
              <a:off x="-1003774" y="3010923"/>
              <a:ext cx="190878" cy="198417"/>
            </a:xfrm>
            <a:custGeom>
              <a:avLst/>
              <a:gdLst/>
              <a:ahLst/>
              <a:cxnLst/>
              <a:rect l="l" t="t" r="r" b="b"/>
              <a:pathLst>
                <a:path w="6836" h="7106" fill="none" extrusionOk="0">
                  <a:moveTo>
                    <a:pt x="5392" y="1"/>
                  </a:moveTo>
                  <a:lnTo>
                    <a:pt x="4399" y="3316"/>
                  </a:lnTo>
                  <a:lnTo>
                    <a:pt x="4467" y="3384"/>
                  </a:lnTo>
                  <a:lnTo>
                    <a:pt x="4467" y="3384"/>
                  </a:lnTo>
                  <a:lnTo>
                    <a:pt x="4219" y="3339"/>
                  </a:lnTo>
                  <a:lnTo>
                    <a:pt x="3971" y="3316"/>
                  </a:lnTo>
                  <a:lnTo>
                    <a:pt x="3971" y="3316"/>
                  </a:lnTo>
                  <a:lnTo>
                    <a:pt x="3790" y="3339"/>
                  </a:lnTo>
                  <a:lnTo>
                    <a:pt x="3610" y="3384"/>
                  </a:lnTo>
                  <a:lnTo>
                    <a:pt x="3452" y="3474"/>
                  </a:lnTo>
                  <a:lnTo>
                    <a:pt x="3294" y="3587"/>
                  </a:lnTo>
                  <a:lnTo>
                    <a:pt x="3294" y="3587"/>
                  </a:lnTo>
                  <a:lnTo>
                    <a:pt x="3204" y="3722"/>
                  </a:lnTo>
                  <a:lnTo>
                    <a:pt x="3136" y="3858"/>
                  </a:lnTo>
                  <a:lnTo>
                    <a:pt x="3113" y="3993"/>
                  </a:lnTo>
                  <a:lnTo>
                    <a:pt x="3091" y="4128"/>
                  </a:lnTo>
                  <a:lnTo>
                    <a:pt x="3091" y="4286"/>
                  </a:lnTo>
                  <a:lnTo>
                    <a:pt x="3113" y="4444"/>
                  </a:lnTo>
                  <a:lnTo>
                    <a:pt x="3158" y="4602"/>
                  </a:lnTo>
                  <a:lnTo>
                    <a:pt x="3226" y="4783"/>
                  </a:lnTo>
                  <a:lnTo>
                    <a:pt x="3158" y="4715"/>
                  </a:lnTo>
                  <a:lnTo>
                    <a:pt x="1" y="6113"/>
                  </a:lnTo>
                  <a:lnTo>
                    <a:pt x="1128" y="7106"/>
                  </a:lnTo>
                  <a:lnTo>
                    <a:pt x="4151" y="5798"/>
                  </a:lnTo>
                  <a:lnTo>
                    <a:pt x="4196" y="5843"/>
                  </a:lnTo>
                  <a:lnTo>
                    <a:pt x="4196" y="5843"/>
                  </a:lnTo>
                  <a:lnTo>
                    <a:pt x="4151" y="5685"/>
                  </a:lnTo>
                  <a:lnTo>
                    <a:pt x="4106" y="5527"/>
                  </a:lnTo>
                  <a:lnTo>
                    <a:pt x="4083" y="5369"/>
                  </a:lnTo>
                  <a:lnTo>
                    <a:pt x="4083" y="5211"/>
                  </a:lnTo>
                  <a:lnTo>
                    <a:pt x="4083" y="5076"/>
                  </a:lnTo>
                  <a:lnTo>
                    <a:pt x="4128" y="4918"/>
                  </a:lnTo>
                  <a:lnTo>
                    <a:pt x="4196" y="4805"/>
                  </a:lnTo>
                  <a:lnTo>
                    <a:pt x="4286" y="4670"/>
                  </a:lnTo>
                  <a:lnTo>
                    <a:pt x="4286" y="4670"/>
                  </a:lnTo>
                  <a:lnTo>
                    <a:pt x="4444" y="4534"/>
                  </a:lnTo>
                  <a:lnTo>
                    <a:pt x="4602" y="4444"/>
                  </a:lnTo>
                  <a:lnTo>
                    <a:pt x="4783" y="4399"/>
                  </a:lnTo>
                  <a:lnTo>
                    <a:pt x="4986" y="4377"/>
                  </a:lnTo>
                  <a:lnTo>
                    <a:pt x="4986" y="4377"/>
                  </a:lnTo>
                  <a:lnTo>
                    <a:pt x="5211" y="4399"/>
                  </a:lnTo>
                  <a:lnTo>
                    <a:pt x="5437" y="4444"/>
                  </a:lnTo>
                  <a:lnTo>
                    <a:pt x="5369" y="4399"/>
                  </a:lnTo>
                  <a:lnTo>
                    <a:pt x="6384" y="1083"/>
                  </a:lnTo>
                  <a:lnTo>
                    <a:pt x="6813" y="1467"/>
                  </a:lnTo>
                  <a:lnTo>
                    <a:pt x="6835" y="1286"/>
                  </a:lnTo>
                  <a:lnTo>
                    <a:pt x="539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10"/>
            <p:cNvSpPr/>
            <p:nvPr/>
          </p:nvSpPr>
          <p:spPr>
            <a:xfrm>
              <a:off x="-659266" y="3505347"/>
              <a:ext cx="64920" cy="60480"/>
            </a:xfrm>
            <a:custGeom>
              <a:avLst/>
              <a:gdLst/>
              <a:ahLst/>
              <a:cxnLst/>
              <a:rect l="l" t="t" r="r" b="b"/>
              <a:pathLst>
                <a:path w="2325" h="2166" extrusionOk="0">
                  <a:moveTo>
                    <a:pt x="362" y="0"/>
                  </a:moveTo>
                  <a:lnTo>
                    <a:pt x="272" y="46"/>
                  </a:lnTo>
                  <a:lnTo>
                    <a:pt x="181" y="91"/>
                  </a:lnTo>
                  <a:lnTo>
                    <a:pt x="114" y="158"/>
                  </a:lnTo>
                  <a:lnTo>
                    <a:pt x="46" y="249"/>
                  </a:lnTo>
                  <a:lnTo>
                    <a:pt x="24" y="339"/>
                  </a:lnTo>
                  <a:lnTo>
                    <a:pt x="1" y="429"/>
                  </a:lnTo>
                  <a:lnTo>
                    <a:pt x="1" y="519"/>
                  </a:lnTo>
                  <a:lnTo>
                    <a:pt x="1" y="610"/>
                  </a:lnTo>
                  <a:lnTo>
                    <a:pt x="46" y="700"/>
                  </a:lnTo>
                  <a:lnTo>
                    <a:pt x="91" y="790"/>
                  </a:lnTo>
                  <a:lnTo>
                    <a:pt x="159" y="858"/>
                  </a:lnTo>
                  <a:lnTo>
                    <a:pt x="1490" y="2031"/>
                  </a:lnTo>
                  <a:lnTo>
                    <a:pt x="1580" y="2098"/>
                  </a:lnTo>
                  <a:lnTo>
                    <a:pt x="1670" y="2143"/>
                  </a:lnTo>
                  <a:lnTo>
                    <a:pt x="1760" y="2166"/>
                  </a:lnTo>
                  <a:lnTo>
                    <a:pt x="1851" y="2166"/>
                  </a:lnTo>
                  <a:lnTo>
                    <a:pt x="1941" y="2143"/>
                  </a:lnTo>
                  <a:lnTo>
                    <a:pt x="2031" y="2121"/>
                  </a:lnTo>
                  <a:lnTo>
                    <a:pt x="2121" y="2053"/>
                  </a:lnTo>
                  <a:lnTo>
                    <a:pt x="2189" y="1985"/>
                  </a:lnTo>
                  <a:lnTo>
                    <a:pt x="2257" y="1918"/>
                  </a:lnTo>
                  <a:lnTo>
                    <a:pt x="2302" y="1828"/>
                  </a:lnTo>
                  <a:lnTo>
                    <a:pt x="2302" y="1737"/>
                  </a:lnTo>
                  <a:lnTo>
                    <a:pt x="2324" y="1625"/>
                  </a:lnTo>
                  <a:lnTo>
                    <a:pt x="2302" y="1534"/>
                  </a:lnTo>
                  <a:lnTo>
                    <a:pt x="2279" y="1444"/>
                  </a:lnTo>
                  <a:lnTo>
                    <a:pt x="2211" y="1376"/>
                  </a:lnTo>
                  <a:lnTo>
                    <a:pt x="2144" y="1286"/>
                  </a:lnTo>
                  <a:lnTo>
                    <a:pt x="813" y="113"/>
                  </a:lnTo>
                  <a:lnTo>
                    <a:pt x="723" y="46"/>
                  </a:lnTo>
                  <a:lnTo>
                    <a:pt x="655" y="23"/>
                  </a:lnTo>
                  <a:lnTo>
                    <a:pt x="5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10"/>
            <p:cNvSpPr/>
            <p:nvPr/>
          </p:nvSpPr>
          <p:spPr>
            <a:xfrm>
              <a:off x="-659266" y="3505347"/>
              <a:ext cx="64920" cy="60480"/>
            </a:xfrm>
            <a:custGeom>
              <a:avLst/>
              <a:gdLst/>
              <a:ahLst/>
              <a:cxnLst/>
              <a:rect l="l" t="t" r="r" b="b"/>
              <a:pathLst>
                <a:path w="2325" h="2166" fill="none" extrusionOk="0">
                  <a:moveTo>
                    <a:pt x="813" y="113"/>
                  </a:moveTo>
                  <a:lnTo>
                    <a:pt x="813" y="113"/>
                  </a:lnTo>
                  <a:lnTo>
                    <a:pt x="723" y="46"/>
                  </a:lnTo>
                  <a:lnTo>
                    <a:pt x="655" y="23"/>
                  </a:lnTo>
                  <a:lnTo>
                    <a:pt x="542" y="0"/>
                  </a:lnTo>
                  <a:lnTo>
                    <a:pt x="452" y="0"/>
                  </a:lnTo>
                  <a:lnTo>
                    <a:pt x="362" y="0"/>
                  </a:lnTo>
                  <a:lnTo>
                    <a:pt x="272" y="46"/>
                  </a:lnTo>
                  <a:lnTo>
                    <a:pt x="181" y="91"/>
                  </a:lnTo>
                  <a:lnTo>
                    <a:pt x="114" y="158"/>
                  </a:lnTo>
                  <a:lnTo>
                    <a:pt x="114" y="158"/>
                  </a:lnTo>
                  <a:lnTo>
                    <a:pt x="46" y="249"/>
                  </a:lnTo>
                  <a:lnTo>
                    <a:pt x="24" y="339"/>
                  </a:lnTo>
                  <a:lnTo>
                    <a:pt x="1" y="429"/>
                  </a:lnTo>
                  <a:lnTo>
                    <a:pt x="1" y="519"/>
                  </a:lnTo>
                  <a:lnTo>
                    <a:pt x="1" y="610"/>
                  </a:lnTo>
                  <a:lnTo>
                    <a:pt x="46" y="700"/>
                  </a:lnTo>
                  <a:lnTo>
                    <a:pt x="91" y="790"/>
                  </a:lnTo>
                  <a:lnTo>
                    <a:pt x="159" y="858"/>
                  </a:lnTo>
                  <a:lnTo>
                    <a:pt x="1490" y="2031"/>
                  </a:lnTo>
                  <a:lnTo>
                    <a:pt x="1490" y="2031"/>
                  </a:lnTo>
                  <a:lnTo>
                    <a:pt x="1580" y="2098"/>
                  </a:lnTo>
                  <a:lnTo>
                    <a:pt x="1670" y="2143"/>
                  </a:lnTo>
                  <a:lnTo>
                    <a:pt x="1760" y="2166"/>
                  </a:lnTo>
                  <a:lnTo>
                    <a:pt x="1851" y="2166"/>
                  </a:lnTo>
                  <a:lnTo>
                    <a:pt x="1941" y="2143"/>
                  </a:lnTo>
                  <a:lnTo>
                    <a:pt x="2031" y="2121"/>
                  </a:lnTo>
                  <a:lnTo>
                    <a:pt x="2121" y="2053"/>
                  </a:lnTo>
                  <a:lnTo>
                    <a:pt x="2189" y="1985"/>
                  </a:lnTo>
                  <a:lnTo>
                    <a:pt x="2189" y="1985"/>
                  </a:lnTo>
                  <a:lnTo>
                    <a:pt x="2257" y="1918"/>
                  </a:lnTo>
                  <a:lnTo>
                    <a:pt x="2302" y="1828"/>
                  </a:lnTo>
                  <a:lnTo>
                    <a:pt x="2302" y="1737"/>
                  </a:lnTo>
                  <a:lnTo>
                    <a:pt x="2324" y="1625"/>
                  </a:lnTo>
                  <a:lnTo>
                    <a:pt x="2302" y="1534"/>
                  </a:lnTo>
                  <a:lnTo>
                    <a:pt x="2279" y="1444"/>
                  </a:lnTo>
                  <a:lnTo>
                    <a:pt x="2211" y="1376"/>
                  </a:lnTo>
                  <a:lnTo>
                    <a:pt x="2144" y="1286"/>
                  </a:lnTo>
                  <a:lnTo>
                    <a:pt x="813" y="113"/>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10"/>
            <p:cNvSpPr/>
            <p:nvPr/>
          </p:nvSpPr>
          <p:spPr>
            <a:xfrm>
              <a:off x="-758140" y="3549437"/>
              <a:ext cx="42219" cy="39706"/>
            </a:xfrm>
            <a:custGeom>
              <a:avLst/>
              <a:gdLst/>
              <a:ahLst/>
              <a:cxnLst/>
              <a:rect l="l" t="t" r="r" b="b"/>
              <a:pathLst>
                <a:path w="1512" h="1422" extrusionOk="0">
                  <a:moveTo>
                    <a:pt x="316" y="0"/>
                  </a:moveTo>
                  <a:lnTo>
                    <a:pt x="249" y="46"/>
                  </a:lnTo>
                  <a:lnTo>
                    <a:pt x="159" y="68"/>
                  </a:lnTo>
                  <a:lnTo>
                    <a:pt x="113" y="136"/>
                  </a:lnTo>
                  <a:lnTo>
                    <a:pt x="46" y="203"/>
                  </a:lnTo>
                  <a:lnTo>
                    <a:pt x="23" y="271"/>
                  </a:lnTo>
                  <a:lnTo>
                    <a:pt x="1" y="361"/>
                  </a:lnTo>
                  <a:lnTo>
                    <a:pt x="1" y="452"/>
                  </a:lnTo>
                  <a:lnTo>
                    <a:pt x="23" y="519"/>
                  </a:lnTo>
                  <a:lnTo>
                    <a:pt x="46" y="587"/>
                  </a:lnTo>
                  <a:lnTo>
                    <a:pt x="91" y="677"/>
                  </a:lnTo>
                  <a:lnTo>
                    <a:pt x="136" y="722"/>
                  </a:lnTo>
                  <a:lnTo>
                    <a:pt x="813" y="1331"/>
                  </a:lnTo>
                  <a:lnTo>
                    <a:pt x="880" y="1376"/>
                  </a:lnTo>
                  <a:lnTo>
                    <a:pt x="948" y="1422"/>
                  </a:lnTo>
                  <a:lnTo>
                    <a:pt x="1196" y="1422"/>
                  </a:lnTo>
                  <a:lnTo>
                    <a:pt x="1286" y="1399"/>
                  </a:lnTo>
                  <a:lnTo>
                    <a:pt x="1354" y="1354"/>
                  </a:lnTo>
                  <a:lnTo>
                    <a:pt x="1399" y="1286"/>
                  </a:lnTo>
                  <a:lnTo>
                    <a:pt x="1467" y="1218"/>
                  </a:lnTo>
                  <a:lnTo>
                    <a:pt x="1489" y="1151"/>
                  </a:lnTo>
                  <a:lnTo>
                    <a:pt x="1512" y="1061"/>
                  </a:lnTo>
                  <a:lnTo>
                    <a:pt x="1512" y="993"/>
                  </a:lnTo>
                  <a:lnTo>
                    <a:pt x="1512" y="903"/>
                  </a:lnTo>
                  <a:lnTo>
                    <a:pt x="1467" y="835"/>
                  </a:lnTo>
                  <a:lnTo>
                    <a:pt x="1422" y="767"/>
                  </a:lnTo>
                  <a:lnTo>
                    <a:pt x="1377" y="700"/>
                  </a:lnTo>
                  <a:lnTo>
                    <a:pt x="700" y="91"/>
                  </a:lnTo>
                  <a:lnTo>
                    <a:pt x="632" y="46"/>
                  </a:lnTo>
                  <a:lnTo>
                    <a:pt x="565" y="23"/>
                  </a:lnTo>
                  <a:lnTo>
                    <a:pt x="4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10"/>
            <p:cNvSpPr/>
            <p:nvPr/>
          </p:nvSpPr>
          <p:spPr>
            <a:xfrm>
              <a:off x="-758140" y="3549437"/>
              <a:ext cx="42219" cy="39706"/>
            </a:xfrm>
            <a:custGeom>
              <a:avLst/>
              <a:gdLst/>
              <a:ahLst/>
              <a:cxnLst/>
              <a:rect l="l" t="t" r="r" b="b"/>
              <a:pathLst>
                <a:path w="1512" h="1422" fill="none" extrusionOk="0">
                  <a:moveTo>
                    <a:pt x="700" y="91"/>
                  </a:moveTo>
                  <a:lnTo>
                    <a:pt x="700" y="91"/>
                  </a:lnTo>
                  <a:lnTo>
                    <a:pt x="632" y="46"/>
                  </a:lnTo>
                  <a:lnTo>
                    <a:pt x="565" y="23"/>
                  </a:lnTo>
                  <a:lnTo>
                    <a:pt x="474" y="0"/>
                  </a:lnTo>
                  <a:lnTo>
                    <a:pt x="384" y="0"/>
                  </a:lnTo>
                  <a:lnTo>
                    <a:pt x="316" y="0"/>
                  </a:lnTo>
                  <a:lnTo>
                    <a:pt x="249" y="46"/>
                  </a:lnTo>
                  <a:lnTo>
                    <a:pt x="159" y="68"/>
                  </a:lnTo>
                  <a:lnTo>
                    <a:pt x="113" y="136"/>
                  </a:lnTo>
                  <a:lnTo>
                    <a:pt x="113" y="136"/>
                  </a:lnTo>
                  <a:lnTo>
                    <a:pt x="46" y="203"/>
                  </a:lnTo>
                  <a:lnTo>
                    <a:pt x="23" y="271"/>
                  </a:lnTo>
                  <a:lnTo>
                    <a:pt x="1" y="361"/>
                  </a:lnTo>
                  <a:lnTo>
                    <a:pt x="1" y="452"/>
                  </a:lnTo>
                  <a:lnTo>
                    <a:pt x="23" y="519"/>
                  </a:lnTo>
                  <a:lnTo>
                    <a:pt x="46" y="587"/>
                  </a:lnTo>
                  <a:lnTo>
                    <a:pt x="91" y="677"/>
                  </a:lnTo>
                  <a:lnTo>
                    <a:pt x="136" y="722"/>
                  </a:lnTo>
                  <a:lnTo>
                    <a:pt x="813" y="1331"/>
                  </a:lnTo>
                  <a:lnTo>
                    <a:pt x="813" y="1331"/>
                  </a:lnTo>
                  <a:lnTo>
                    <a:pt x="880" y="1376"/>
                  </a:lnTo>
                  <a:lnTo>
                    <a:pt x="948" y="1422"/>
                  </a:lnTo>
                  <a:lnTo>
                    <a:pt x="1038" y="1422"/>
                  </a:lnTo>
                  <a:lnTo>
                    <a:pt x="1128" y="1422"/>
                  </a:lnTo>
                  <a:lnTo>
                    <a:pt x="1196" y="1422"/>
                  </a:lnTo>
                  <a:lnTo>
                    <a:pt x="1286" y="1399"/>
                  </a:lnTo>
                  <a:lnTo>
                    <a:pt x="1354" y="1354"/>
                  </a:lnTo>
                  <a:lnTo>
                    <a:pt x="1399" y="1286"/>
                  </a:lnTo>
                  <a:lnTo>
                    <a:pt x="1399" y="1286"/>
                  </a:lnTo>
                  <a:lnTo>
                    <a:pt x="1467" y="1218"/>
                  </a:lnTo>
                  <a:lnTo>
                    <a:pt x="1489" y="1151"/>
                  </a:lnTo>
                  <a:lnTo>
                    <a:pt x="1512" y="1061"/>
                  </a:lnTo>
                  <a:lnTo>
                    <a:pt x="1512" y="993"/>
                  </a:lnTo>
                  <a:lnTo>
                    <a:pt x="1512" y="903"/>
                  </a:lnTo>
                  <a:lnTo>
                    <a:pt x="1467" y="835"/>
                  </a:lnTo>
                  <a:lnTo>
                    <a:pt x="1422" y="767"/>
                  </a:lnTo>
                  <a:lnTo>
                    <a:pt x="1377" y="700"/>
                  </a:lnTo>
                  <a:lnTo>
                    <a:pt x="700" y="9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10"/>
            <p:cNvSpPr/>
            <p:nvPr/>
          </p:nvSpPr>
          <p:spPr>
            <a:xfrm>
              <a:off x="-494244" y="3318294"/>
              <a:ext cx="64920" cy="60480"/>
            </a:xfrm>
            <a:custGeom>
              <a:avLst/>
              <a:gdLst/>
              <a:ahLst/>
              <a:cxnLst/>
              <a:rect l="l" t="t" r="r" b="b"/>
              <a:pathLst>
                <a:path w="2325" h="2166" extrusionOk="0">
                  <a:moveTo>
                    <a:pt x="384" y="0"/>
                  </a:moveTo>
                  <a:lnTo>
                    <a:pt x="294" y="45"/>
                  </a:lnTo>
                  <a:lnTo>
                    <a:pt x="204" y="90"/>
                  </a:lnTo>
                  <a:lnTo>
                    <a:pt x="136" y="158"/>
                  </a:lnTo>
                  <a:lnTo>
                    <a:pt x="68" y="248"/>
                  </a:lnTo>
                  <a:lnTo>
                    <a:pt x="23" y="339"/>
                  </a:lnTo>
                  <a:lnTo>
                    <a:pt x="1" y="429"/>
                  </a:lnTo>
                  <a:lnTo>
                    <a:pt x="1" y="519"/>
                  </a:lnTo>
                  <a:lnTo>
                    <a:pt x="23" y="609"/>
                  </a:lnTo>
                  <a:lnTo>
                    <a:pt x="46" y="699"/>
                  </a:lnTo>
                  <a:lnTo>
                    <a:pt x="91" y="790"/>
                  </a:lnTo>
                  <a:lnTo>
                    <a:pt x="159" y="857"/>
                  </a:lnTo>
                  <a:lnTo>
                    <a:pt x="1512" y="2053"/>
                  </a:lnTo>
                  <a:lnTo>
                    <a:pt x="1580" y="2098"/>
                  </a:lnTo>
                  <a:lnTo>
                    <a:pt x="1670" y="2143"/>
                  </a:lnTo>
                  <a:lnTo>
                    <a:pt x="1760" y="2166"/>
                  </a:lnTo>
                  <a:lnTo>
                    <a:pt x="1873" y="2166"/>
                  </a:lnTo>
                  <a:lnTo>
                    <a:pt x="1963" y="2143"/>
                  </a:lnTo>
                  <a:lnTo>
                    <a:pt x="2053" y="2121"/>
                  </a:lnTo>
                  <a:lnTo>
                    <a:pt x="2121" y="2075"/>
                  </a:lnTo>
                  <a:lnTo>
                    <a:pt x="2211" y="2008"/>
                  </a:lnTo>
                  <a:lnTo>
                    <a:pt x="2256" y="1918"/>
                  </a:lnTo>
                  <a:lnTo>
                    <a:pt x="2302" y="1827"/>
                  </a:lnTo>
                  <a:lnTo>
                    <a:pt x="2324" y="1737"/>
                  </a:lnTo>
                  <a:lnTo>
                    <a:pt x="2324" y="1647"/>
                  </a:lnTo>
                  <a:lnTo>
                    <a:pt x="2324" y="1534"/>
                  </a:lnTo>
                  <a:lnTo>
                    <a:pt x="2279" y="1444"/>
                  </a:lnTo>
                  <a:lnTo>
                    <a:pt x="2234" y="1376"/>
                  </a:lnTo>
                  <a:lnTo>
                    <a:pt x="2166" y="1286"/>
                  </a:lnTo>
                  <a:lnTo>
                    <a:pt x="835" y="113"/>
                  </a:lnTo>
                  <a:lnTo>
                    <a:pt x="745" y="68"/>
                  </a:lnTo>
                  <a:lnTo>
                    <a:pt x="655" y="23"/>
                  </a:lnTo>
                  <a:lnTo>
                    <a:pt x="565" y="0"/>
                  </a:lnTo>
                  <a:close/>
                </a:path>
              </a:pathLst>
            </a:custGeom>
            <a:solidFill>
              <a:srgbClr val="432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10"/>
            <p:cNvSpPr/>
            <p:nvPr/>
          </p:nvSpPr>
          <p:spPr>
            <a:xfrm>
              <a:off x="-494244" y="3318294"/>
              <a:ext cx="64920" cy="60480"/>
            </a:xfrm>
            <a:custGeom>
              <a:avLst/>
              <a:gdLst/>
              <a:ahLst/>
              <a:cxnLst/>
              <a:rect l="l" t="t" r="r" b="b"/>
              <a:pathLst>
                <a:path w="2325" h="2166" fill="none" extrusionOk="0">
                  <a:moveTo>
                    <a:pt x="159" y="857"/>
                  </a:moveTo>
                  <a:lnTo>
                    <a:pt x="159" y="857"/>
                  </a:lnTo>
                  <a:lnTo>
                    <a:pt x="91" y="790"/>
                  </a:lnTo>
                  <a:lnTo>
                    <a:pt x="46" y="699"/>
                  </a:lnTo>
                  <a:lnTo>
                    <a:pt x="23" y="609"/>
                  </a:lnTo>
                  <a:lnTo>
                    <a:pt x="1" y="519"/>
                  </a:lnTo>
                  <a:lnTo>
                    <a:pt x="1" y="429"/>
                  </a:lnTo>
                  <a:lnTo>
                    <a:pt x="23" y="339"/>
                  </a:lnTo>
                  <a:lnTo>
                    <a:pt x="68" y="248"/>
                  </a:lnTo>
                  <a:lnTo>
                    <a:pt x="136" y="158"/>
                  </a:lnTo>
                  <a:lnTo>
                    <a:pt x="136" y="158"/>
                  </a:lnTo>
                  <a:lnTo>
                    <a:pt x="204" y="90"/>
                  </a:lnTo>
                  <a:lnTo>
                    <a:pt x="294" y="45"/>
                  </a:lnTo>
                  <a:lnTo>
                    <a:pt x="384" y="0"/>
                  </a:lnTo>
                  <a:lnTo>
                    <a:pt x="474" y="0"/>
                  </a:lnTo>
                  <a:lnTo>
                    <a:pt x="565" y="0"/>
                  </a:lnTo>
                  <a:lnTo>
                    <a:pt x="655" y="23"/>
                  </a:lnTo>
                  <a:lnTo>
                    <a:pt x="745" y="68"/>
                  </a:lnTo>
                  <a:lnTo>
                    <a:pt x="835" y="113"/>
                  </a:lnTo>
                  <a:lnTo>
                    <a:pt x="2166" y="1286"/>
                  </a:lnTo>
                  <a:lnTo>
                    <a:pt x="2166" y="1286"/>
                  </a:lnTo>
                  <a:lnTo>
                    <a:pt x="2234" y="1376"/>
                  </a:lnTo>
                  <a:lnTo>
                    <a:pt x="2279" y="1444"/>
                  </a:lnTo>
                  <a:lnTo>
                    <a:pt x="2324" y="1534"/>
                  </a:lnTo>
                  <a:lnTo>
                    <a:pt x="2324" y="1647"/>
                  </a:lnTo>
                  <a:lnTo>
                    <a:pt x="2324" y="1737"/>
                  </a:lnTo>
                  <a:lnTo>
                    <a:pt x="2302" y="1827"/>
                  </a:lnTo>
                  <a:lnTo>
                    <a:pt x="2256" y="1918"/>
                  </a:lnTo>
                  <a:lnTo>
                    <a:pt x="2211" y="2008"/>
                  </a:lnTo>
                  <a:lnTo>
                    <a:pt x="2211" y="2008"/>
                  </a:lnTo>
                  <a:lnTo>
                    <a:pt x="2121" y="2075"/>
                  </a:lnTo>
                  <a:lnTo>
                    <a:pt x="2053" y="2121"/>
                  </a:lnTo>
                  <a:lnTo>
                    <a:pt x="1963" y="2143"/>
                  </a:lnTo>
                  <a:lnTo>
                    <a:pt x="1873" y="2166"/>
                  </a:lnTo>
                  <a:lnTo>
                    <a:pt x="1760" y="2166"/>
                  </a:lnTo>
                  <a:lnTo>
                    <a:pt x="1670" y="2143"/>
                  </a:lnTo>
                  <a:lnTo>
                    <a:pt x="1580" y="2098"/>
                  </a:lnTo>
                  <a:lnTo>
                    <a:pt x="1512" y="2053"/>
                  </a:lnTo>
                  <a:lnTo>
                    <a:pt x="159" y="8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10"/>
            <p:cNvSpPr/>
            <p:nvPr/>
          </p:nvSpPr>
          <p:spPr>
            <a:xfrm>
              <a:off x="-462748" y="3214981"/>
              <a:ext cx="42219" cy="40348"/>
            </a:xfrm>
            <a:custGeom>
              <a:avLst/>
              <a:gdLst/>
              <a:ahLst/>
              <a:cxnLst/>
              <a:rect l="l" t="t" r="r" b="b"/>
              <a:pathLst>
                <a:path w="1512" h="1445" extrusionOk="0">
                  <a:moveTo>
                    <a:pt x="407" y="1"/>
                  </a:moveTo>
                  <a:lnTo>
                    <a:pt x="316" y="23"/>
                  </a:lnTo>
                  <a:lnTo>
                    <a:pt x="249" y="46"/>
                  </a:lnTo>
                  <a:lnTo>
                    <a:pt x="181" y="91"/>
                  </a:lnTo>
                  <a:lnTo>
                    <a:pt x="113" y="136"/>
                  </a:lnTo>
                  <a:lnTo>
                    <a:pt x="68" y="227"/>
                  </a:lnTo>
                  <a:lnTo>
                    <a:pt x="23" y="294"/>
                  </a:lnTo>
                  <a:lnTo>
                    <a:pt x="1" y="362"/>
                  </a:lnTo>
                  <a:lnTo>
                    <a:pt x="1" y="452"/>
                  </a:lnTo>
                  <a:lnTo>
                    <a:pt x="23" y="542"/>
                  </a:lnTo>
                  <a:lnTo>
                    <a:pt x="46" y="610"/>
                  </a:lnTo>
                  <a:lnTo>
                    <a:pt x="91" y="678"/>
                  </a:lnTo>
                  <a:lnTo>
                    <a:pt x="158" y="745"/>
                  </a:lnTo>
                  <a:lnTo>
                    <a:pt x="813" y="1332"/>
                  </a:lnTo>
                  <a:lnTo>
                    <a:pt x="903" y="1377"/>
                  </a:lnTo>
                  <a:lnTo>
                    <a:pt x="971" y="1422"/>
                  </a:lnTo>
                  <a:lnTo>
                    <a:pt x="1038" y="1445"/>
                  </a:lnTo>
                  <a:lnTo>
                    <a:pt x="1128" y="1445"/>
                  </a:lnTo>
                  <a:lnTo>
                    <a:pt x="1196" y="1422"/>
                  </a:lnTo>
                  <a:lnTo>
                    <a:pt x="1286" y="1399"/>
                  </a:lnTo>
                  <a:lnTo>
                    <a:pt x="1354" y="1354"/>
                  </a:lnTo>
                  <a:lnTo>
                    <a:pt x="1422" y="1309"/>
                  </a:lnTo>
                  <a:lnTo>
                    <a:pt x="1467" y="1242"/>
                  </a:lnTo>
                  <a:lnTo>
                    <a:pt x="1489" y="1151"/>
                  </a:lnTo>
                  <a:lnTo>
                    <a:pt x="1512" y="1084"/>
                  </a:lnTo>
                  <a:lnTo>
                    <a:pt x="1512" y="993"/>
                  </a:lnTo>
                  <a:lnTo>
                    <a:pt x="1512" y="926"/>
                  </a:lnTo>
                  <a:lnTo>
                    <a:pt x="1489" y="836"/>
                  </a:lnTo>
                  <a:lnTo>
                    <a:pt x="1444" y="768"/>
                  </a:lnTo>
                  <a:lnTo>
                    <a:pt x="1377" y="700"/>
                  </a:lnTo>
                  <a:lnTo>
                    <a:pt x="700" y="114"/>
                  </a:lnTo>
                  <a:lnTo>
                    <a:pt x="632" y="69"/>
                  </a:lnTo>
                  <a:lnTo>
                    <a:pt x="564" y="23"/>
                  </a:lnTo>
                  <a:lnTo>
                    <a:pt x="4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10"/>
            <p:cNvSpPr/>
            <p:nvPr/>
          </p:nvSpPr>
          <p:spPr>
            <a:xfrm>
              <a:off x="-462748" y="3214981"/>
              <a:ext cx="42219" cy="40348"/>
            </a:xfrm>
            <a:custGeom>
              <a:avLst/>
              <a:gdLst/>
              <a:ahLst/>
              <a:cxnLst/>
              <a:rect l="l" t="t" r="r" b="b"/>
              <a:pathLst>
                <a:path w="1512" h="1445" fill="none" extrusionOk="0">
                  <a:moveTo>
                    <a:pt x="158" y="745"/>
                  </a:moveTo>
                  <a:lnTo>
                    <a:pt x="158" y="745"/>
                  </a:lnTo>
                  <a:lnTo>
                    <a:pt x="91" y="678"/>
                  </a:lnTo>
                  <a:lnTo>
                    <a:pt x="46" y="610"/>
                  </a:lnTo>
                  <a:lnTo>
                    <a:pt x="23" y="542"/>
                  </a:lnTo>
                  <a:lnTo>
                    <a:pt x="1" y="452"/>
                  </a:lnTo>
                  <a:lnTo>
                    <a:pt x="1" y="362"/>
                  </a:lnTo>
                  <a:lnTo>
                    <a:pt x="23" y="294"/>
                  </a:lnTo>
                  <a:lnTo>
                    <a:pt x="68" y="227"/>
                  </a:lnTo>
                  <a:lnTo>
                    <a:pt x="113" y="136"/>
                  </a:lnTo>
                  <a:lnTo>
                    <a:pt x="113" y="136"/>
                  </a:lnTo>
                  <a:lnTo>
                    <a:pt x="181" y="91"/>
                  </a:lnTo>
                  <a:lnTo>
                    <a:pt x="249" y="46"/>
                  </a:lnTo>
                  <a:lnTo>
                    <a:pt x="316" y="23"/>
                  </a:lnTo>
                  <a:lnTo>
                    <a:pt x="407" y="1"/>
                  </a:lnTo>
                  <a:lnTo>
                    <a:pt x="474" y="1"/>
                  </a:lnTo>
                  <a:lnTo>
                    <a:pt x="564" y="23"/>
                  </a:lnTo>
                  <a:lnTo>
                    <a:pt x="632" y="69"/>
                  </a:lnTo>
                  <a:lnTo>
                    <a:pt x="700" y="114"/>
                  </a:lnTo>
                  <a:lnTo>
                    <a:pt x="1377" y="700"/>
                  </a:lnTo>
                  <a:lnTo>
                    <a:pt x="1377" y="700"/>
                  </a:lnTo>
                  <a:lnTo>
                    <a:pt x="1444" y="768"/>
                  </a:lnTo>
                  <a:lnTo>
                    <a:pt x="1489" y="836"/>
                  </a:lnTo>
                  <a:lnTo>
                    <a:pt x="1512" y="926"/>
                  </a:lnTo>
                  <a:lnTo>
                    <a:pt x="1512" y="993"/>
                  </a:lnTo>
                  <a:lnTo>
                    <a:pt x="1512" y="1084"/>
                  </a:lnTo>
                  <a:lnTo>
                    <a:pt x="1489" y="1151"/>
                  </a:lnTo>
                  <a:lnTo>
                    <a:pt x="1467" y="1242"/>
                  </a:lnTo>
                  <a:lnTo>
                    <a:pt x="1422" y="1309"/>
                  </a:lnTo>
                  <a:lnTo>
                    <a:pt x="1422" y="1309"/>
                  </a:lnTo>
                  <a:lnTo>
                    <a:pt x="1354" y="1354"/>
                  </a:lnTo>
                  <a:lnTo>
                    <a:pt x="1286" y="1399"/>
                  </a:lnTo>
                  <a:lnTo>
                    <a:pt x="1196" y="1422"/>
                  </a:lnTo>
                  <a:lnTo>
                    <a:pt x="1128" y="1445"/>
                  </a:lnTo>
                  <a:lnTo>
                    <a:pt x="1038" y="1445"/>
                  </a:lnTo>
                  <a:lnTo>
                    <a:pt x="971" y="1422"/>
                  </a:lnTo>
                  <a:lnTo>
                    <a:pt x="903" y="1377"/>
                  </a:lnTo>
                  <a:lnTo>
                    <a:pt x="813" y="1332"/>
                  </a:lnTo>
                  <a:lnTo>
                    <a:pt x="158" y="7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10"/>
            <p:cNvSpPr/>
            <p:nvPr/>
          </p:nvSpPr>
          <p:spPr>
            <a:xfrm>
              <a:off x="-853244" y="3451177"/>
              <a:ext cx="320606" cy="141735"/>
            </a:xfrm>
            <a:custGeom>
              <a:avLst/>
              <a:gdLst/>
              <a:ahLst/>
              <a:cxnLst/>
              <a:rect l="l" t="t" r="r" b="b"/>
              <a:pathLst>
                <a:path w="11482" h="5076" extrusionOk="0">
                  <a:moveTo>
                    <a:pt x="8910" y="1"/>
                  </a:moveTo>
                  <a:lnTo>
                    <a:pt x="1" y="4016"/>
                  </a:lnTo>
                  <a:lnTo>
                    <a:pt x="1196" y="5076"/>
                  </a:lnTo>
                  <a:lnTo>
                    <a:pt x="11482" y="2459"/>
                  </a:lnTo>
                  <a:lnTo>
                    <a:pt x="89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10"/>
            <p:cNvSpPr/>
            <p:nvPr/>
          </p:nvSpPr>
          <p:spPr>
            <a:xfrm>
              <a:off x="-853244" y="3451177"/>
              <a:ext cx="320606" cy="141735"/>
            </a:xfrm>
            <a:custGeom>
              <a:avLst/>
              <a:gdLst/>
              <a:ahLst/>
              <a:cxnLst/>
              <a:rect l="l" t="t" r="r" b="b"/>
              <a:pathLst>
                <a:path w="11482" h="5076" fill="none" extrusionOk="0">
                  <a:moveTo>
                    <a:pt x="8910" y="1"/>
                  </a:moveTo>
                  <a:lnTo>
                    <a:pt x="1" y="4016"/>
                  </a:lnTo>
                  <a:lnTo>
                    <a:pt x="1196" y="5076"/>
                  </a:lnTo>
                  <a:lnTo>
                    <a:pt x="11482" y="2459"/>
                  </a:lnTo>
                  <a:lnTo>
                    <a:pt x="89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10"/>
            <p:cNvSpPr/>
            <p:nvPr/>
          </p:nvSpPr>
          <p:spPr>
            <a:xfrm>
              <a:off x="-853244" y="3453690"/>
              <a:ext cx="295420" cy="126629"/>
            </a:xfrm>
            <a:custGeom>
              <a:avLst/>
              <a:gdLst/>
              <a:ahLst/>
              <a:cxnLst/>
              <a:rect l="l" t="t" r="r" b="b"/>
              <a:pathLst>
                <a:path w="10580" h="4535" extrusionOk="0">
                  <a:moveTo>
                    <a:pt x="8707" y="1"/>
                  </a:moveTo>
                  <a:lnTo>
                    <a:pt x="1" y="3926"/>
                  </a:lnTo>
                  <a:lnTo>
                    <a:pt x="677" y="4535"/>
                  </a:lnTo>
                  <a:lnTo>
                    <a:pt x="10580" y="1805"/>
                  </a:lnTo>
                  <a:lnTo>
                    <a:pt x="87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10"/>
            <p:cNvSpPr/>
            <p:nvPr/>
          </p:nvSpPr>
          <p:spPr>
            <a:xfrm>
              <a:off x="-853244" y="3453690"/>
              <a:ext cx="295420" cy="126629"/>
            </a:xfrm>
            <a:custGeom>
              <a:avLst/>
              <a:gdLst/>
              <a:ahLst/>
              <a:cxnLst/>
              <a:rect l="l" t="t" r="r" b="b"/>
              <a:pathLst>
                <a:path w="10580" h="4535" fill="none" extrusionOk="0">
                  <a:moveTo>
                    <a:pt x="8707" y="1"/>
                  </a:moveTo>
                  <a:lnTo>
                    <a:pt x="1" y="3926"/>
                  </a:lnTo>
                  <a:lnTo>
                    <a:pt x="677" y="4535"/>
                  </a:lnTo>
                  <a:lnTo>
                    <a:pt x="10580" y="1805"/>
                  </a:lnTo>
                  <a:lnTo>
                    <a:pt x="87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10"/>
            <p:cNvSpPr/>
            <p:nvPr/>
          </p:nvSpPr>
          <p:spPr>
            <a:xfrm>
              <a:off x="-542103" y="3120519"/>
              <a:ext cx="114035" cy="323761"/>
            </a:xfrm>
            <a:custGeom>
              <a:avLst/>
              <a:gdLst/>
              <a:ahLst/>
              <a:cxnLst/>
              <a:rect l="l" t="t" r="r" b="b"/>
              <a:pathLst>
                <a:path w="4084" h="11595" extrusionOk="0">
                  <a:moveTo>
                    <a:pt x="2865" y="0"/>
                  </a:moveTo>
                  <a:lnTo>
                    <a:pt x="0" y="9316"/>
                  </a:lnTo>
                  <a:lnTo>
                    <a:pt x="2730" y="11595"/>
                  </a:lnTo>
                  <a:lnTo>
                    <a:pt x="4083" y="1061"/>
                  </a:lnTo>
                  <a:lnTo>
                    <a:pt x="28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10"/>
            <p:cNvSpPr/>
            <p:nvPr/>
          </p:nvSpPr>
          <p:spPr>
            <a:xfrm>
              <a:off x="-542103" y="3120519"/>
              <a:ext cx="114035" cy="323761"/>
            </a:xfrm>
            <a:custGeom>
              <a:avLst/>
              <a:gdLst/>
              <a:ahLst/>
              <a:cxnLst/>
              <a:rect l="l" t="t" r="r" b="b"/>
              <a:pathLst>
                <a:path w="4084" h="11595" fill="none" extrusionOk="0">
                  <a:moveTo>
                    <a:pt x="0" y="9316"/>
                  </a:moveTo>
                  <a:lnTo>
                    <a:pt x="2865" y="0"/>
                  </a:lnTo>
                  <a:lnTo>
                    <a:pt x="4083" y="1061"/>
                  </a:lnTo>
                  <a:lnTo>
                    <a:pt x="2730" y="11595"/>
                  </a:lnTo>
                  <a:lnTo>
                    <a:pt x="0" y="9316"/>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10"/>
            <p:cNvSpPr/>
            <p:nvPr/>
          </p:nvSpPr>
          <p:spPr>
            <a:xfrm>
              <a:off x="-456437" y="3124931"/>
              <a:ext cx="13877" cy="12621"/>
            </a:xfrm>
            <a:custGeom>
              <a:avLst/>
              <a:gdLst/>
              <a:ahLst/>
              <a:cxnLst/>
              <a:rect l="l" t="t" r="r" b="b"/>
              <a:pathLst>
                <a:path w="497" h="452" extrusionOk="0">
                  <a:moveTo>
                    <a:pt x="0" y="0"/>
                  </a:moveTo>
                  <a:lnTo>
                    <a:pt x="0" y="0"/>
                  </a:lnTo>
                  <a:lnTo>
                    <a:pt x="496" y="451"/>
                  </a:lnTo>
                  <a:lnTo>
                    <a:pt x="496" y="451"/>
                  </a:lnTo>
                  <a:lnTo>
                    <a:pt x="0" y="0"/>
                  </a:lnTo>
                  <a:close/>
                </a:path>
              </a:pathLst>
            </a:custGeom>
            <a:solidFill>
              <a:srgbClr val="F2EE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10"/>
            <p:cNvSpPr/>
            <p:nvPr/>
          </p:nvSpPr>
          <p:spPr>
            <a:xfrm>
              <a:off x="-456437" y="3124931"/>
              <a:ext cx="13877" cy="12621"/>
            </a:xfrm>
            <a:custGeom>
              <a:avLst/>
              <a:gdLst/>
              <a:ahLst/>
              <a:cxnLst/>
              <a:rect l="l" t="t" r="r" b="b"/>
              <a:pathLst>
                <a:path w="497" h="452" fill="none" extrusionOk="0">
                  <a:moveTo>
                    <a:pt x="0" y="0"/>
                  </a:moveTo>
                  <a:lnTo>
                    <a:pt x="0" y="0"/>
                  </a:lnTo>
                  <a:lnTo>
                    <a:pt x="496" y="451"/>
                  </a:lnTo>
                  <a:lnTo>
                    <a:pt x="496" y="451"/>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 name="Google Shape;920;p10"/>
            <p:cNvSpPr/>
            <p:nvPr/>
          </p:nvSpPr>
          <p:spPr>
            <a:xfrm>
              <a:off x="-540847" y="3120519"/>
              <a:ext cx="84438" cy="254486"/>
            </a:xfrm>
            <a:custGeom>
              <a:avLst/>
              <a:gdLst/>
              <a:ahLst/>
              <a:cxnLst/>
              <a:rect l="l" t="t" r="r" b="b"/>
              <a:pathLst>
                <a:path w="3024" h="9114" extrusionOk="0">
                  <a:moveTo>
                    <a:pt x="2820" y="0"/>
                  </a:moveTo>
                  <a:lnTo>
                    <a:pt x="1" y="9113"/>
                  </a:lnTo>
                  <a:lnTo>
                    <a:pt x="2820" y="0"/>
                  </a:lnTo>
                  <a:lnTo>
                    <a:pt x="3023" y="158"/>
                  </a:lnTo>
                  <a:lnTo>
                    <a:pt x="3023" y="158"/>
                  </a:lnTo>
                  <a:lnTo>
                    <a:pt x="2820" y="0"/>
                  </a:lnTo>
                  <a:close/>
                </a:path>
              </a:pathLst>
            </a:custGeom>
            <a:solidFill>
              <a:srgbClr val="E0D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 name="Google Shape;921;p10"/>
            <p:cNvSpPr/>
            <p:nvPr/>
          </p:nvSpPr>
          <p:spPr>
            <a:xfrm>
              <a:off x="-540847" y="3120519"/>
              <a:ext cx="84438" cy="254486"/>
            </a:xfrm>
            <a:custGeom>
              <a:avLst/>
              <a:gdLst/>
              <a:ahLst/>
              <a:cxnLst/>
              <a:rect l="l" t="t" r="r" b="b"/>
              <a:pathLst>
                <a:path w="3024" h="9114" fill="none" extrusionOk="0">
                  <a:moveTo>
                    <a:pt x="2820" y="0"/>
                  </a:moveTo>
                  <a:lnTo>
                    <a:pt x="1" y="9113"/>
                  </a:lnTo>
                  <a:lnTo>
                    <a:pt x="2820" y="0"/>
                  </a:lnTo>
                  <a:lnTo>
                    <a:pt x="3023" y="158"/>
                  </a:lnTo>
                  <a:lnTo>
                    <a:pt x="3023" y="158"/>
                  </a:lnTo>
                  <a:lnTo>
                    <a:pt x="28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10"/>
            <p:cNvSpPr/>
            <p:nvPr/>
          </p:nvSpPr>
          <p:spPr>
            <a:xfrm>
              <a:off x="-540847" y="3120519"/>
              <a:ext cx="98287" cy="300446"/>
            </a:xfrm>
            <a:custGeom>
              <a:avLst/>
              <a:gdLst/>
              <a:ahLst/>
              <a:cxnLst/>
              <a:rect l="l" t="t" r="r" b="b"/>
              <a:pathLst>
                <a:path w="3520" h="10760" extrusionOk="0">
                  <a:moveTo>
                    <a:pt x="2820" y="0"/>
                  </a:moveTo>
                  <a:lnTo>
                    <a:pt x="1" y="9113"/>
                  </a:lnTo>
                  <a:lnTo>
                    <a:pt x="2031" y="10760"/>
                  </a:lnTo>
                  <a:lnTo>
                    <a:pt x="3519" y="609"/>
                  </a:lnTo>
                  <a:lnTo>
                    <a:pt x="3023" y="158"/>
                  </a:lnTo>
                  <a:lnTo>
                    <a:pt x="28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10"/>
            <p:cNvSpPr/>
            <p:nvPr/>
          </p:nvSpPr>
          <p:spPr>
            <a:xfrm>
              <a:off x="-540847" y="3120519"/>
              <a:ext cx="98287" cy="300446"/>
            </a:xfrm>
            <a:custGeom>
              <a:avLst/>
              <a:gdLst/>
              <a:ahLst/>
              <a:cxnLst/>
              <a:rect l="l" t="t" r="r" b="b"/>
              <a:pathLst>
                <a:path w="3520" h="10760" fill="none" extrusionOk="0">
                  <a:moveTo>
                    <a:pt x="2820" y="0"/>
                  </a:moveTo>
                  <a:lnTo>
                    <a:pt x="1" y="9113"/>
                  </a:lnTo>
                  <a:lnTo>
                    <a:pt x="2031" y="10760"/>
                  </a:lnTo>
                  <a:lnTo>
                    <a:pt x="3519" y="609"/>
                  </a:lnTo>
                  <a:lnTo>
                    <a:pt x="3023" y="158"/>
                  </a:lnTo>
                  <a:lnTo>
                    <a:pt x="282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10"/>
            <p:cNvSpPr/>
            <p:nvPr/>
          </p:nvSpPr>
          <p:spPr>
            <a:xfrm>
              <a:off x="-889766" y="3133112"/>
              <a:ext cx="557417" cy="502633"/>
            </a:xfrm>
            <a:custGeom>
              <a:avLst/>
              <a:gdLst/>
              <a:ahLst/>
              <a:cxnLst/>
              <a:rect l="l" t="t" r="r" b="b"/>
              <a:pathLst>
                <a:path w="19963" h="18001" extrusionOk="0">
                  <a:moveTo>
                    <a:pt x="993" y="1"/>
                  </a:moveTo>
                  <a:lnTo>
                    <a:pt x="767" y="23"/>
                  </a:lnTo>
                  <a:lnTo>
                    <a:pt x="564" y="68"/>
                  </a:lnTo>
                  <a:lnTo>
                    <a:pt x="451" y="91"/>
                  </a:lnTo>
                  <a:lnTo>
                    <a:pt x="361" y="158"/>
                  </a:lnTo>
                  <a:lnTo>
                    <a:pt x="294" y="226"/>
                  </a:lnTo>
                  <a:lnTo>
                    <a:pt x="203" y="294"/>
                  </a:lnTo>
                  <a:lnTo>
                    <a:pt x="136" y="384"/>
                  </a:lnTo>
                  <a:lnTo>
                    <a:pt x="91" y="474"/>
                  </a:lnTo>
                  <a:lnTo>
                    <a:pt x="45" y="587"/>
                  </a:lnTo>
                  <a:lnTo>
                    <a:pt x="23" y="677"/>
                  </a:lnTo>
                  <a:lnTo>
                    <a:pt x="0" y="880"/>
                  </a:lnTo>
                  <a:lnTo>
                    <a:pt x="23" y="1106"/>
                  </a:lnTo>
                  <a:lnTo>
                    <a:pt x="68" y="1354"/>
                  </a:lnTo>
                  <a:lnTo>
                    <a:pt x="181" y="1580"/>
                  </a:lnTo>
                  <a:lnTo>
                    <a:pt x="294" y="1828"/>
                  </a:lnTo>
                  <a:lnTo>
                    <a:pt x="451" y="2076"/>
                  </a:lnTo>
                  <a:lnTo>
                    <a:pt x="632" y="2324"/>
                  </a:lnTo>
                  <a:lnTo>
                    <a:pt x="812" y="2549"/>
                  </a:lnTo>
                  <a:lnTo>
                    <a:pt x="1218" y="3023"/>
                  </a:lnTo>
                  <a:lnTo>
                    <a:pt x="1602" y="3429"/>
                  </a:lnTo>
                  <a:lnTo>
                    <a:pt x="1985" y="3768"/>
                  </a:lnTo>
                  <a:lnTo>
                    <a:pt x="15587" y="16850"/>
                  </a:lnTo>
                  <a:lnTo>
                    <a:pt x="15857" y="17076"/>
                  </a:lnTo>
                  <a:lnTo>
                    <a:pt x="16151" y="17256"/>
                  </a:lnTo>
                  <a:lnTo>
                    <a:pt x="16421" y="17437"/>
                  </a:lnTo>
                  <a:lnTo>
                    <a:pt x="16715" y="17572"/>
                  </a:lnTo>
                  <a:lnTo>
                    <a:pt x="17008" y="17707"/>
                  </a:lnTo>
                  <a:lnTo>
                    <a:pt x="17279" y="17820"/>
                  </a:lnTo>
                  <a:lnTo>
                    <a:pt x="17572" y="17888"/>
                  </a:lnTo>
                  <a:lnTo>
                    <a:pt x="17842" y="17956"/>
                  </a:lnTo>
                  <a:lnTo>
                    <a:pt x="18113" y="17978"/>
                  </a:lnTo>
                  <a:lnTo>
                    <a:pt x="18361" y="18001"/>
                  </a:lnTo>
                  <a:lnTo>
                    <a:pt x="18609" y="17978"/>
                  </a:lnTo>
                  <a:lnTo>
                    <a:pt x="18857" y="17933"/>
                  </a:lnTo>
                  <a:lnTo>
                    <a:pt x="19061" y="17865"/>
                  </a:lnTo>
                  <a:lnTo>
                    <a:pt x="19264" y="17753"/>
                  </a:lnTo>
                  <a:lnTo>
                    <a:pt x="19467" y="17617"/>
                  </a:lnTo>
                  <a:lnTo>
                    <a:pt x="19624" y="17482"/>
                  </a:lnTo>
                  <a:lnTo>
                    <a:pt x="19760" y="17279"/>
                  </a:lnTo>
                  <a:lnTo>
                    <a:pt x="19850" y="17076"/>
                  </a:lnTo>
                  <a:lnTo>
                    <a:pt x="19918" y="16850"/>
                  </a:lnTo>
                  <a:lnTo>
                    <a:pt x="19963" y="16625"/>
                  </a:lnTo>
                  <a:lnTo>
                    <a:pt x="19963" y="16377"/>
                  </a:lnTo>
                  <a:lnTo>
                    <a:pt x="19940" y="16106"/>
                  </a:lnTo>
                  <a:lnTo>
                    <a:pt x="19895" y="15835"/>
                  </a:lnTo>
                  <a:lnTo>
                    <a:pt x="19805" y="15565"/>
                  </a:lnTo>
                  <a:lnTo>
                    <a:pt x="19715" y="15271"/>
                  </a:lnTo>
                  <a:lnTo>
                    <a:pt x="19602" y="15001"/>
                  </a:lnTo>
                  <a:lnTo>
                    <a:pt x="19467" y="14730"/>
                  </a:lnTo>
                  <a:lnTo>
                    <a:pt x="19309" y="14482"/>
                  </a:lnTo>
                  <a:lnTo>
                    <a:pt x="19128" y="14211"/>
                  </a:lnTo>
                  <a:lnTo>
                    <a:pt x="18925" y="13986"/>
                  </a:lnTo>
                  <a:lnTo>
                    <a:pt x="18722" y="13760"/>
                  </a:lnTo>
                  <a:lnTo>
                    <a:pt x="18519" y="13557"/>
                  </a:lnTo>
                  <a:lnTo>
                    <a:pt x="3857" y="1647"/>
                  </a:lnTo>
                  <a:lnTo>
                    <a:pt x="3474" y="1309"/>
                  </a:lnTo>
                  <a:lnTo>
                    <a:pt x="3023" y="971"/>
                  </a:lnTo>
                  <a:lnTo>
                    <a:pt x="2527" y="632"/>
                  </a:lnTo>
                  <a:lnTo>
                    <a:pt x="2256" y="474"/>
                  </a:lnTo>
                  <a:lnTo>
                    <a:pt x="2008" y="316"/>
                  </a:lnTo>
                  <a:lnTo>
                    <a:pt x="1737" y="204"/>
                  </a:lnTo>
                  <a:lnTo>
                    <a:pt x="1489" y="113"/>
                  </a:lnTo>
                  <a:lnTo>
                    <a:pt x="1241" y="46"/>
                  </a:lnTo>
                  <a:lnTo>
                    <a:pt x="99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10"/>
            <p:cNvSpPr/>
            <p:nvPr/>
          </p:nvSpPr>
          <p:spPr>
            <a:xfrm>
              <a:off x="-976689" y="3172790"/>
              <a:ext cx="146789" cy="74358"/>
            </a:xfrm>
            <a:custGeom>
              <a:avLst/>
              <a:gdLst/>
              <a:ahLst/>
              <a:cxnLst/>
              <a:rect l="l" t="t" r="r" b="b"/>
              <a:pathLst>
                <a:path w="5257" h="2663" extrusionOk="0">
                  <a:moveTo>
                    <a:pt x="3181" y="1"/>
                  </a:moveTo>
                  <a:lnTo>
                    <a:pt x="1" y="1377"/>
                  </a:lnTo>
                  <a:lnTo>
                    <a:pt x="1467" y="2662"/>
                  </a:lnTo>
                  <a:lnTo>
                    <a:pt x="5256" y="1828"/>
                  </a:lnTo>
                  <a:lnTo>
                    <a:pt x="31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10"/>
            <p:cNvSpPr/>
            <p:nvPr/>
          </p:nvSpPr>
          <p:spPr>
            <a:xfrm>
              <a:off x="-976689" y="3172790"/>
              <a:ext cx="146789" cy="74358"/>
            </a:xfrm>
            <a:custGeom>
              <a:avLst/>
              <a:gdLst/>
              <a:ahLst/>
              <a:cxnLst/>
              <a:rect l="l" t="t" r="r" b="b"/>
              <a:pathLst>
                <a:path w="5257" h="2663" fill="none" extrusionOk="0">
                  <a:moveTo>
                    <a:pt x="3181" y="1"/>
                  </a:moveTo>
                  <a:lnTo>
                    <a:pt x="1" y="1377"/>
                  </a:lnTo>
                  <a:lnTo>
                    <a:pt x="1467" y="2662"/>
                  </a:lnTo>
                  <a:lnTo>
                    <a:pt x="5256" y="1828"/>
                  </a:lnTo>
                  <a:lnTo>
                    <a:pt x="31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10"/>
            <p:cNvSpPr/>
            <p:nvPr/>
          </p:nvSpPr>
          <p:spPr>
            <a:xfrm>
              <a:off x="-853858" y="3041163"/>
              <a:ext cx="68661" cy="143633"/>
            </a:xfrm>
            <a:custGeom>
              <a:avLst/>
              <a:gdLst/>
              <a:ahLst/>
              <a:cxnLst/>
              <a:rect l="l" t="t" r="r" b="b"/>
              <a:pathLst>
                <a:path w="2459" h="5144" extrusionOk="0">
                  <a:moveTo>
                    <a:pt x="1015" y="0"/>
                  </a:moveTo>
                  <a:lnTo>
                    <a:pt x="0" y="3316"/>
                  </a:lnTo>
                  <a:lnTo>
                    <a:pt x="2098" y="5143"/>
                  </a:lnTo>
                  <a:lnTo>
                    <a:pt x="2459" y="1286"/>
                  </a:lnTo>
                  <a:lnTo>
                    <a:pt x="101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10"/>
            <p:cNvSpPr/>
            <p:nvPr/>
          </p:nvSpPr>
          <p:spPr>
            <a:xfrm>
              <a:off x="-886611" y="3174046"/>
              <a:ext cx="37807" cy="33423"/>
            </a:xfrm>
            <a:custGeom>
              <a:avLst/>
              <a:gdLst/>
              <a:ahLst/>
              <a:cxnLst/>
              <a:rect l="l" t="t" r="r" b="b"/>
              <a:pathLst>
                <a:path w="1354" h="1197" extrusionOk="0">
                  <a:moveTo>
                    <a:pt x="0" y="1"/>
                  </a:moveTo>
                  <a:lnTo>
                    <a:pt x="0" y="1"/>
                  </a:lnTo>
                  <a:lnTo>
                    <a:pt x="1353" y="1196"/>
                  </a:lnTo>
                  <a:lnTo>
                    <a:pt x="1353" y="1196"/>
                  </a:lnTo>
                  <a:lnTo>
                    <a:pt x="0" y="1"/>
                  </a:lnTo>
                  <a:close/>
                </a:path>
              </a:pathLst>
            </a:custGeom>
            <a:solidFill>
              <a:srgbClr val="F2EE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10"/>
            <p:cNvSpPr/>
            <p:nvPr/>
          </p:nvSpPr>
          <p:spPr>
            <a:xfrm>
              <a:off x="-886611" y="3174046"/>
              <a:ext cx="37807" cy="33423"/>
            </a:xfrm>
            <a:custGeom>
              <a:avLst/>
              <a:gdLst/>
              <a:ahLst/>
              <a:cxnLst/>
              <a:rect l="l" t="t" r="r" b="b"/>
              <a:pathLst>
                <a:path w="1354" h="1197" fill="none" extrusionOk="0">
                  <a:moveTo>
                    <a:pt x="0" y="1"/>
                  </a:moveTo>
                  <a:lnTo>
                    <a:pt x="0" y="1"/>
                  </a:lnTo>
                  <a:lnTo>
                    <a:pt x="1353" y="1196"/>
                  </a:lnTo>
                  <a:lnTo>
                    <a:pt x="1353" y="1196"/>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10"/>
            <p:cNvSpPr/>
            <p:nvPr/>
          </p:nvSpPr>
          <p:spPr>
            <a:xfrm>
              <a:off x="-976689" y="3172790"/>
              <a:ext cx="127885" cy="63635"/>
            </a:xfrm>
            <a:custGeom>
              <a:avLst/>
              <a:gdLst/>
              <a:ahLst/>
              <a:cxnLst/>
              <a:rect l="l" t="t" r="r" b="b"/>
              <a:pathLst>
                <a:path w="4580" h="2279" extrusionOk="0">
                  <a:moveTo>
                    <a:pt x="3181" y="1"/>
                  </a:moveTo>
                  <a:lnTo>
                    <a:pt x="158" y="1309"/>
                  </a:lnTo>
                  <a:lnTo>
                    <a:pt x="1" y="1377"/>
                  </a:lnTo>
                  <a:lnTo>
                    <a:pt x="1016" y="2279"/>
                  </a:lnTo>
                  <a:lnTo>
                    <a:pt x="4579" y="1241"/>
                  </a:lnTo>
                  <a:lnTo>
                    <a:pt x="3226" y="46"/>
                  </a:lnTo>
                  <a:lnTo>
                    <a:pt x="31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10"/>
            <p:cNvSpPr/>
            <p:nvPr/>
          </p:nvSpPr>
          <p:spPr>
            <a:xfrm>
              <a:off x="-976689" y="3172790"/>
              <a:ext cx="127885" cy="63635"/>
            </a:xfrm>
            <a:custGeom>
              <a:avLst/>
              <a:gdLst/>
              <a:ahLst/>
              <a:cxnLst/>
              <a:rect l="l" t="t" r="r" b="b"/>
              <a:pathLst>
                <a:path w="4580" h="2279" fill="none" extrusionOk="0">
                  <a:moveTo>
                    <a:pt x="3181" y="1"/>
                  </a:moveTo>
                  <a:lnTo>
                    <a:pt x="158" y="1309"/>
                  </a:lnTo>
                  <a:lnTo>
                    <a:pt x="1" y="1377"/>
                  </a:lnTo>
                  <a:lnTo>
                    <a:pt x="1016" y="2279"/>
                  </a:lnTo>
                  <a:lnTo>
                    <a:pt x="4579" y="1241"/>
                  </a:lnTo>
                  <a:lnTo>
                    <a:pt x="3226" y="46"/>
                  </a:lnTo>
                  <a:lnTo>
                    <a:pt x="31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10"/>
            <p:cNvSpPr/>
            <p:nvPr/>
          </p:nvSpPr>
          <p:spPr>
            <a:xfrm>
              <a:off x="-853858" y="3133754"/>
              <a:ext cx="1899" cy="1284"/>
            </a:xfrm>
            <a:custGeom>
              <a:avLst/>
              <a:gdLst/>
              <a:ahLst/>
              <a:cxnLst/>
              <a:rect l="l" t="t" r="r" b="b"/>
              <a:pathLst>
                <a:path w="68" h="46" extrusionOk="0">
                  <a:moveTo>
                    <a:pt x="0" y="0"/>
                  </a:moveTo>
                  <a:lnTo>
                    <a:pt x="68" y="45"/>
                  </a:lnTo>
                  <a:lnTo>
                    <a:pt x="68" y="45"/>
                  </a:lnTo>
                  <a:lnTo>
                    <a:pt x="0" y="0"/>
                  </a:lnTo>
                  <a:close/>
                </a:path>
              </a:pathLst>
            </a:custGeom>
            <a:solidFill>
              <a:srgbClr val="E0D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10"/>
            <p:cNvSpPr/>
            <p:nvPr/>
          </p:nvSpPr>
          <p:spPr>
            <a:xfrm>
              <a:off x="-853858" y="3133754"/>
              <a:ext cx="1899" cy="1284"/>
            </a:xfrm>
            <a:custGeom>
              <a:avLst/>
              <a:gdLst/>
              <a:ahLst/>
              <a:cxnLst/>
              <a:rect l="l" t="t" r="r" b="b"/>
              <a:pathLst>
                <a:path w="68" h="46" fill="none" extrusionOk="0">
                  <a:moveTo>
                    <a:pt x="0" y="0"/>
                  </a:moveTo>
                  <a:lnTo>
                    <a:pt x="68" y="45"/>
                  </a:lnTo>
                  <a:lnTo>
                    <a:pt x="68" y="45"/>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10"/>
            <p:cNvSpPr/>
            <p:nvPr/>
          </p:nvSpPr>
          <p:spPr>
            <a:xfrm>
              <a:off x="-851987" y="3135011"/>
              <a:ext cx="37835" cy="33395"/>
            </a:xfrm>
            <a:custGeom>
              <a:avLst/>
              <a:gdLst/>
              <a:ahLst/>
              <a:cxnLst/>
              <a:rect l="l" t="t" r="r" b="b"/>
              <a:pathLst>
                <a:path w="1355" h="1196" extrusionOk="0">
                  <a:moveTo>
                    <a:pt x="1" y="0"/>
                  </a:moveTo>
                  <a:lnTo>
                    <a:pt x="1354" y="1196"/>
                  </a:lnTo>
                  <a:lnTo>
                    <a:pt x="1354" y="1196"/>
                  </a:lnTo>
                  <a:lnTo>
                    <a:pt x="1" y="0"/>
                  </a:lnTo>
                  <a:lnTo>
                    <a:pt x="1" y="0"/>
                  </a:lnTo>
                  <a:close/>
                </a:path>
              </a:pathLst>
            </a:custGeom>
            <a:solidFill>
              <a:srgbClr val="F2EE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10"/>
            <p:cNvSpPr/>
            <p:nvPr/>
          </p:nvSpPr>
          <p:spPr>
            <a:xfrm>
              <a:off x="-851987" y="3135011"/>
              <a:ext cx="37835" cy="33395"/>
            </a:xfrm>
            <a:custGeom>
              <a:avLst/>
              <a:gdLst/>
              <a:ahLst/>
              <a:cxnLst/>
              <a:rect l="l" t="t" r="r" b="b"/>
              <a:pathLst>
                <a:path w="1355" h="1196" fill="none" extrusionOk="0">
                  <a:moveTo>
                    <a:pt x="1" y="0"/>
                  </a:moveTo>
                  <a:lnTo>
                    <a:pt x="1354" y="1196"/>
                  </a:lnTo>
                  <a:lnTo>
                    <a:pt x="1354" y="1196"/>
                  </a:lnTo>
                  <a:lnTo>
                    <a:pt x="1" y="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10"/>
            <p:cNvSpPr/>
            <p:nvPr/>
          </p:nvSpPr>
          <p:spPr>
            <a:xfrm>
              <a:off x="-853858" y="3041163"/>
              <a:ext cx="56068" cy="127243"/>
            </a:xfrm>
            <a:custGeom>
              <a:avLst/>
              <a:gdLst/>
              <a:ahLst/>
              <a:cxnLst/>
              <a:rect l="l" t="t" r="r" b="b"/>
              <a:pathLst>
                <a:path w="2008" h="4557" extrusionOk="0">
                  <a:moveTo>
                    <a:pt x="1015" y="0"/>
                  </a:moveTo>
                  <a:lnTo>
                    <a:pt x="0" y="3316"/>
                  </a:lnTo>
                  <a:lnTo>
                    <a:pt x="68" y="3361"/>
                  </a:lnTo>
                  <a:lnTo>
                    <a:pt x="1421" y="4557"/>
                  </a:lnTo>
                  <a:lnTo>
                    <a:pt x="2008" y="880"/>
                  </a:lnTo>
                  <a:lnTo>
                    <a:pt x="10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10"/>
            <p:cNvSpPr/>
            <p:nvPr/>
          </p:nvSpPr>
          <p:spPr>
            <a:xfrm>
              <a:off x="-853858" y="3041163"/>
              <a:ext cx="56068" cy="127243"/>
            </a:xfrm>
            <a:custGeom>
              <a:avLst/>
              <a:gdLst/>
              <a:ahLst/>
              <a:cxnLst/>
              <a:rect l="l" t="t" r="r" b="b"/>
              <a:pathLst>
                <a:path w="2008" h="4557" fill="none" extrusionOk="0">
                  <a:moveTo>
                    <a:pt x="1015" y="0"/>
                  </a:moveTo>
                  <a:lnTo>
                    <a:pt x="0" y="3316"/>
                  </a:lnTo>
                  <a:lnTo>
                    <a:pt x="68" y="3361"/>
                  </a:lnTo>
                  <a:lnTo>
                    <a:pt x="1421" y="4557"/>
                  </a:lnTo>
                  <a:lnTo>
                    <a:pt x="2008" y="880"/>
                  </a:lnTo>
                  <a:lnTo>
                    <a:pt x="101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869208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endParaRPr lang="vi-VN"/>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315292077"/>
      </p:ext>
    </p:extLst>
  </p:cSld>
  <p:clrMapOvr>
    <a:masterClrMapping/>
  </p:clrMapOvr>
  <p:transition spd="med">
    <p:random/>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780115897"/>
      </p:ext>
    </p:extLst>
  </p:cSld>
  <p:clrMapOvr>
    <a:masterClrMapping/>
  </p:clrMapOvr>
  <p:transition spd="med">
    <p:random/>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768"/>
        <p:cNvGrpSpPr/>
        <p:nvPr/>
      </p:nvGrpSpPr>
      <p:grpSpPr>
        <a:xfrm>
          <a:off x="0" y="0"/>
          <a:ext cx="0" cy="0"/>
          <a:chOff x="0" y="0"/>
          <a:chExt cx="0" cy="0"/>
        </a:xfrm>
      </p:grpSpPr>
      <p:sp>
        <p:nvSpPr>
          <p:cNvPr id="6769" name="Google Shape;6769;p10"/>
          <p:cNvSpPr txBox="1">
            <a:spLocks noGrp="1"/>
          </p:cNvSpPr>
          <p:nvPr>
            <p:ph type="title"/>
          </p:nvPr>
        </p:nvSpPr>
        <p:spPr>
          <a:xfrm rot="-147833">
            <a:off x="5393576" y="4390865"/>
            <a:ext cx="5312912" cy="1900952"/>
          </a:xfrm>
          <a:prstGeom prst="rect">
            <a:avLst/>
          </a:prstGeom>
          <a:solidFill>
            <a:schemeClr val="dk1"/>
          </a:solidFill>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dk2"/>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770" name="Google Shape;6770;p10"/>
          <p:cNvSpPr/>
          <p:nvPr/>
        </p:nvSpPr>
        <p:spPr>
          <a:xfrm rot="-4454930">
            <a:off x="1373637" y="5939462"/>
            <a:ext cx="97252" cy="194612"/>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1" name="Google Shape;6771;p10"/>
          <p:cNvSpPr/>
          <p:nvPr/>
        </p:nvSpPr>
        <p:spPr>
          <a:xfrm rot="-1797008">
            <a:off x="517255" y="5379160"/>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72" name="Google Shape;6772;p10"/>
          <p:cNvSpPr/>
          <p:nvPr/>
        </p:nvSpPr>
        <p:spPr>
          <a:xfrm rot="-10330255">
            <a:off x="587854" y="6291275"/>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25410303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endParaRPr lang="vi-VN"/>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507652554"/>
      </p:ext>
    </p:extLst>
  </p:cSld>
  <p:clrMapOvr>
    <a:masterClrMapping/>
  </p:clrMapOvr>
  <p:transition spd="med">
    <p:random/>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Footer Placeholder 5"/>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266871021"/>
      </p:ext>
    </p:extLst>
  </p:cSld>
  <p:clrMapOvr>
    <a:masterClrMapping/>
  </p:clrMapOvr>
  <p:transition spd="med">
    <p:random/>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vi-VN"/>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8" name="Footer Placeholder 7"/>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9" name="Slide Number Placeholder 8"/>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2843779991"/>
      </p:ext>
    </p:extLst>
  </p:cSld>
  <p:clrMapOvr>
    <a:masterClrMapping/>
  </p:clrMapOvr>
  <p:transition spd="med">
    <p:random/>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4" name="Footer Placeholder 3"/>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Slide Number Placeholder 4"/>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834812842"/>
      </p:ext>
    </p:extLst>
  </p:cSld>
  <p:clrMapOvr>
    <a:masterClrMapping/>
  </p:clrMapOvr>
  <p:transition spd="med">
    <p:random/>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3" name="Footer Placeholder 2"/>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4" name="Slide Number Placeholder 3"/>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031101603"/>
      </p:ext>
    </p:extLst>
  </p:cSld>
  <p:clrMapOvr>
    <a:masterClrMapping/>
  </p:clrMapOvr>
  <p:transition spd="med">
    <p:random/>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endParaRPr lang="vi-VN"/>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Footer Placeholder 5"/>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455224990"/>
      </p:ext>
    </p:extLst>
  </p:cSld>
  <p:clrMapOvr>
    <a:masterClrMapping/>
  </p:clrMapOvr>
  <p:transition spd="med">
    <p:random/>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endParaRPr lang="vi-VN"/>
          </a:p>
        </p:txBody>
      </p:sp>
      <p:sp>
        <p:nvSpPr>
          <p:cNvPr id="3" name="Picture Placeholder 2"/>
          <p:cNvSpPr>
            <a:spLocks noGrp="1"/>
          </p:cNvSpPr>
          <p:nvPr>
            <p:ph type="pic" idx="1"/>
          </p:nvPr>
        </p:nvSpPr>
        <p:spPr>
          <a:xfrm>
            <a:off x="2389717" y="612775"/>
            <a:ext cx="7315200" cy="4114800"/>
          </a:xfrm>
        </p:spPr>
        <p:txBody>
          <a:bodyPr vert="horz" wrap="square" lIns="91440" tIns="45720" rIns="91440" bIns="45720" numCol="1" rtlCol="0" anchor="t" anchorCtr="0" compatLnSpc="1">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914400" rtl="0" eaLnBrk="0" fontAlgn="base" latinLnBrk="0" hangingPunct="0">
              <a:lnSpc>
                <a:spcPct val="100000"/>
              </a:lnSpc>
              <a:spcBef>
                <a:spcPct val="20000"/>
              </a:spcBef>
              <a:spcAft>
                <a:spcPct val="0"/>
              </a:spcAft>
              <a:buClrTx/>
              <a:buSzTx/>
              <a:buFont typeface="Arial" panose="020B0604020202020204" pitchFamily="34" charset="0"/>
              <a:buNone/>
              <a:defRPr/>
            </a:pPr>
            <a:endParaRPr kumimoji="0" lang="vi-VN" sz="3200" b="0" i="0" u="none" strike="noStrike" kern="1200" cap="none" spc="0" normalizeH="0" baseline="0" noProof="0">
              <a:ln>
                <a:noFill/>
              </a:ln>
              <a:solidFill>
                <a:schemeClr val="tx1"/>
              </a:solidFill>
              <a:effectLst/>
              <a:uLnTx/>
              <a:uFillTx/>
              <a:latin typeface="+mn-lt"/>
              <a:ea typeface="+mn-ea"/>
              <a:cs typeface="+mn-cs"/>
            </a:endParaRPr>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Footer Placeholder 5"/>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Slide Number Placeholder 6"/>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897771879"/>
      </p:ext>
    </p:extLst>
  </p:cSld>
  <p:clrMapOvr>
    <a:masterClrMapping/>
  </p:clrMapOvr>
  <p:transition spd="med">
    <p:random/>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3535194510"/>
      </p:ext>
    </p:extLst>
  </p:cSld>
  <p:clrMapOvr>
    <a:masterClrMapping/>
  </p:clrMapOvr>
  <p:transition spd="med">
    <p:random/>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1948746767"/>
      </p:ext>
    </p:extLst>
  </p:cSld>
  <p:clrMapOvr>
    <a:masterClrMapping/>
  </p:clrMapOvr>
  <p:transition spd="med">
    <p:random/>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02167" y="228601"/>
            <a:ext cx="11347451" cy="1325563"/>
          </a:xfrm>
        </p:spPr>
        <p:txBody>
          <a:bodyPr/>
          <a:lstStyle/>
          <a:p>
            <a:r>
              <a:rPr lang="en-US"/>
              <a:t>Click to edit Master title style</a:t>
            </a:r>
          </a:p>
        </p:txBody>
      </p:sp>
      <p:sp>
        <p:nvSpPr>
          <p:cNvPr id="3" name="Text Placeholder 2"/>
          <p:cNvSpPr>
            <a:spLocks noGrp="1"/>
          </p:cNvSpPr>
          <p:nvPr>
            <p:ph type="body" sz="half" idx="1"/>
          </p:nvPr>
        </p:nvSpPr>
        <p:spPr>
          <a:xfrm>
            <a:off x="402168" y="1676401"/>
            <a:ext cx="5592233" cy="44227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1" y="1676400"/>
            <a:ext cx="5592233" cy="21351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97601" y="3963989"/>
            <a:ext cx="5592233" cy="21351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7" name="Footer Placeholder 6"/>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8" name="Slide Number Placeholder 7"/>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2902853273"/>
      </p:ext>
    </p:extLst>
  </p:cSld>
  <p:clrMapOvr>
    <a:masterClrMapping/>
  </p:clrMapOvr>
  <p:transition spd="med">
    <p:random/>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6773"/>
        <p:cNvGrpSpPr/>
        <p:nvPr/>
      </p:nvGrpSpPr>
      <p:grpSpPr>
        <a:xfrm>
          <a:off x="0" y="0"/>
          <a:ext cx="0" cy="0"/>
          <a:chOff x="0" y="0"/>
          <a:chExt cx="0" cy="0"/>
        </a:xfrm>
      </p:grpSpPr>
      <p:grpSp>
        <p:nvGrpSpPr>
          <p:cNvPr id="6774" name="Google Shape;6774;p11"/>
          <p:cNvGrpSpPr/>
          <p:nvPr/>
        </p:nvGrpSpPr>
        <p:grpSpPr>
          <a:xfrm>
            <a:off x="0" y="0"/>
            <a:ext cx="12205600" cy="7066400"/>
            <a:chOff x="0" y="0"/>
            <a:chExt cx="9154200" cy="5299800"/>
          </a:xfrm>
        </p:grpSpPr>
        <p:sp>
          <p:nvSpPr>
            <p:cNvPr id="6775" name="Google Shape;6775;p11"/>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6" name="Google Shape;6776;p11"/>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7" name="Google Shape;6777;p11"/>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8" name="Google Shape;6778;p11"/>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9" name="Google Shape;6779;p11"/>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0" name="Google Shape;6780;p11"/>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1" name="Google Shape;6781;p11"/>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2" name="Google Shape;6782;p11"/>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3" name="Google Shape;6783;p11"/>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4" name="Google Shape;6784;p11"/>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5" name="Google Shape;6785;p11"/>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6" name="Google Shape;6786;p11"/>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7" name="Google Shape;6787;p11"/>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8" name="Google Shape;6788;p11"/>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9" name="Google Shape;6789;p11"/>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0" name="Google Shape;6790;p11"/>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1" name="Google Shape;6791;p11"/>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2" name="Google Shape;6792;p11"/>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3" name="Google Shape;6793;p11"/>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4" name="Google Shape;6794;p11"/>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5" name="Google Shape;6795;p11"/>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6" name="Google Shape;6796;p11"/>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7" name="Google Shape;6797;p11"/>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8" name="Google Shape;6798;p11"/>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9" name="Google Shape;6799;p11"/>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0" name="Google Shape;6800;p11"/>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1" name="Google Shape;6801;p11"/>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2" name="Google Shape;6802;p11"/>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3" name="Google Shape;6803;p11"/>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4" name="Google Shape;6804;p11"/>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5" name="Google Shape;6805;p11"/>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6" name="Google Shape;6806;p11"/>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7" name="Google Shape;6807;p11"/>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8" name="Google Shape;6808;p11"/>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9" name="Google Shape;6809;p11"/>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0" name="Google Shape;6810;p11"/>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1" name="Google Shape;6811;p11"/>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2" name="Google Shape;6812;p11"/>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3" name="Google Shape;6813;p11"/>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4" name="Google Shape;6814;p11"/>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5" name="Google Shape;6815;p11"/>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6" name="Google Shape;6816;p11"/>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7" name="Google Shape;6817;p11"/>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8" name="Google Shape;6818;p11"/>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9" name="Google Shape;6819;p11"/>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0" name="Google Shape;6820;p11"/>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1" name="Google Shape;6821;p11"/>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2" name="Google Shape;6822;p11"/>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3" name="Google Shape;6823;p11"/>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4" name="Google Shape;6824;p11"/>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5" name="Google Shape;6825;p11"/>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6" name="Google Shape;6826;p11"/>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7" name="Google Shape;6827;p11"/>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8" name="Google Shape;6828;p11"/>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9" name="Google Shape;6829;p11"/>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0" name="Google Shape;6830;p11"/>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1" name="Google Shape;6831;p11"/>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2" name="Google Shape;6832;p11"/>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3" name="Google Shape;6833;p11"/>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4" name="Google Shape;6834;p11"/>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5" name="Google Shape;6835;p11"/>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6" name="Google Shape;6836;p11"/>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7" name="Google Shape;6837;p11"/>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8" name="Google Shape;6838;p11"/>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9" name="Google Shape;6839;p11"/>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0" name="Google Shape;6840;p11"/>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1" name="Google Shape;6841;p11"/>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2" name="Google Shape;6842;p11"/>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3" name="Google Shape;6843;p11"/>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4" name="Google Shape;6844;p11"/>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5" name="Google Shape;6845;p11"/>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6" name="Google Shape;6846;p11"/>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7" name="Google Shape;6847;p11"/>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8" name="Google Shape;6848;p11"/>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9" name="Google Shape;6849;p11"/>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0" name="Google Shape;6850;p11"/>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1" name="Google Shape;6851;p11"/>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2" name="Google Shape;6852;p11"/>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3" name="Google Shape;6853;p11"/>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4" name="Google Shape;6854;p11"/>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5" name="Google Shape;6855;p11"/>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6" name="Google Shape;6856;p11"/>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7" name="Google Shape;6857;p11"/>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8" name="Google Shape;6858;p11"/>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9" name="Google Shape;6859;p11"/>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0" name="Google Shape;6860;p11"/>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1" name="Google Shape;6861;p11"/>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2" name="Google Shape;6862;p11"/>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3" name="Google Shape;6863;p11"/>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4" name="Google Shape;6864;p11"/>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5" name="Google Shape;6865;p11"/>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6" name="Google Shape;6866;p11"/>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7" name="Google Shape;6867;p11"/>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8" name="Google Shape;6868;p11"/>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9" name="Google Shape;6869;p11"/>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0" name="Google Shape;6870;p11"/>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1" name="Google Shape;6871;p11"/>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2" name="Google Shape;6872;p11"/>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3" name="Google Shape;6873;p11"/>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4" name="Google Shape;6874;p11"/>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5" name="Google Shape;6875;p11"/>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6" name="Google Shape;6876;p11"/>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7" name="Google Shape;6877;p11"/>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8" name="Google Shape;6878;p11"/>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9" name="Google Shape;6879;p11"/>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0" name="Google Shape;6880;p11"/>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1" name="Google Shape;6881;p11"/>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2" name="Google Shape;6882;p11"/>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3" name="Google Shape;6883;p11"/>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4" name="Google Shape;6884;p11"/>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5" name="Google Shape;6885;p11"/>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6" name="Google Shape;6886;p11"/>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7" name="Google Shape;6887;p11"/>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8" name="Google Shape;6888;p11"/>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9" name="Google Shape;6889;p11"/>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0" name="Google Shape;6890;p11"/>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1" name="Google Shape;6891;p11"/>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2" name="Google Shape;6892;p11"/>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3" name="Google Shape;6893;p11"/>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4" name="Google Shape;6894;p11"/>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5" name="Google Shape;6895;p11"/>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6" name="Google Shape;6896;p11"/>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7" name="Google Shape;6897;p11"/>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8" name="Google Shape;6898;p11"/>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9" name="Google Shape;6899;p11"/>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0" name="Google Shape;6900;p11"/>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1" name="Google Shape;6901;p11"/>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2" name="Google Shape;6902;p11"/>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3" name="Google Shape;6903;p11"/>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4" name="Google Shape;6904;p11"/>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5" name="Google Shape;6905;p11"/>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6" name="Google Shape;6906;p11"/>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7" name="Google Shape;6907;p11"/>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8" name="Google Shape;6908;p11"/>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9" name="Google Shape;6909;p11"/>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0" name="Google Shape;6910;p11"/>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1" name="Google Shape;6911;p11"/>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2" name="Google Shape;6912;p11"/>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3" name="Google Shape;6913;p11"/>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4" name="Google Shape;6914;p11"/>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5" name="Google Shape;6915;p11"/>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6" name="Google Shape;6916;p11"/>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7" name="Google Shape;6917;p11"/>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8" name="Google Shape;6918;p11"/>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9" name="Google Shape;6919;p11"/>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0" name="Google Shape;6920;p11"/>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1" name="Google Shape;6921;p11"/>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2" name="Google Shape;6922;p11"/>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3" name="Google Shape;6923;p11"/>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4" name="Google Shape;6924;p11"/>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5" name="Google Shape;6925;p11"/>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6" name="Google Shape;6926;p11"/>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7" name="Google Shape;6927;p11"/>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8" name="Google Shape;6928;p11"/>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9" name="Google Shape;6929;p11"/>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0" name="Google Shape;6930;p11"/>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1" name="Google Shape;6931;p11"/>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2" name="Google Shape;6932;p11"/>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3" name="Google Shape;6933;p11"/>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4" name="Google Shape;6934;p11"/>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5" name="Google Shape;6935;p11"/>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6" name="Google Shape;6936;p11"/>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7" name="Google Shape;6937;p11"/>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8" name="Google Shape;6938;p11"/>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9" name="Google Shape;6939;p11"/>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0" name="Google Shape;6940;p11"/>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1" name="Google Shape;6941;p11"/>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2" name="Google Shape;6942;p11"/>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3" name="Google Shape;6943;p11"/>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4" name="Google Shape;6944;p11"/>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5" name="Google Shape;6945;p11"/>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6" name="Google Shape;6946;p11"/>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7" name="Google Shape;6947;p11"/>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8" name="Google Shape;6948;p11"/>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9" name="Google Shape;6949;p11"/>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0" name="Google Shape;6950;p11"/>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1" name="Google Shape;6951;p11"/>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2" name="Google Shape;6952;p11"/>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3" name="Google Shape;6953;p11"/>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4" name="Google Shape;6954;p11"/>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5" name="Google Shape;6955;p11"/>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6" name="Google Shape;6956;p11"/>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7" name="Google Shape;6957;p11"/>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8" name="Google Shape;6958;p11"/>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11"/>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11"/>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11"/>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11"/>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11"/>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11"/>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11"/>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11"/>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11"/>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11"/>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11"/>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11"/>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11"/>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11"/>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11"/>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11"/>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11"/>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11"/>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11"/>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11"/>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11"/>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11"/>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11"/>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11"/>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11"/>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11"/>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11"/>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11"/>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11"/>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11"/>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11"/>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11"/>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11"/>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11"/>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11"/>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11"/>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11"/>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11"/>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11"/>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11"/>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11"/>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11"/>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11"/>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11"/>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11"/>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11"/>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11"/>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11"/>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11"/>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11"/>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11"/>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11"/>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11"/>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11"/>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11"/>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11"/>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11"/>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11"/>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11"/>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11"/>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11"/>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11"/>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11"/>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11"/>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11"/>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11"/>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11"/>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11"/>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11"/>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11"/>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11"/>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11"/>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11"/>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11"/>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11"/>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11"/>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11"/>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11"/>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11"/>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11"/>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11"/>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11"/>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11"/>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11"/>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11"/>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11"/>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11"/>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11"/>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11"/>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11"/>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11"/>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11"/>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11"/>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11"/>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11"/>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11"/>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11"/>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11"/>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11"/>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11"/>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11"/>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11"/>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11"/>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11"/>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11"/>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11"/>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11"/>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11"/>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11"/>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11"/>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11"/>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11"/>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11"/>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11"/>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11"/>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11"/>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11"/>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11"/>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11"/>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11"/>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11"/>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11"/>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11"/>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11"/>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11"/>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11"/>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11"/>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11"/>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11"/>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11"/>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11"/>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11"/>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11"/>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11"/>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11"/>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11"/>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11"/>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11"/>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11"/>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11"/>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11"/>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11"/>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11"/>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11"/>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11"/>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11"/>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11"/>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11"/>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11"/>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11"/>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11"/>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11"/>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11"/>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11"/>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11"/>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11"/>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11"/>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11"/>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11"/>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11"/>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11"/>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11"/>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11"/>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11"/>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11"/>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11"/>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11"/>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11"/>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11"/>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11"/>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11"/>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11"/>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11"/>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11"/>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11"/>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11"/>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11"/>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11"/>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11"/>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11"/>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11"/>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11"/>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11"/>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11"/>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11"/>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11"/>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11"/>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11"/>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11"/>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11"/>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11"/>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11"/>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11"/>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11"/>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11"/>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11"/>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11"/>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11"/>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11"/>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11"/>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11"/>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11"/>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11"/>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11"/>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11"/>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11"/>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11"/>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11"/>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11"/>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11"/>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11"/>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11"/>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11"/>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11"/>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11"/>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11"/>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11"/>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11"/>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11"/>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11"/>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11"/>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11"/>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11"/>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11"/>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11"/>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11"/>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11"/>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11"/>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11"/>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11"/>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11"/>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11"/>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11"/>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11"/>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11"/>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11"/>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11"/>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11"/>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11"/>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11"/>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11"/>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11"/>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11"/>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11"/>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11"/>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11"/>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11"/>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11"/>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11"/>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11"/>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11"/>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11"/>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11"/>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11"/>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11"/>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11"/>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11"/>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11"/>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11"/>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11"/>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11"/>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11"/>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11"/>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11"/>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11"/>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11"/>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11"/>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11"/>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11"/>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11"/>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11"/>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11"/>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11"/>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11"/>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11"/>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11"/>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11"/>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11"/>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11"/>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11"/>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11"/>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11"/>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11"/>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11"/>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11"/>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11"/>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11"/>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11"/>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11"/>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11"/>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11"/>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11"/>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11"/>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11"/>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11"/>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11"/>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11"/>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11"/>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11"/>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11"/>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11"/>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0" name="Google Shape;7260;p11"/>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1" name="Google Shape;7261;p11"/>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11"/>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3" name="Google Shape;7263;p11"/>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4" name="Google Shape;7264;p11"/>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11"/>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11"/>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11"/>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11"/>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11"/>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11"/>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11"/>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11"/>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11"/>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11"/>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11"/>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11"/>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11"/>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11"/>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11"/>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11"/>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11"/>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11"/>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11"/>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11"/>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11"/>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11"/>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11"/>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11"/>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11"/>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11"/>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11"/>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11"/>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11"/>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11"/>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11"/>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11"/>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11"/>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11"/>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11"/>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11"/>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11"/>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11"/>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11"/>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11"/>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11"/>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11"/>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11"/>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11"/>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11"/>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11"/>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11"/>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11"/>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11"/>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11"/>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11"/>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11"/>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11"/>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11"/>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11"/>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11"/>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11"/>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11"/>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11"/>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11"/>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11"/>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11"/>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11"/>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11"/>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11"/>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11"/>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11"/>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11"/>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11"/>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11"/>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11"/>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11"/>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11"/>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11"/>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11"/>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11"/>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11"/>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11"/>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11"/>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11"/>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11"/>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11"/>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11"/>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11"/>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11"/>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11"/>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11"/>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11"/>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11"/>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11"/>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11"/>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11"/>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11"/>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11"/>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11"/>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11"/>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11"/>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11"/>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11"/>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11"/>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11"/>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11"/>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11"/>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11"/>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11"/>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11"/>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11"/>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11"/>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11"/>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11"/>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11"/>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11"/>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11"/>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11"/>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11"/>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11"/>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11"/>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11"/>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11"/>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11"/>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11"/>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11"/>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11"/>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11"/>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11"/>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11"/>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11"/>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11"/>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11"/>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11"/>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11"/>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11"/>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11"/>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11"/>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11"/>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11"/>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11"/>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11"/>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11"/>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11"/>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11"/>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11"/>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11"/>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11"/>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11"/>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11"/>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11"/>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11"/>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11"/>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11"/>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11"/>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11"/>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11"/>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11"/>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11"/>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11"/>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11"/>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11"/>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11"/>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11"/>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11"/>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11"/>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11"/>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11"/>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11"/>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11"/>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11"/>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11"/>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11"/>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11"/>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11"/>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11"/>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11"/>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11"/>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11"/>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11"/>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11"/>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11"/>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3" name="Google Shape;7443;p11"/>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4" name="Google Shape;7444;p11"/>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5" name="Google Shape;7445;p11"/>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6" name="Google Shape;7446;p11"/>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7" name="Google Shape;7447;p11"/>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11"/>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11"/>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0" name="Google Shape;7450;p11"/>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1" name="Google Shape;7451;p11"/>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11"/>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11"/>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4" name="Google Shape;7454;p11"/>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5" name="Google Shape;7455;p11"/>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11"/>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11"/>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11"/>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11"/>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11"/>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11"/>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11"/>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11"/>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11"/>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11"/>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6" name="Google Shape;7466;p11"/>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7" name="Google Shape;7467;p11"/>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11"/>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11"/>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11"/>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1" name="Google Shape;7471;p11"/>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2" name="Google Shape;7472;p11"/>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3" name="Google Shape;7473;p11"/>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4" name="Google Shape;7474;p11"/>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5" name="Google Shape;7475;p11"/>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6" name="Google Shape;7476;p11"/>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7" name="Google Shape;7477;p11"/>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8" name="Google Shape;7478;p11"/>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9" name="Google Shape;7479;p11"/>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0" name="Google Shape;7480;p11"/>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1" name="Google Shape;7481;p11"/>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2" name="Google Shape;7482;p11"/>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3" name="Google Shape;7483;p11"/>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4" name="Google Shape;7484;p11"/>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5" name="Google Shape;7485;p11"/>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6" name="Google Shape;7486;p11"/>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7" name="Google Shape;7487;p11"/>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8" name="Google Shape;7488;p11"/>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9" name="Google Shape;7489;p11"/>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0" name="Google Shape;7490;p11"/>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1" name="Google Shape;7491;p11"/>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2" name="Google Shape;7492;p11"/>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3" name="Google Shape;7493;p11"/>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4" name="Google Shape;7494;p11"/>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5" name="Google Shape;7495;p11"/>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6" name="Google Shape;7496;p11"/>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7" name="Google Shape;7497;p11"/>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8" name="Google Shape;7498;p11"/>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9" name="Google Shape;7499;p11"/>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0" name="Google Shape;7500;p11"/>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1" name="Google Shape;7501;p11"/>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2" name="Google Shape;7502;p11"/>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3" name="Google Shape;7503;p11"/>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4" name="Google Shape;7504;p11"/>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5" name="Google Shape;7505;p11"/>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6" name="Google Shape;7506;p11"/>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7" name="Google Shape;7507;p11"/>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8" name="Google Shape;7508;p11"/>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9" name="Google Shape;7509;p11"/>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0" name="Google Shape;7510;p11"/>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1" name="Google Shape;7511;p11"/>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2" name="Google Shape;7512;p11"/>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3" name="Google Shape;7513;p11"/>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4" name="Google Shape;7514;p11"/>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5" name="Google Shape;7515;p11"/>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6" name="Google Shape;7516;p11"/>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7" name="Google Shape;7517;p11"/>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8" name="Google Shape;7518;p11"/>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9" name="Google Shape;7519;p11"/>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0" name="Google Shape;7520;p11"/>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1" name="Google Shape;7521;p11"/>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2" name="Google Shape;7522;p11"/>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3" name="Google Shape;7523;p11"/>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4" name="Google Shape;7524;p11"/>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5" name="Google Shape;7525;p11"/>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6" name="Google Shape;7526;p11"/>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7" name="Google Shape;7527;p11"/>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8" name="Google Shape;7528;p11"/>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9" name="Google Shape;7529;p11"/>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0" name="Google Shape;7530;p11"/>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1" name="Google Shape;7531;p11"/>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2" name="Google Shape;7532;p11"/>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3" name="Google Shape;7533;p11"/>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4" name="Google Shape;7534;p11"/>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5" name="Google Shape;7535;p11"/>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6" name="Google Shape;7536;p11"/>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7" name="Google Shape;7537;p11"/>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8" name="Google Shape;7538;p11"/>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9" name="Google Shape;7539;p11"/>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0" name="Google Shape;7540;p11"/>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1" name="Google Shape;7541;p11"/>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2" name="Google Shape;7542;p11"/>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3" name="Google Shape;7543;p11"/>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4" name="Google Shape;7544;p11"/>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5" name="Google Shape;7545;p11"/>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6" name="Google Shape;7546;p11"/>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7" name="Google Shape;7547;p11"/>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8" name="Google Shape;7548;p11"/>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9" name="Google Shape;7549;p11"/>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0" name="Google Shape;7550;p11"/>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1" name="Google Shape;7551;p11"/>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2" name="Google Shape;7552;p11"/>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3" name="Google Shape;7553;p11"/>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4" name="Google Shape;7554;p11"/>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5" name="Google Shape;7555;p11"/>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6" name="Google Shape;7556;p11"/>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7" name="Google Shape;7557;p11"/>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8" name="Google Shape;7558;p11"/>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9" name="Google Shape;7559;p11"/>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0" name="Google Shape;7560;p11"/>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1" name="Google Shape;7561;p11"/>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2" name="Google Shape;7562;p11"/>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3" name="Google Shape;7563;p11"/>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4" name="Google Shape;7564;p11"/>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5" name="Google Shape;7565;p11"/>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6" name="Google Shape;7566;p11"/>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7" name="Google Shape;7567;p11"/>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8" name="Google Shape;7568;p11"/>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9" name="Google Shape;7569;p11"/>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0" name="Google Shape;7570;p11"/>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1" name="Google Shape;7571;p11"/>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2" name="Google Shape;7572;p11"/>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3" name="Google Shape;7573;p11"/>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4" name="Google Shape;7574;p11"/>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5" name="Google Shape;7575;p11"/>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6" name="Google Shape;7576;p11"/>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7" name="Google Shape;7577;p11"/>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8" name="Google Shape;7578;p11"/>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9" name="Google Shape;7579;p11"/>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0" name="Google Shape;7580;p11"/>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1" name="Google Shape;7581;p11"/>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2" name="Google Shape;7582;p11"/>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3" name="Google Shape;7583;p11"/>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4" name="Google Shape;7584;p11"/>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5" name="Google Shape;7585;p11"/>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6" name="Google Shape;7586;p11"/>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7" name="Google Shape;7587;p11"/>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8" name="Google Shape;7588;p11"/>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9" name="Google Shape;7589;p11"/>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0" name="Google Shape;7590;p11"/>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1" name="Google Shape;7591;p11"/>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2" name="Google Shape;7592;p11"/>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3" name="Google Shape;7593;p11"/>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4" name="Google Shape;7594;p11"/>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5" name="Google Shape;7595;p11"/>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6" name="Google Shape;7596;p11"/>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7" name="Google Shape;7597;p11"/>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8" name="Google Shape;7598;p11"/>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9" name="Google Shape;7599;p11"/>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0" name="Google Shape;7600;p11"/>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1" name="Google Shape;7601;p11"/>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2" name="Google Shape;7602;p11"/>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3" name="Google Shape;7603;p11"/>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4" name="Google Shape;7604;p11"/>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5" name="Google Shape;7605;p11"/>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6" name="Google Shape;7606;p11"/>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7" name="Google Shape;7607;p11"/>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8" name="Google Shape;7608;p11"/>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9" name="Google Shape;7609;p11"/>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0" name="Google Shape;7610;p11"/>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611" name="Google Shape;7611;p11"/>
          <p:cNvSpPr txBox="1">
            <a:spLocks noGrp="1"/>
          </p:cNvSpPr>
          <p:nvPr>
            <p:ph type="title" hasCustomPrompt="1"/>
          </p:nvPr>
        </p:nvSpPr>
        <p:spPr>
          <a:xfrm rot="-273939">
            <a:off x="2924565" y="2021367"/>
            <a:ext cx="6296380" cy="2172084"/>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13333"/>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7612" name="Google Shape;7612;p11"/>
          <p:cNvSpPr txBox="1">
            <a:spLocks noGrp="1"/>
          </p:cNvSpPr>
          <p:nvPr>
            <p:ph type="subTitle" idx="1"/>
          </p:nvPr>
        </p:nvSpPr>
        <p:spPr>
          <a:xfrm rot="-273939">
            <a:off x="3037617" y="4189019"/>
            <a:ext cx="6296380" cy="662907"/>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7613" name="Google Shape;7613;p11"/>
          <p:cNvSpPr/>
          <p:nvPr/>
        </p:nvSpPr>
        <p:spPr>
          <a:xfrm rot="-6345070" flipH="1">
            <a:off x="1680470" y="1042950"/>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4" name="Google Shape;7614;p11"/>
          <p:cNvSpPr/>
          <p:nvPr/>
        </p:nvSpPr>
        <p:spPr>
          <a:xfrm rot="-9002992" flipH="1">
            <a:off x="824088" y="16030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5" name="Google Shape;7615;p11"/>
          <p:cNvSpPr/>
          <p:nvPr/>
        </p:nvSpPr>
        <p:spPr>
          <a:xfrm rot="-469745" flipH="1">
            <a:off x="894687" y="690754"/>
            <a:ext cx="96903" cy="194996"/>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6" name="Google Shape;7616;p11"/>
          <p:cNvSpPr/>
          <p:nvPr/>
        </p:nvSpPr>
        <p:spPr>
          <a:xfrm rot="-4801983" flipH="1">
            <a:off x="824021" y="2520738"/>
            <a:ext cx="97065" cy="19491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7" name="Google Shape;7617;p11"/>
          <p:cNvSpPr/>
          <p:nvPr/>
        </p:nvSpPr>
        <p:spPr>
          <a:xfrm rot="-4801983" flipH="1">
            <a:off x="2596054" y="858604"/>
            <a:ext cx="97065" cy="194917"/>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8" name="Google Shape;7618;p11"/>
          <p:cNvSpPr/>
          <p:nvPr/>
        </p:nvSpPr>
        <p:spPr>
          <a:xfrm rot="-6345070" flipH="1">
            <a:off x="9658437" y="5590117"/>
            <a:ext cx="97252" cy="194612"/>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19" name="Google Shape;7619;p11"/>
          <p:cNvSpPr/>
          <p:nvPr/>
        </p:nvSpPr>
        <p:spPr>
          <a:xfrm rot="-9002992" flipH="1">
            <a:off x="11448621" y="6047381"/>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0" name="Google Shape;7620;p11"/>
          <p:cNvSpPr/>
          <p:nvPr/>
        </p:nvSpPr>
        <p:spPr>
          <a:xfrm rot="2700000" flipH="1">
            <a:off x="10756403" y="5505662"/>
            <a:ext cx="96732" cy="195161"/>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21" name="Google Shape;7621;p11"/>
          <p:cNvSpPr/>
          <p:nvPr/>
        </p:nvSpPr>
        <p:spPr>
          <a:xfrm rot="-4801983" flipH="1">
            <a:off x="11448554" y="4582671"/>
            <a:ext cx="97065" cy="194917"/>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44217843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3" name="Date Placeholder 2"/>
          <p:cNvSpPr>
            <a:spLocks noGrp="1"/>
          </p:cNvSpPr>
          <p:nvPr>
            <p:ph type="dt" sz="half" idx="10"/>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4" name="Footer Placeholder 3"/>
          <p:cNvSpPr>
            <a:spLocks noGrp="1"/>
          </p:cNvSpPr>
          <p:nvPr>
            <p:ph type="ftr" sz="quarter" idx="11"/>
          </p:nvPr>
        </p:nvSpPr>
        <p:spPr/>
        <p:txBody>
          <a:bodyPr/>
          <a:lstStyle/>
          <a:p>
            <a:pPr fontAlgn="base">
              <a:spcBef>
                <a:spcPct val="0"/>
              </a:spcBef>
              <a:spcAft>
                <a:spcPct val="0"/>
              </a:spcAft>
              <a:defRPr/>
            </a:pPr>
            <a:endParaRPr lang="en-US">
              <a:latin typeface="Comic Sans MS" panose="030F0702030302020204" pitchFamily="66" charset="0"/>
            </a:endParaRPr>
          </a:p>
        </p:txBody>
      </p:sp>
      <p:sp>
        <p:nvSpPr>
          <p:cNvPr id="5" name="Slide Number Placeholder 4"/>
          <p:cNvSpPr>
            <a:spLocks noGrp="1"/>
          </p:cNvSpPr>
          <p:nvPr>
            <p:ph type="sldNum" sz="quarter" idx="12"/>
          </p:nvPr>
        </p:nvSpPr>
        <p:spPr/>
        <p:txBody>
          <a:body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885590183"/>
      </p:ext>
    </p:extLst>
  </p:cSld>
  <p:clrMapOvr>
    <a:masterClrMapping/>
  </p:clrMapOvr>
  <p:transition spd="med">
    <p:random/>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481"/>
        <p:cNvGrpSpPr/>
        <p:nvPr/>
      </p:nvGrpSpPr>
      <p:grpSpPr>
        <a:xfrm>
          <a:off x="0" y="0"/>
          <a:ext cx="0" cy="0"/>
          <a:chOff x="0" y="0"/>
          <a:chExt cx="0" cy="0"/>
        </a:xfrm>
      </p:grpSpPr>
      <p:grpSp>
        <p:nvGrpSpPr>
          <p:cNvPr id="8482" name="Google Shape;8482;p14"/>
          <p:cNvGrpSpPr/>
          <p:nvPr/>
        </p:nvGrpSpPr>
        <p:grpSpPr>
          <a:xfrm>
            <a:off x="0" y="0"/>
            <a:ext cx="12205600" cy="7066400"/>
            <a:chOff x="0" y="0"/>
            <a:chExt cx="9154200" cy="5299800"/>
          </a:xfrm>
        </p:grpSpPr>
        <p:sp>
          <p:nvSpPr>
            <p:cNvPr id="8483" name="Google Shape;8483;p14"/>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4" name="Google Shape;8484;p14"/>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5" name="Google Shape;8485;p14"/>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6" name="Google Shape;8486;p14"/>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7" name="Google Shape;8487;p14"/>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8" name="Google Shape;8488;p14"/>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9" name="Google Shape;8489;p14"/>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0" name="Google Shape;8490;p14"/>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1" name="Google Shape;8491;p14"/>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2" name="Google Shape;8492;p14"/>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3" name="Google Shape;8493;p14"/>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4" name="Google Shape;8494;p14"/>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5" name="Google Shape;8495;p14"/>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6" name="Google Shape;8496;p14"/>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7" name="Google Shape;8497;p14"/>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8" name="Google Shape;8498;p14"/>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9" name="Google Shape;8499;p14"/>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0" name="Google Shape;8500;p14"/>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1" name="Google Shape;8501;p14"/>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2" name="Google Shape;8502;p14"/>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3" name="Google Shape;8503;p14"/>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4" name="Google Shape;8504;p14"/>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5" name="Google Shape;8505;p14"/>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6" name="Google Shape;8506;p14"/>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7" name="Google Shape;8507;p14"/>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8" name="Google Shape;8508;p14"/>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9" name="Google Shape;8509;p14"/>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0" name="Google Shape;8510;p14"/>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1" name="Google Shape;8511;p14"/>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2" name="Google Shape;8512;p14"/>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3" name="Google Shape;8513;p14"/>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4" name="Google Shape;8514;p14"/>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5" name="Google Shape;8515;p14"/>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6" name="Google Shape;8516;p14"/>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7" name="Google Shape;8517;p14"/>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8" name="Google Shape;8518;p14"/>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9" name="Google Shape;8519;p14"/>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0" name="Google Shape;8520;p14"/>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1" name="Google Shape;8521;p14"/>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2" name="Google Shape;8522;p14"/>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3" name="Google Shape;8523;p14"/>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4" name="Google Shape;8524;p14"/>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5" name="Google Shape;8525;p14"/>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6" name="Google Shape;8526;p14"/>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7" name="Google Shape;8527;p14"/>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8" name="Google Shape;8528;p14"/>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9" name="Google Shape;8529;p14"/>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0" name="Google Shape;8530;p14"/>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1" name="Google Shape;8531;p14"/>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2" name="Google Shape;8532;p14"/>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3" name="Google Shape;8533;p14"/>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4" name="Google Shape;8534;p14"/>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5" name="Google Shape;8535;p14"/>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6" name="Google Shape;8536;p14"/>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7" name="Google Shape;8537;p14"/>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8" name="Google Shape;8538;p14"/>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9" name="Google Shape;8539;p14"/>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0" name="Google Shape;8540;p14"/>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1" name="Google Shape;8541;p14"/>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2" name="Google Shape;8542;p14"/>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3" name="Google Shape;8543;p14"/>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4" name="Google Shape;8544;p14"/>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5" name="Google Shape;8545;p14"/>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6" name="Google Shape;8546;p14"/>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7" name="Google Shape;8547;p14"/>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8" name="Google Shape;8548;p14"/>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9" name="Google Shape;8549;p14"/>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0" name="Google Shape;8550;p14"/>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1" name="Google Shape;8551;p14"/>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2" name="Google Shape;8552;p14"/>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3" name="Google Shape;8553;p14"/>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4" name="Google Shape;8554;p14"/>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5" name="Google Shape;8555;p14"/>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6" name="Google Shape;8556;p14"/>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7" name="Google Shape;8557;p14"/>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8" name="Google Shape;8558;p14"/>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9" name="Google Shape;8559;p14"/>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0" name="Google Shape;8560;p14"/>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1" name="Google Shape;8561;p14"/>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2" name="Google Shape;8562;p14"/>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3" name="Google Shape;8563;p14"/>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4" name="Google Shape;8564;p14"/>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5" name="Google Shape;8565;p14"/>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6" name="Google Shape;8566;p14"/>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7" name="Google Shape;8567;p14"/>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8" name="Google Shape;8568;p14"/>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9" name="Google Shape;8569;p14"/>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0" name="Google Shape;8570;p14"/>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1" name="Google Shape;8571;p14"/>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2" name="Google Shape;8572;p14"/>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3" name="Google Shape;8573;p14"/>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4" name="Google Shape;8574;p14"/>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5" name="Google Shape;8575;p14"/>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6" name="Google Shape;8576;p14"/>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7" name="Google Shape;8577;p14"/>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8" name="Google Shape;8578;p14"/>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9" name="Google Shape;8579;p14"/>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0" name="Google Shape;8580;p14"/>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1" name="Google Shape;8581;p14"/>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2" name="Google Shape;8582;p14"/>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3" name="Google Shape;8583;p14"/>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4" name="Google Shape;8584;p14"/>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5" name="Google Shape;8585;p14"/>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6" name="Google Shape;8586;p14"/>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7" name="Google Shape;8587;p14"/>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8" name="Google Shape;8588;p14"/>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9" name="Google Shape;8589;p14"/>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0" name="Google Shape;8590;p14"/>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1" name="Google Shape;8591;p14"/>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2" name="Google Shape;8592;p14"/>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3" name="Google Shape;8593;p14"/>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4" name="Google Shape;8594;p14"/>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5" name="Google Shape;8595;p14"/>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6" name="Google Shape;8596;p14"/>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7" name="Google Shape;8597;p14"/>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8" name="Google Shape;8598;p14"/>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9" name="Google Shape;8599;p14"/>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0" name="Google Shape;8600;p14"/>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1" name="Google Shape;8601;p14"/>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2" name="Google Shape;8602;p14"/>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3" name="Google Shape;8603;p14"/>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4" name="Google Shape;8604;p14"/>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5" name="Google Shape;8605;p14"/>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6" name="Google Shape;8606;p14"/>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7" name="Google Shape;8607;p14"/>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8" name="Google Shape;8608;p14"/>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9" name="Google Shape;8609;p14"/>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0" name="Google Shape;8610;p14"/>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1" name="Google Shape;8611;p14"/>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2" name="Google Shape;8612;p14"/>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3" name="Google Shape;8613;p14"/>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4" name="Google Shape;8614;p14"/>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5" name="Google Shape;8615;p14"/>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6" name="Google Shape;8616;p14"/>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7" name="Google Shape;8617;p14"/>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8" name="Google Shape;8618;p14"/>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9" name="Google Shape;8619;p14"/>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0" name="Google Shape;8620;p14"/>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1" name="Google Shape;8621;p14"/>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2" name="Google Shape;8622;p14"/>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3" name="Google Shape;8623;p14"/>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4" name="Google Shape;8624;p14"/>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5" name="Google Shape;8625;p14"/>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6" name="Google Shape;8626;p14"/>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7" name="Google Shape;8627;p14"/>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8" name="Google Shape;8628;p14"/>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9" name="Google Shape;8629;p14"/>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0" name="Google Shape;8630;p14"/>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1" name="Google Shape;8631;p14"/>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2" name="Google Shape;8632;p14"/>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3" name="Google Shape;8633;p14"/>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4" name="Google Shape;8634;p14"/>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5" name="Google Shape;8635;p14"/>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6" name="Google Shape;8636;p14"/>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7" name="Google Shape;8637;p14"/>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8" name="Google Shape;8638;p14"/>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9" name="Google Shape;8639;p14"/>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0" name="Google Shape;8640;p14"/>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1" name="Google Shape;8641;p14"/>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2" name="Google Shape;8642;p14"/>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3" name="Google Shape;8643;p14"/>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4" name="Google Shape;8644;p14"/>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5" name="Google Shape;8645;p14"/>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6" name="Google Shape;8646;p14"/>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7" name="Google Shape;8647;p14"/>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8" name="Google Shape;8648;p14"/>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9" name="Google Shape;8649;p14"/>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0" name="Google Shape;8650;p14"/>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1" name="Google Shape;8651;p14"/>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2" name="Google Shape;8652;p14"/>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3" name="Google Shape;8653;p14"/>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4" name="Google Shape;8654;p14"/>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5" name="Google Shape;8655;p14"/>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6" name="Google Shape;8656;p14"/>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7" name="Google Shape;8657;p14"/>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8" name="Google Shape;8658;p14"/>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9" name="Google Shape;8659;p14"/>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0" name="Google Shape;8660;p14"/>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1" name="Google Shape;8661;p14"/>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2" name="Google Shape;8662;p14"/>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3" name="Google Shape;8663;p14"/>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4" name="Google Shape;8664;p14"/>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5" name="Google Shape;8665;p14"/>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6" name="Google Shape;8666;p14"/>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7" name="Google Shape;8667;p14"/>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8" name="Google Shape;8668;p14"/>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9" name="Google Shape;8669;p14"/>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0" name="Google Shape;8670;p14"/>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1" name="Google Shape;8671;p14"/>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2" name="Google Shape;8672;p14"/>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3" name="Google Shape;8673;p14"/>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4" name="Google Shape;8674;p14"/>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5" name="Google Shape;8675;p14"/>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6" name="Google Shape;8676;p14"/>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7" name="Google Shape;8677;p14"/>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8" name="Google Shape;8678;p14"/>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9" name="Google Shape;8679;p14"/>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0" name="Google Shape;8680;p14"/>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1" name="Google Shape;8681;p14"/>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2" name="Google Shape;8682;p14"/>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3" name="Google Shape;8683;p14"/>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4" name="Google Shape;8684;p14"/>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5" name="Google Shape;8685;p14"/>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6" name="Google Shape;8686;p14"/>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7" name="Google Shape;8687;p14"/>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8" name="Google Shape;8688;p14"/>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9" name="Google Shape;8689;p14"/>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0" name="Google Shape;8690;p14"/>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1" name="Google Shape;8691;p14"/>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2" name="Google Shape;8692;p14"/>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3" name="Google Shape;8693;p14"/>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4" name="Google Shape;8694;p14"/>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5" name="Google Shape;8695;p14"/>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6" name="Google Shape;8696;p14"/>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7" name="Google Shape;8697;p14"/>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8" name="Google Shape;8698;p14"/>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9" name="Google Shape;8699;p14"/>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0" name="Google Shape;8700;p14"/>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1" name="Google Shape;8701;p14"/>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2" name="Google Shape;8702;p14"/>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3" name="Google Shape;8703;p14"/>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4" name="Google Shape;8704;p14"/>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5" name="Google Shape;8705;p14"/>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6" name="Google Shape;8706;p14"/>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7" name="Google Shape;8707;p14"/>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8" name="Google Shape;8708;p14"/>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9" name="Google Shape;8709;p14"/>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0" name="Google Shape;8710;p14"/>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1" name="Google Shape;8711;p14"/>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2" name="Google Shape;8712;p14"/>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3" name="Google Shape;8713;p14"/>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4" name="Google Shape;8714;p14"/>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5" name="Google Shape;8715;p14"/>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6" name="Google Shape;8716;p14"/>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7" name="Google Shape;8717;p14"/>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8" name="Google Shape;8718;p14"/>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9" name="Google Shape;8719;p14"/>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0" name="Google Shape;8720;p14"/>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1" name="Google Shape;8721;p14"/>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2" name="Google Shape;8722;p14"/>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3" name="Google Shape;8723;p14"/>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4" name="Google Shape;8724;p14"/>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5" name="Google Shape;8725;p14"/>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6" name="Google Shape;8726;p14"/>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7" name="Google Shape;8727;p14"/>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8" name="Google Shape;8728;p14"/>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9" name="Google Shape;8729;p14"/>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0" name="Google Shape;8730;p14"/>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1" name="Google Shape;8731;p14"/>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2" name="Google Shape;8732;p14"/>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3" name="Google Shape;8733;p14"/>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4" name="Google Shape;8734;p14"/>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5" name="Google Shape;8735;p14"/>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6" name="Google Shape;8736;p14"/>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7" name="Google Shape;8737;p14"/>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8" name="Google Shape;8738;p14"/>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9" name="Google Shape;8739;p14"/>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0" name="Google Shape;8740;p14"/>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1" name="Google Shape;8741;p14"/>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2" name="Google Shape;8742;p14"/>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3" name="Google Shape;8743;p14"/>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4" name="Google Shape;8744;p14"/>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5" name="Google Shape;8745;p14"/>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6" name="Google Shape;8746;p14"/>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7" name="Google Shape;8747;p14"/>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8" name="Google Shape;8748;p14"/>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9" name="Google Shape;8749;p14"/>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0" name="Google Shape;8750;p14"/>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1" name="Google Shape;8751;p14"/>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2" name="Google Shape;8752;p14"/>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3" name="Google Shape;8753;p14"/>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4" name="Google Shape;8754;p14"/>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5" name="Google Shape;8755;p14"/>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6" name="Google Shape;8756;p14"/>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7" name="Google Shape;8757;p14"/>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8" name="Google Shape;8758;p14"/>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9" name="Google Shape;8759;p14"/>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0" name="Google Shape;8760;p14"/>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1" name="Google Shape;8761;p14"/>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2" name="Google Shape;8762;p14"/>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3" name="Google Shape;8763;p14"/>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4" name="Google Shape;8764;p14"/>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5" name="Google Shape;8765;p14"/>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6" name="Google Shape;8766;p14"/>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7" name="Google Shape;8767;p14"/>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8" name="Google Shape;8768;p14"/>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9" name="Google Shape;8769;p14"/>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0" name="Google Shape;8770;p14"/>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1" name="Google Shape;8771;p14"/>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2" name="Google Shape;8772;p14"/>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3" name="Google Shape;8773;p14"/>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4" name="Google Shape;8774;p14"/>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5" name="Google Shape;8775;p14"/>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6" name="Google Shape;8776;p14"/>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7" name="Google Shape;8777;p14"/>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8" name="Google Shape;8778;p14"/>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9" name="Google Shape;8779;p14"/>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0" name="Google Shape;8780;p14"/>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1" name="Google Shape;8781;p14"/>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2" name="Google Shape;8782;p14"/>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3" name="Google Shape;8783;p14"/>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4" name="Google Shape;8784;p14"/>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5" name="Google Shape;8785;p14"/>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6" name="Google Shape;8786;p14"/>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7" name="Google Shape;8787;p14"/>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8" name="Google Shape;8788;p14"/>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9" name="Google Shape;8789;p14"/>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0" name="Google Shape;8790;p14"/>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1" name="Google Shape;8791;p14"/>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2" name="Google Shape;8792;p14"/>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3" name="Google Shape;8793;p14"/>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4" name="Google Shape;8794;p14"/>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5" name="Google Shape;8795;p14"/>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6" name="Google Shape;8796;p14"/>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7" name="Google Shape;8797;p14"/>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8" name="Google Shape;8798;p14"/>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9" name="Google Shape;8799;p14"/>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0" name="Google Shape;8800;p14"/>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1" name="Google Shape;8801;p14"/>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2" name="Google Shape;8802;p14"/>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3" name="Google Shape;8803;p14"/>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4" name="Google Shape;8804;p14"/>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5" name="Google Shape;8805;p14"/>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6" name="Google Shape;8806;p14"/>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7" name="Google Shape;8807;p14"/>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8" name="Google Shape;8808;p14"/>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9" name="Google Shape;8809;p14"/>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0" name="Google Shape;8810;p14"/>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1" name="Google Shape;8811;p14"/>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2" name="Google Shape;8812;p14"/>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3" name="Google Shape;8813;p14"/>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4" name="Google Shape;8814;p14"/>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5" name="Google Shape;8815;p14"/>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6" name="Google Shape;8816;p14"/>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7" name="Google Shape;8817;p14"/>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8" name="Google Shape;8818;p14"/>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9" name="Google Shape;8819;p14"/>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0" name="Google Shape;8820;p14"/>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1" name="Google Shape;8821;p14"/>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2" name="Google Shape;8822;p14"/>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3" name="Google Shape;8823;p14"/>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4" name="Google Shape;8824;p14"/>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5" name="Google Shape;8825;p14"/>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6" name="Google Shape;8826;p14"/>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7" name="Google Shape;8827;p14"/>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8" name="Google Shape;8828;p14"/>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9" name="Google Shape;8829;p14"/>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0" name="Google Shape;8830;p14"/>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1" name="Google Shape;8831;p14"/>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2" name="Google Shape;8832;p14"/>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3" name="Google Shape;8833;p14"/>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4" name="Google Shape;8834;p14"/>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5" name="Google Shape;8835;p14"/>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6" name="Google Shape;8836;p14"/>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7" name="Google Shape;8837;p14"/>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8" name="Google Shape;8838;p14"/>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9" name="Google Shape;8839;p14"/>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0" name="Google Shape;8840;p14"/>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1" name="Google Shape;8841;p14"/>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2" name="Google Shape;8842;p14"/>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3" name="Google Shape;8843;p14"/>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4" name="Google Shape;8844;p14"/>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5" name="Google Shape;8845;p14"/>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6" name="Google Shape;8846;p14"/>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7" name="Google Shape;8847;p14"/>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8" name="Google Shape;8848;p14"/>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9" name="Google Shape;8849;p14"/>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0" name="Google Shape;8850;p14"/>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1" name="Google Shape;8851;p14"/>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2" name="Google Shape;8852;p14"/>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3" name="Google Shape;8853;p14"/>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4" name="Google Shape;8854;p14"/>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5" name="Google Shape;8855;p14"/>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6" name="Google Shape;8856;p14"/>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7" name="Google Shape;8857;p14"/>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8" name="Google Shape;8858;p14"/>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9" name="Google Shape;8859;p14"/>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0" name="Google Shape;8860;p14"/>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1" name="Google Shape;8861;p14"/>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2" name="Google Shape;8862;p14"/>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3" name="Google Shape;8863;p14"/>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4" name="Google Shape;8864;p14"/>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5" name="Google Shape;8865;p14"/>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6" name="Google Shape;8866;p14"/>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7" name="Google Shape;8867;p14"/>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8" name="Google Shape;8868;p14"/>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9" name="Google Shape;8869;p14"/>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0" name="Google Shape;8870;p14"/>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1" name="Google Shape;8871;p14"/>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2" name="Google Shape;8872;p14"/>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3" name="Google Shape;8873;p14"/>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4" name="Google Shape;8874;p14"/>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5" name="Google Shape;8875;p14"/>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6" name="Google Shape;8876;p14"/>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7" name="Google Shape;8877;p14"/>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8" name="Google Shape;8878;p14"/>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9" name="Google Shape;8879;p14"/>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0" name="Google Shape;8880;p14"/>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1" name="Google Shape;8881;p14"/>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2" name="Google Shape;8882;p14"/>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3" name="Google Shape;8883;p14"/>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4" name="Google Shape;8884;p14"/>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5" name="Google Shape;8885;p14"/>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6" name="Google Shape;8886;p14"/>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7" name="Google Shape;8887;p14"/>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8" name="Google Shape;8888;p14"/>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9" name="Google Shape;8889;p14"/>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0" name="Google Shape;8890;p14"/>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1" name="Google Shape;8891;p14"/>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2" name="Google Shape;8892;p14"/>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3" name="Google Shape;8893;p14"/>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4" name="Google Shape;8894;p14"/>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5" name="Google Shape;8895;p14"/>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6" name="Google Shape;8896;p14"/>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7" name="Google Shape;8897;p14"/>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8" name="Google Shape;8898;p14"/>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9" name="Google Shape;8899;p14"/>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0" name="Google Shape;8900;p14"/>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1" name="Google Shape;8901;p14"/>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2" name="Google Shape;8902;p14"/>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3" name="Google Shape;8903;p14"/>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4" name="Google Shape;8904;p14"/>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5" name="Google Shape;8905;p14"/>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6" name="Google Shape;8906;p14"/>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7" name="Google Shape;8907;p14"/>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8" name="Google Shape;8908;p14"/>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9" name="Google Shape;8909;p14"/>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0" name="Google Shape;8910;p14"/>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1" name="Google Shape;8911;p14"/>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2" name="Google Shape;8912;p14"/>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3" name="Google Shape;8913;p14"/>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4" name="Google Shape;8914;p14"/>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5" name="Google Shape;8915;p14"/>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6" name="Google Shape;8916;p14"/>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7" name="Google Shape;8917;p14"/>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8" name="Google Shape;8918;p14"/>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9" name="Google Shape;8919;p14"/>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0" name="Google Shape;8920;p14"/>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1" name="Google Shape;8921;p14"/>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2" name="Google Shape;8922;p14"/>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3" name="Google Shape;8923;p14"/>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4" name="Google Shape;8924;p14"/>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5" name="Google Shape;8925;p14"/>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6" name="Google Shape;8926;p14"/>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7" name="Google Shape;8927;p14"/>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8" name="Google Shape;8928;p14"/>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9" name="Google Shape;8929;p14"/>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0" name="Google Shape;8930;p14"/>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1" name="Google Shape;8931;p14"/>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2" name="Google Shape;8932;p14"/>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3" name="Google Shape;8933;p14"/>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4" name="Google Shape;8934;p14"/>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5" name="Google Shape;8935;p14"/>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6" name="Google Shape;8936;p14"/>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7" name="Google Shape;8937;p14"/>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8" name="Google Shape;8938;p14"/>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9" name="Google Shape;8939;p14"/>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0" name="Google Shape;8940;p14"/>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1" name="Google Shape;8941;p14"/>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2" name="Google Shape;8942;p14"/>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3" name="Google Shape;8943;p14"/>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4" name="Google Shape;8944;p14"/>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5" name="Google Shape;8945;p14"/>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6" name="Google Shape;8946;p14"/>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7" name="Google Shape;8947;p14"/>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8" name="Google Shape;8948;p14"/>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9" name="Google Shape;8949;p14"/>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0" name="Google Shape;8950;p14"/>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1" name="Google Shape;8951;p14"/>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2" name="Google Shape;8952;p14"/>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3" name="Google Shape;8953;p14"/>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4" name="Google Shape;8954;p14"/>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5" name="Google Shape;8955;p14"/>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6" name="Google Shape;8956;p14"/>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7" name="Google Shape;8957;p14"/>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8" name="Google Shape;8958;p14"/>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9" name="Google Shape;8959;p14"/>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0" name="Google Shape;8960;p14"/>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1" name="Google Shape;8961;p14"/>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2" name="Google Shape;8962;p14"/>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3" name="Google Shape;8963;p14"/>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4" name="Google Shape;8964;p14"/>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5" name="Google Shape;8965;p14"/>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6" name="Google Shape;8966;p14"/>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7" name="Google Shape;8967;p14"/>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8" name="Google Shape;8968;p14"/>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9" name="Google Shape;8969;p14"/>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0" name="Google Shape;8970;p14"/>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1" name="Google Shape;8971;p14"/>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2" name="Google Shape;8972;p14"/>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3" name="Google Shape;8973;p14"/>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4" name="Google Shape;8974;p14"/>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5" name="Google Shape;8975;p14"/>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6" name="Google Shape;8976;p14"/>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7" name="Google Shape;8977;p14"/>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8" name="Google Shape;8978;p14"/>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9" name="Google Shape;8979;p14"/>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0" name="Google Shape;8980;p14"/>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1" name="Google Shape;8981;p14"/>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2" name="Google Shape;8982;p14"/>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3" name="Google Shape;8983;p14"/>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4" name="Google Shape;8984;p14"/>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5" name="Google Shape;8985;p14"/>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6" name="Google Shape;8986;p14"/>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7" name="Google Shape;8987;p14"/>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8" name="Google Shape;8988;p14"/>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9" name="Google Shape;8989;p14"/>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0" name="Google Shape;8990;p14"/>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1" name="Google Shape;8991;p14"/>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2" name="Google Shape;8992;p14"/>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3" name="Google Shape;8993;p14"/>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4" name="Google Shape;8994;p14"/>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5" name="Google Shape;8995;p14"/>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6" name="Google Shape;8996;p14"/>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7" name="Google Shape;8997;p14"/>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8" name="Google Shape;8998;p14"/>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9" name="Google Shape;8999;p14"/>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0" name="Google Shape;9000;p14"/>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1" name="Google Shape;9001;p14"/>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2" name="Google Shape;9002;p14"/>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3" name="Google Shape;9003;p14"/>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4" name="Google Shape;9004;p14"/>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5" name="Google Shape;9005;p14"/>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6" name="Google Shape;9006;p14"/>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7" name="Google Shape;9007;p14"/>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8" name="Google Shape;9008;p14"/>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9" name="Google Shape;9009;p14"/>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0" name="Google Shape;9010;p14"/>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1" name="Google Shape;9011;p14"/>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2" name="Google Shape;9012;p14"/>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3" name="Google Shape;9013;p14"/>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4" name="Google Shape;9014;p14"/>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5" name="Google Shape;9015;p14"/>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6" name="Google Shape;9016;p14"/>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7" name="Google Shape;9017;p14"/>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8" name="Google Shape;9018;p14"/>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9" name="Google Shape;9019;p14"/>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0" name="Google Shape;9020;p14"/>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1" name="Google Shape;9021;p14"/>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2" name="Google Shape;9022;p14"/>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3" name="Google Shape;9023;p14"/>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4" name="Google Shape;9024;p14"/>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5" name="Google Shape;9025;p14"/>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6" name="Google Shape;9026;p14"/>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7" name="Google Shape;9027;p14"/>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8" name="Google Shape;9028;p14"/>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9" name="Google Shape;9029;p14"/>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0" name="Google Shape;9030;p14"/>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1" name="Google Shape;9031;p14"/>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2" name="Google Shape;9032;p14"/>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3" name="Google Shape;9033;p14"/>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4" name="Google Shape;9034;p14"/>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5" name="Google Shape;9035;p14"/>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6" name="Google Shape;9036;p14"/>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7" name="Google Shape;9037;p14"/>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8" name="Google Shape;9038;p14"/>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9" name="Google Shape;9039;p14"/>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0" name="Google Shape;9040;p14"/>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1" name="Google Shape;9041;p14"/>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2" name="Google Shape;9042;p14"/>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3" name="Google Shape;9043;p14"/>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4" name="Google Shape;9044;p14"/>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5" name="Google Shape;9045;p14"/>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6" name="Google Shape;9046;p14"/>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7" name="Google Shape;9047;p14"/>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8" name="Google Shape;9048;p14"/>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9" name="Google Shape;9049;p14"/>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0" name="Google Shape;9050;p14"/>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1" name="Google Shape;9051;p14"/>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2" name="Google Shape;9052;p14"/>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3" name="Google Shape;9053;p14"/>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4" name="Google Shape;9054;p14"/>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5" name="Google Shape;9055;p14"/>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6" name="Google Shape;9056;p14"/>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7" name="Google Shape;9057;p14"/>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8" name="Google Shape;9058;p14"/>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9" name="Google Shape;9059;p14"/>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0" name="Google Shape;9060;p14"/>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1" name="Google Shape;9061;p14"/>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2" name="Google Shape;9062;p14"/>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3" name="Google Shape;9063;p14"/>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4" name="Google Shape;9064;p14"/>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5" name="Google Shape;9065;p14"/>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6" name="Google Shape;9066;p14"/>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7" name="Google Shape;9067;p14"/>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8" name="Google Shape;9068;p14"/>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9" name="Google Shape;9069;p14"/>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0" name="Google Shape;9070;p14"/>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1" name="Google Shape;9071;p14"/>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2" name="Google Shape;9072;p14"/>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3" name="Google Shape;9073;p14"/>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4" name="Google Shape;9074;p14"/>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5" name="Google Shape;9075;p14"/>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6" name="Google Shape;9076;p14"/>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7" name="Google Shape;9077;p14"/>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8" name="Google Shape;9078;p14"/>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9" name="Google Shape;9079;p14"/>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0" name="Google Shape;9080;p14"/>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1" name="Google Shape;9081;p14"/>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2" name="Google Shape;9082;p14"/>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3" name="Google Shape;9083;p14"/>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4" name="Google Shape;9084;p14"/>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5" name="Google Shape;9085;p14"/>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6" name="Google Shape;9086;p14"/>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7" name="Google Shape;9087;p14"/>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8" name="Google Shape;9088;p14"/>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9" name="Google Shape;9089;p14"/>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0" name="Google Shape;9090;p14"/>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1" name="Google Shape;9091;p14"/>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2" name="Google Shape;9092;p14"/>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3" name="Google Shape;9093;p14"/>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4" name="Google Shape;9094;p14"/>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5" name="Google Shape;9095;p14"/>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6" name="Google Shape;9096;p14"/>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7" name="Google Shape;9097;p14"/>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8" name="Google Shape;9098;p14"/>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9" name="Google Shape;9099;p14"/>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0" name="Google Shape;9100;p14"/>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1" name="Google Shape;9101;p14"/>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2" name="Google Shape;9102;p14"/>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3" name="Google Shape;9103;p14"/>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4" name="Google Shape;9104;p14"/>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5" name="Google Shape;9105;p14"/>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6" name="Google Shape;9106;p14"/>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7" name="Google Shape;9107;p14"/>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8" name="Google Shape;9108;p14"/>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9" name="Google Shape;9109;p14"/>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0" name="Google Shape;9110;p14"/>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1" name="Google Shape;9111;p14"/>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2" name="Google Shape;9112;p14"/>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3" name="Google Shape;9113;p14"/>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4" name="Google Shape;9114;p14"/>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5" name="Google Shape;9115;p14"/>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6" name="Google Shape;9116;p14"/>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7" name="Google Shape;9117;p14"/>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8" name="Google Shape;9118;p14"/>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9" name="Google Shape;9119;p14"/>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0" name="Google Shape;9120;p14"/>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1" name="Google Shape;9121;p14"/>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2" name="Google Shape;9122;p14"/>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3" name="Google Shape;9123;p14"/>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4" name="Google Shape;9124;p14"/>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5" name="Google Shape;9125;p14"/>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6" name="Google Shape;9126;p14"/>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7" name="Google Shape;9127;p14"/>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8" name="Google Shape;9128;p14"/>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9" name="Google Shape;9129;p14"/>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0" name="Google Shape;9130;p14"/>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1" name="Google Shape;9131;p14"/>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2" name="Google Shape;9132;p14"/>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3" name="Google Shape;9133;p14"/>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4" name="Google Shape;9134;p14"/>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5" name="Google Shape;9135;p14"/>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6" name="Google Shape;9136;p14"/>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7" name="Google Shape;9137;p14"/>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8" name="Google Shape;9138;p14"/>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9" name="Google Shape;9139;p14"/>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0" name="Google Shape;9140;p14"/>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1" name="Google Shape;9141;p14"/>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2" name="Google Shape;9142;p14"/>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3" name="Google Shape;9143;p14"/>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4" name="Google Shape;9144;p14"/>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5" name="Google Shape;9145;p14"/>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6" name="Google Shape;9146;p14"/>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7" name="Google Shape;9147;p14"/>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8" name="Google Shape;9148;p14"/>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9" name="Google Shape;9149;p14"/>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0" name="Google Shape;9150;p14"/>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1" name="Google Shape;9151;p14"/>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2" name="Google Shape;9152;p14"/>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3" name="Google Shape;9153;p14"/>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4" name="Google Shape;9154;p14"/>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5" name="Google Shape;9155;p14"/>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6" name="Google Shape;9156;p14"/>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7" name="Google Shape;9157;p14"/>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8" name="Google Shape;9158;p14"/>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9" name="Google Shape;9159;p14"/>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0" name="Google Shape;9160;p14"/>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1" name="Google Shape;9161;p14"/>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2" name="Google Shape;9162;p14"/>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3" name="Google Shape;9163;p14"/>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4" name="Google Shape;9164;p14"/>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5" name="Google Shape;9165;p14"/>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6" name="Google Shape;9166;p14"/>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7" name="Google Shape;9167;p14"/>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8" name="Google Shape;9168;p14"/>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9" name="Google Shape;9169;p14"/>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0" name="Google Shape;9170;p14"/>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1" name="Google Shape;9171;p14"/>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2" name="Google Shape;9172;p14"/>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3" name="Google Shape;9173;p14"/>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4" name="Google Shape;9174;p14"/>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5" name="Google Shape;9175;p14"/>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6" name="Google Shape;9176;p14"/>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7" name="Google Shape;9177;p14"/>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8" name="Google Shape;9178;p14"/>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9" name="Google Shape;9179;p14"/>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0" name="Google Shape;9180;p14"/>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1" name="Google Shape;9181;p14"/>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2" name="Google Shape;9182;p14"/>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3" name="Google Shape;9183;p14"/>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4" name="Google Shape;9184;p14"/>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5" name="Google Shape;9185;p14"/>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6" name="Google Shape;9186;p14"/>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7" name="Google Shape;9187;p14"/>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8" name="Google Shape;9188;p14"/>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9" name="Google Shape;9189;p14"/>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0" name="Google Shape;9190;p14"/>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1" name="Google Shape;9191;p14"/>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2" name="Google Shape;9192;p14"/>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3" name="Google Shape;9193;p14"/>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4" name="Google Shape;9194;p14"/>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5" name="Google Shape;9195;p14"/>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6" name="Google Shape;9196;p14"/>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7" name="Google Shape;9197;p14"/>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8" name="Google Shape;9198;p14"/>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9" name="Google Shape;9199;p14"/>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0" name="Google Shape;9200;p14"/>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1" name="Google Shape;9201;p14"/>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2" name="Google Shape;9202;p14"/>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3" name="Google Shape;9203;p14"/>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4" name="Google Shape;9204;p14"/>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5" name="Google Shape;9205;p14"/>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6" name="Google Shape;9206;p14"/>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7" name="Google Shape;9207;p14"/>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8" name="Google Shape;9208;p14"/>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09" name="Google Shape;9209;p14"/>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0" name="Google Shape;9210;p14"/>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1" name="Google Shape;9211;p14"/>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2" name="Google Shape;9212;p14"/>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3" name="Google Shape;9213;p14"/>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4" name="Google Shape;9214;p14"/>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5" name="Google Shape;9215;p14"/>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6" name="Google Shape;9216;p14"/>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7" name="Google Shape;9217;p14"/>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8" name="Google Shape;9218;p14"/>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19" name="Google Shape;9219;p14"/>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0" name="Google Shape;9220;p14"/>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1" name="Google Shape;9221;p14"/>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2" name="Google Shape;9222;p14"/>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3" name="Google Shape;9223;p14"/>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4" name="Google Shape;9224;p14"/>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5" name="Google Shape;9225;p14"/>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6" name="Google Shape;9226;p14"/>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7" name="Google Shape;9227;p14"/>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8" name="Google Shape;9228;p14"/>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9" name="Google Shape;9229;p14"/>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0" name="Google Shape;9230;p14"/>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1" name="Google Shape;9231;p14"/>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2" name="Google Shape;9232;p14"/>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3" name="Google Shape;9233;p14"/>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4" name="Google Shape;9234;p14"/>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5" name="Google Shape;9235;p14"/>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6" name="Google Shape;9236;p14"/>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7" name="Google Shape;9237;p14"/>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8" name="Google Shape;9238;p14"/>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9" name="Google Shape;9239;p14"/>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0" name="Google Shape;9240;p14"/>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1" name="Google Shape;9241;p14"/>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2" name="Google Shape;9242;p14"/>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3" name="Google Shape;9243;p14"/>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4" name="Google Shape;9244;p14"/>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5" name="Google Shape;9245;p14"/>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6" name="Google Shape;9246;p14"/>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7" name="Google Shape;9247;p14"/>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8" name="Google Shape;9248;p14"/>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9" name="Google Shape;9249;p14"/>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0" name="Google Shape;9250;p14"/>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1" name="Google Shape;9251;p14"/>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2" name="Google Shape;9252;p14"/>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3" name="Google Shape;9253;p14"/>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4" name="Google Shape;9254;p14"/>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5" name="Google Shape;9255;p14"/>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6" name="Google Shape;9256;p14"/>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7" name="Google Shape;9257;p14"/>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8" name="Google Shape;9258;p14"/>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9" name="Google Shape;9259;p14"/>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0" name="Google Shape;9260;p14"/>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1" name="Google Shape;9261;p14"/>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2" name="Google Shape;9262;p14"/>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3" name="Google Shape;9263;p14"/>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4" name="Google Shape;9264;p14"/>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5" name="Google Shape;9265;p14"/>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6" name="Google Shape;9266;p14"/>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7" name="Google Shape;9267;p14"/>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8" name="Google Shape;9268;p14"/>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9" name="Google Shape;9269;p14"/>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0" name="Google Shape;9270;p14"/>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1" name="Google Shape;9271;p14"/>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2" name="Google Shape;9272;p14"/>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3" name="Google Shape;9273;p14"/>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4" name="Google Shape;9274;p14"/>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5" name="Google Shape;9275;p14"/>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6" name="Google Shape;9276;p14"/>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7" name="Google Shape;9277;p14"/>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8" name="Google Shape;9278;p14"/>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9" name="Google Shape;9279;p14"/>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0" name="Google Shape;9280;p14"/>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1" name="Google Shape;9281;p14"/>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2" name="Google Shape;9282;p14"/>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3" name="Google Shape;9283;p14"/>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4" name="Google Shape;9284;p14"/>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5" name="Google Shape;9285;p14"/>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6" name="Google Shape;9286;p14"/>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7" name="Google Shape;9287;p14"/>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8" name="Google Shape;9288;p14"/>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9" name="Google Shape;9289;p14"/>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0" name="Google Shape;9290;p14"/>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1" name="Google Shape;9291;p14"/>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2" name="Google Shape;9292;p14"/>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3" name="Google Shape;9293;p14"/>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4" name="Google Shape;9294;p14"/>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5" name="Google Shape;9295;p14"/>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6" name="Google Shape;9296;p14"/>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7" name="Google Shape;9297;p14"/>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8" name="Google Shape;9298;p14"/>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9" name="Google Shape;9299;p14"/>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0" name="Google Shape;9300;p14"/>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1" name="Google Shape;9301;p14"/>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2" name="Google Shape;9302;p14"/>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3" name="Google Shape;9303;p14"/>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4" name="Google Shape;9304;p14"/>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5" name="Google Shape;9305;p14"/>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6" name="Google Shape;9306;p14"/>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7" name="Google Shape;9307;p14"/>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8" name="Google Shape;9308;p14"/>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9" name="Google Shape;9309;p14"/>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0" name="Google Shape;9310;p14"/>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1" name="Google Shape;9311;p14"/>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2" name="Google Shape;9312;p14"/>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3" name="Google Shape;9313;p14"/>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4" name="Google Shape;9314;p14"/>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5" name="Google Shape;9315;p14"/>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6" name="Google Shape;9316;p14"/>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7" name="Google Shape;9317;p14"/>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8" name="Google Shape;9318;p14"/>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319" name="Google Shape;9319;p14"/>
          <p:cNvSpPr txBox="1">
            <a:spLocks noGrp="1"/>
          </p:cNvSpPr>
          <p:nvPr>
            <p:ph type="subTitle" idx="1"/>
          </p:nvPr>
        </p:nvSpPr>
        <p:spPr>
          <a:xfrm rot="-303">
            <a:off x="1606751" y="1381795"/>
            <a:ext cx="9072800" cy="3212000"/>
          </a:xfrm>
          <a:prstGeom prst="rect">
            <a:avLst/>
          </a:prstGeom>
          <a:solidFill>
            <a:schemeClr val="lt2"/>
          </a:solidFill>
          <a:effectLst>
            <a:outerShdw dist="66675" dir="2760000" algn="bl" rotWithShape="0">
              <a:schemeClr val="dk1">
                <a:alpha val="15000"/>
              </a:schemeClr>
            </a:outerShdw>
          </a:effectLst>
        </p:spPr>
        <p:txBody>
          <a:bodyPr spcFirstLastPara="1" wrap="square" lIns="91425" tIns="91425" rIns="91425" bIns="91425" anchor="ctr" anchorCtr="0">
            <a:noAutofit/>
          </a:bodyPr>
          <a:lstStyle>
            <a:lvl1pPr lvl="0"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9320" name="Google Shape;9320;p14"/>
          <p:cNvSpPr/>
          <p:nvPr/>
        </p:nvSpPr>
        <p:spPr>
          <a:xfrm rot="9002992">
            <a:off x="668647" y="1968714"/>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1" name="Google Shape;9321;p14"/>
          <p:cNvSpPr/>
          <p:nvPr/>
        </p:nvSpPr>
        <p:spPr>
          <a:xfrm rot="6345070">
            <a:off x="865894" y="695417"/>
            <a:ext cx="97252" cy="194612"/>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2" name="Google Shape;9322;p14"/>
          <p:cNvSpPr/>
          <p:nvPr/>
        </p:nvSpPr>
        <p:spPr>
          <a:xfrm rot="6345070">
            <a:off x="10125961" y="6047450"/>
            <a:ext cx="97252" cy="194612"/>
          </a:xfrm>
          <a:prstGeom prst="roundRect">
            <a:avLst>
              <a:gd name="adj" fmla="val 50000"/>
            </a:avLst>
          </a:prstGeom>
          <a:solidFill>
            <a:schemeClr val="accent4"/>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3" name="Google Shape;9323;p14"/>
          <p:cNvSpPr/>
          <p:nvPr/>
        </p:nvSpPr>
        <p:spPr>
          <a:xfrm rot="9002992">
            <a:off x="11192547" y="4804281"/>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4" name="Google Shape;9324;p14"/>
          <p:cNvSpPr/>
          <p:nvPr/>
        </p:nvSpPr>
        <p:spPr>
          <a:xfrm rot="-7197008">
            <a:off x="11448555" y="5883372"/>
            <a:ext cx="96947" cy="194785"/>
          </a:xfrm>
          <a:prstGeom prst="roundRect">
            <a:avLst>
              <a:gd name="adj" fmla="val 50000"/>
            </a:avLst>
          </a:prstGeom>
          <a:solidFill>
            <a:schemeClr val="accent5"/>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5" name="Google Shape;9325;p14"/>
          <p:cNvSpPr/>
          <p:nvPr/>
        </p:nvSpPr>
        <p:spPr>
          <a:xfrm rot="-7197008">
            <a:off x="2017921" y="695338"/>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9326" name="Google Shape;9326;p14"/>
          <p:cNvSpPr txBox="1">
            <a:spLocks noGrp="1"/>
          </p:cNvSpPr>
          <p:nvPr>
            <p:ph type="title"/>
          </p:nvPr>
        </p:nvSpPr>
        <p:spPr>
          <a:xfrm rot="347388">
            <a:off x="7088541" y="4318191"/>
            <a:ext cx="3743095" cy="709183"/>
          </a:xfrm>
          <a:prstGeom prst="rect">
            <a:avLst/>
          </a:prstGeom>
          <a:solidFill>
            <a:schemeClr val="accent2"/>
          </a:solidFill>
          <a:effectLst>
            <a:outerShdw dist="66675" dir="2640000" algn="bl" rotWithShape="0">
              <a:schemeClr val="dk1">
                <a:alpha val="15000"/>
              </a:schemeClr>
            </a:outerShdw>
          </a:effectLst>
        </p:spPr>
        <p:txBody>
          <a:bodyPr spcFirstLastPara="1" wrap="square" lIns="91425" tIns="91425" rIns="91425" bIns="91425" anchor="ctr" anchorCtr="0">
            <a:noAutofit/>
          </a:bodyPr>
          <a:lstStyle>
            <a:lvl1pPr lvl="0" rtl="0">
              <a:spcBef>
                <a:spcPts val="0"/>
              </a:spcBef>
              <a:spcAft>
                <a:spcPts val="0"/>
              </a:spcAft>
              <a:buSzPts val="3000"/>
              <a:buNone/>
              <a:defRPr sz="33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5706810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9327"/>
        <p:cNvGrpSpPr/>
        <p:nvPr/>
      </p:nvGrpSpPr>
      <p:grpSpPr>
        <a:xfrm>
          <a:off x="0" y="0"/>
          <a:ext cx="0" cy="0"/>
          <a:chOff x="0" y="0"/>
          <a:chExt cx="0" cy="0"/>
        </a:xfrm>
      </p:grpSpPr>
      <p:grpSp>
        <p:nvGrpSpPr>
          <p:cNvPr id="9328" name="Google Shape;9328;p15"/>
          <p:cNvGrpSpPr/>
          <p:nvPr/>
        </p:nvGrpSpPr>
        <p:grpSpPr>
          <a:xfrm>
            <a:off x="0" y="0"/>
            <a:ext cx="12205600" cy="7066400"/>
            <a:chOff x="0" y="0"/>
            <a:chExt cx="9154200" cy="5299800"/>
          </a:xfrm>
        </p:grpSpPr>
        <p:sp>
          <p:nvSpPr>
            <p:cNvPr id="9329" name="Google Shape;9329;p15"/>
            <p:cNvSpPr/>
            <p:nvPr/>
          </p:nvSpPr>
          <p:spPr>
            <a:xfrm>
              <a:off x="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0" name="Google Shape;9330;p15"/>
            <p:cNvSpPr/>
            <p:nvPr/>
          </p:nvSpPr>
          <p:spPr>
            <a:xfrm>
              <a:off x="240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1" name="Google Shape;9331;p15"/>
            <p:cNvSpPr/>
            <p:nvPr/>
          </p:nvSpPr>
          <p:spPr>
            <a:xfrm>
              <a:off x="481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2" name="Google Shape;9332;p15"/>
            <p:cNvSpPr/>
            <p:nvPr/>
          </p:nvSpPr>
          <p:spPr>
            <a:xfrm>
              <a:off x="722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3" name="Google Shape;9333;p15"/>
            <p:cNvSpPr/>
            <p:nvPr/>
          </p:nvSpPr>
          <p:spPr>
            <a:xfrm>
              <a:off x="963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4" name="Google Shape;9334;p15"/>
            <p:cNvSpPr/>
            <p:nvPr/>
          </p:nvSpPr>
          <p:spPr>
            <a:xfrm>
              <a:off x="1204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5" name="Google Shape;9335;p15"/>
            <p:cNvSpPr/>
            <p:nvPr/>
          </p:nvSpPr>
          <p:spPr>
            <a:xfrm>
              <a:off x="1445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6" name="Google Shape;9336;p15"/>
            <p:cNvSpPr/>
            <p:nvPr/>
          </p:nvSpPr>
          <p:spPr>
            <a:xfrm>
              <a:off x="1686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7" name="Google Shape;9337;p15"/>
            <p:cNvSpPr/>
            <p:nvPr/>
          </p:nvSpPr>
          <p:spPr>
            <a:xfrm>
              <a:off x="1927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8" name="Google Shape;9338;p15"/>
            <p:cNvSpPr/>
            <p:nvPr/>
          </p:nvSpPr>
          <p:spPr>
            <a:xfrm>
              <a:off x="2168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9" name="Google Shape;9339;p15"/>
            <p:cNvSpPr/>
            <p:nvPr/>
          </p:nvSpPr>
          <p:spPr>
            <a:xfrm>
              <a:off x="2409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0" name="Google Shape;9340;p15"/>
            <p:cNvSpPr/>
            <p:nvPr/>
          </p:nvSpPr>
          <p:spPr>
            <a:xfrm>
              <a:off x="2649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1" name="Google Shape;9341;p15"/>
            <p:cNvSpPr/>
            <p:nvPr/>
          </p:nvSpPr>
          <p:spPr>
            <a:xfrm>
              <a:off x="2890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2" name="Google Shape;9342;p15"/>
            <p:cNvSpPr/>
            <p:nvPr/>
          </p:nvSpPr>
          <p:spPr>
            <a:xfrm>
              <a:off x="3131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3" name="Google Shape;9343;p15"/>
            <p:cNvSpPr/>
            <p:nvPr/>
          </p:nvSpPr>
          <p:spPr>
            <a:xfrm>
              <a:off x="3372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4" name="Google Shape;9344;p15"/>
            <p:cNvSpPr/>
            <p:nvPr/>
          </p:nvSpPr>
          <p:spPr>
            <a:xfrm>
              <a:off x="3613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5" name="Google Shape;9345;p15"/>
            <p:cNvSpPr/>
            <p:nvPr/>
          </p:nvSpPr>
          <p:spPr>
            <a:xfrm>
              <a:off x="3854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6" name="Google Shape;9346;p15"/>
            <p:cNvSpPr/>
            <p:nvPr/>
          </p:nvSpPr>
          <p:spPr>
            <a:xfrm>
              <a:off x="4095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7" name="Google Shape;9347;p15"/>
            <p:cNvSpPr/>
            <p:nvPr/>
          </p:nvSpPr>
          <p:spPr>
            <a:xfrm>
              <a:off x="4336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8" name="Google Shape;9348;p15"/>
            <p:cNvSpPr/>
            <p:nvPr/>
          </p:nvSpPr>
          <p:spPr>
            <a:xfrm>
              <a:off x="4577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9" name="Google Shape;9349;p15"/>
            <p:cNvSpPr/>
            <p:nvPr/>
          </p:nvSpPr>
          <p:spPr>
            <a:xfrm>
              <a:off x="4818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0" name="Google Shape;9350;p15"/>
            <p:cNvSpPr/>
            <p:nvPr/>
          </p:nvSpPr>
          <p:spPr>
            <a:xfrm>
              <a:off x="5058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1" name="Google Shape;9351;p15"/>
            <p:cNvSpPr/>
            <p:nvPr/>
          </p:nvSpPr>
          <p:spPr>
            <a:xfrm>
              <a:off x="5299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2" name="Google Shape;9352;p15"/>
            <p:cNvSpPr/>
            <p:nvPr/>
          </p:nvSpPr>
          <p:spPr>
            <a:xfrm>
              <a:off x="5540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3" name="Google Shape;9353;p15"/>
            <p:cNvSpPr/>
            <p:nvPr/>
          </p:nvSpPr>
          <p:spPr>
            <a:xfrm>
              <a:off x="5781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4" name="Google Shape;9354;p15"/>
            <p:cNvSpPr/>
            <p:nvPr/>
          </p:nvSpPr>
          <p:spPr>
            <a:xfrm>
              <a:off x="6022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5" name="Google Shape;9355;p15"/>
            <p:cNvSpPr/>
            <p:nvPr/>
          </p:nvSpPr>
          <p:spPr>
            <a:xfrm>
              <a:off x="6263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6" name="Google Shape;9356;p15"/>
            <p:cNvSpPr/>
            <p:nvPr/>
          </p:nvSpPr>
          <p:spPr>
            <a:xfrm>
              <a:off x="6504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7" name="Google Shape;9357;p15"/>
            <p:cNvSpPr/>
            <p:nvPr/>
          </p:nvSpPr>
          <p:spPr>
            <a:xfrm>
              <a:off x="67452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8" name="Google Shape;9358;p15"/>
            <p:cNvSpPr/>
            <p:nvPr/>
          </p:nvSpPr>
          <p:spPr>
            <a:xfrm>
              <a:off x="69861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9" name="Google Shape;9359;p15"/>
            <p:cNvSpPr/>
            <p:nvPr/>
          </p:nvSpPr>
          <p:spPr>
            <a:xfrm>
              <a:off x="72270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0" name="Google Shape;9360;p15"/>
            <p:cNvSpPr/>
            <p:nvPr/>
          </p:nvSpPr>
          <p:spPr>
            <a:xfrm>
              <a:off x="74679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1" name="Google Shape;9361;p15"/>
            <p:cNvSpPr/>
            <p:nvPr/>
          </p:nvSpPr>
          <p:spPr>
            <a:xfrm>
              <a:off x="77088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2" name="Google Shape;9362;p15"/>
            <p:cNvSpPr/>
            <p:nvPr/>
          </p:nvSpPr>
          <p:spPr>
            <a:xfrm>
              <a:off x="79497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3" name="Google Shape;9363;p15"/>
            <p:cNvSpPr/>
            <p:nvPr/>
          </p:nvSpPr>
          <p:spPr>
            <a:xfrm>
              <a:off x="81906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4" name="Google Shape;9364;p15"/>
            <p:cNvSpPr/>
            <p:nvPr/>
          </p:nvSpPr>
          <p:spPr>
            <a:xfrm>
              <a:off x="84315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5" name="Google Shape;9365;p15"/>
            <p:cNvSpPr/>
            <p:nvPr/>
          </p:nvSpPr>
          <p:spPr>
            <a:xfrm>
              <a:off x="86724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6" name="Google Shape;9366;p15"/>
            <p:cNvSpPr/>
            <p:nvPr/>
          </p:nvSpPr>
          <p:spPr>
            <a:xfrm>
              <a:off x="8913300" y="240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7" name="Google Shape;9367;p15"/>
            <p:cNvSpPr/>
            <p:nvPr/>
          </p:nvSpPr>
          <p:spPr>
            <a:xfrm>
              <a:off x="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8" name="Google Shape;9368;p15"/>
            <p:cNvSpPr/>
            <p:nvPr/>
          </p:nvSpPr>
          <p:spPr>
            <a:xfrm>
              <a:off x="240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9" name="Google Shape;9369;p15"/>
            <p:cNvSpPr/>
            <p:nvPr/>
          </p:nvSpPr>
          <p:spPr>
            <a:xfrm>
              <a:off x="481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0" name="Google Shape;9370;p15"/>
            <p:cNvSpPr/>
            <p:nvPr/>
          </p:nvSpPr>
          <p:spPr>
            <a:xfrm>
              <a:off x="722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1" name="Google Shape;9371;p15"/>
            <p:cNvSpPr/>
            <p:nvPr/>
          </p:nvSpPr>
          <p:spPr>
            <a:xfrm>
              <a:off x="963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2" name="Google Shape;9372;p15"/>
            <p:cNvSpPr/>
            <p:nvPr/>
          </p:nvSpPr>
          <p:spPr>
            <a:xfrm>
              <a:off x="1204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3" name="Google Shape;9373;p15"/>
            <p:cNvSpPr/>
            <p:nvPr/>
          </p:nvSpPr>
          <p:spPr>
            <a:xfrm>
              <a:off x="1445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4" name="Google Shape;9374;p15"/>
            <p:cNvSpPr/>
            <p:nvPr/>
          </p:nvSpPr>
          <p:spPr>
            <a:xfrm>
              <a:off x="1686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5" name="Google Shape;9375;p15"/>
            <p:cNvSpPr/>
            <p:nvPr/>
          </p:nvSpPr>
          <p:spPr>
            <a:xfrm>
              <a:off x="1927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6" name="Google Shape;9376;p15"/>
            <p:cNvSpPr/>
            <p:nvPr/>
          </p:nvSpPr>
          <p:spPr>
            <a:xfrm>
              <a:off x="2168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7" name="Google Shape;9377;p15"/>
            <p:cNvSpPr/>
            <p:nvPr/>
          </p:nvSpPr>
          <p:spPr>
            <a:xfrm>
              <a:off x="2409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8" name="Google Shape;9378;p15"/>
            <p:cNvSpPr/>
            <p:nvPr/>
          </p:nvSpPr>
          <p:spPr>
            <a:xfrm>
              <a:off x="2649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9" name="Google Shape;9379;p15"/>
            <p:cNvSpPr/>
            <p:nvPr/>
          </p:nvSpPr>
          <p:spPr>
            <a:xfrm>
              <a:off x="2890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0" name="Google Shape;9380;p15"/>
            <p:cNvSpPr/>
            <p:nvPr/>
          </p:nvSpPr>
          <p:spPr>
            <a:xfrm>
              <a:off x="3131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1" name="Google Shape;9381;p15"/>
            <p:cNvSpPr/>
            <p:nvPr/>
          </p:nvSpPr>
          <p:spPr>
            <a:xfrm>
              <a:off x="3372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2" name="Google Shape;9382;p15"/>
            <p:cNvSpPr/>
            <p:nvPr/>
          </p:nvSpPr>
          <p:spPr>
            <a:xfrm>
              <a:off x="3613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3" name="Google Shape;9383;p15"/>
            <p:cNvSpPr/>
            <p:nvPr/>
          </p:nvSpPr>
          <p:spPr>
            <a:xfrm>
              <a:off x="3854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4" name="Google Shape;9384;p15"/>
            <p:cNvSpPr/>
            <p:nvPr/>
          </p:nvSpPr>
          <p:spPr>
            <a:xfrm>
              <a:off x="4095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5" name="Google Shape;9385;p15"/>
            <p:cNvSpPr/>
            <p:nvPr/>
          </p:nvSpPr>
          <p:spPr>
            <a:xfrm>
              <a:off x="4336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6" name="Google Shape;9386;p15"/>
            <p:cNvSpPr/>
            <p:nvPr/>
          </p:nvSpPr>
          <p:spPr>
            <a:xfrm>
              <a:off x="4577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7" name="Google Shape;9387;p15"/>
            <p:cNvSpPr/>
            <p:nvPr/>
          </p:nvSpPr>
          <p:spPr>
            <a:xfrm>
              <a:off x="4818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8" name="Google Shape;9388;p15"/>
            <p:cNvSpPr/>
            <p:nvPr/>
          </p:nvSpPr>
          <p:spPr>
            <a:xfrm>
              <a:off x="5058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9" name="Google Shape;9389;p15"/>
            <p:cNvSpPr/>
            <p:nvPr/>
          </p:nvSpPr>
          <p:spPr>
            <a:xfrm>
              <a:off x="5299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0" name="Google Shape;9390;p15"/>
            <p:cNvSpPr/>
            <p:nvPr/>
          </p:nvSpPr>
          <p:spPr>
            <a:xfrm>
              <a:off x="5540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1" name="Google Shape;9391;p15"/>
            <p:cNvSpPr/>
            <p:nvPr/>
          </p:nvSpPr>
          <p:spPr>
            <a:xfrm>
              <a:off x="5781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2" name="Google Shape;9392;p15"/>
            <p:cNvSpPr/>
            <p:nvPr/>
          </p:nvSpPr>
          <p:spPr>
            <a:xfrm>
              <a:off x="6022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3" name="Google Shape;9393;p15"/>
            <p:cNvSpPr/>
            <p:nvPr/>
          </p:nvSpPr>
          <p:spPr>
            <a:xfrm>
              <a:off x="6263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4" name="Google Shape;9394;p15"/>
            <p:cNvSpPr/>
            <p:nvPr/>
          </p:nvSpPr>
          <p:spPr>
            <a:xfrm>
              <a:off x="6504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5" name="Google Shape;9395;p15"/>
            <p:cNvSpPr/>
            <p:nvPr/>
          </p:nvSpPr>
          <p:spPr>
            <a:xfrm>
              <a:off x="67452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6" name="Google Shape;9396;p15"/>
            <p:cNvSpPr/>
            <p:nvPr/>
          </p:nvSpPr>
          <p:spPr>
            <a:xfrm>
              <a:off x="69861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7" name="Google Shape;9397;p15"/>
            <p:cNvSpPr/>
            <p:nvPr/>
          </p:nvSpPr>
          <p:spPr>
            <a:xfrm>
              <a:off x="72270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8" name="Google Shape;9398;p15"/>
            <p:cNvSpPr/>
            <p:nvPr/>
          </p:nvSpPr>
          <p:spPr>
            <a:xfrm>
              <a:off x="74679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9" name="Google Shape;9399;p15"/>
            <p:cNvSpPr/>
            <p:nvPr/>
          </p:nvSpPr>
          <p:spPr>
            <a:xfrm>
              <a:off x="77088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0" name="Google Shape;9400;p15"/>
            <p:cNvSpPr/>
            <p:nvPr/>
          </p:nvSpPr>
          <p:spPr>
            <a:xfrm>
              <a:off x="79497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1" name="Google Shape;9401;p15"/>
            <p:cNvSpPr/>
            <p:nvPr/>
          </p:nvSpPr>
          <p:spPr>
            <a:xfrm>
              <a:off x="81906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2" name="Google Shape;9402;p15"/>
            <p:cNvSpPr/>
            <p:nvPr/>
          </p:nvSpPr>
          <p:spPr>
            <a:xfrm>
              <a:off x="84315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3" name="Google Shape;9403;p15"/>
            <p:cNvSpPr/>
            <p:nvPr/>
          </p:nvSpPr>
          <p:spPr>
            <a:xfrm>
              <a:off x="86724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4" name="Google Shape;9404;p15"/>
            <p:cNvSpPr/>
            <p:nvPr/>
          </p:nvSpPr>
          <p:spPr>
            <a:xfrm>
              <a:off x="8913300" y="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5" name="Google Shape;9405;p15"/>
            <p:cNvSpPr/>
            <p:nvPr/>
          </p:nvSpPr>
          <p:spPr>
            <a:xfrm>
              <a:off x="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6" name="Google Shape;9406;p15"/>
            <p:cNvSpPr/>
            <p:nvPr/>
          </p:nvSpPr>
          <p:spPr>
            <a:xfrm>
              <a:off x="240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7" name="Google Shape;9407;p15"/>
            <p:cNvSpPr/>
            <p:nvPr/>
          </p:nvSpPr>
          <p:spPr>
            <a:xfrm>
              <a:off x="481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8" name="Google Shape;9408;p15"/>
            <p:cNvSpPr/>
            <p:nvPr/>
          </p:nvSpPr>
          <p:spPr>
            <a:xfrm>
              <a:off x="722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9" name="Google Shape;9409;p15"/>
            <p:cNvSpPr/>
            <p:nvPr/>
          </p:nvSpPr>
          <p:spPr>
            <a:xfrm>
              <a:off x="963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0" name="Google Shape;9410;p15"/>
            <p:cNvSpPr/>
            <p:nvPr/>
          </p:nvSpPr>
          <p:spPr>
            <a:xfrm>
              <a:off x="1204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1" name="Google Shape;9411;p15"/>
            <p:cNvSpPr/>
            <p:nvPr/>
          </p:nvSpPr>
          <p:spPr>
            <a:xfrm>
              <a:off x="1445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2" name="Google Shape;9412;p15"/>
            <p:cNvSpPr/>
            <p:nvPr/>
          </p:nvSpPr>
          <p:spPr>
            <a:xfrm>
              <a:off x="1686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3" name="Google Shape;9413;p15"/>
            <p:cNvSpPr/>
            <p:nvPr/>
          </p:nvSpPr>
          <p:spPr>
            <a:xfrm>
              <a:off x="1927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4" name="Google Shape;9414;p15"/>
            <p:cNvSpPr/>
            <p:nvPr/>
          </p:nvSpPr>
          <p:spPr>
            <a:xfrm>
              <a:off x="2168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5" name="Google Shape;9415;p15"/>
            <p:cNvSpPr/>
            <p:nvPr/>
          </p:nvSpPr>
          <p:spPr>
            <a:xfrm>
              <a:off x="2409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6" name="Google Shape;9416;p15"/>
            <p:cNvSpPr/>
            <p:nvPr/>
          </p:nvSpPr>
          <p:spPr>
            <a:xfrm>
              <a:off x="2649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7" name="Google Shape;9417;p15"/>
            <p:cNvSpPr/>
            <p:nvPr/>
          </p:nvSpPr>
          <p:spPr>
            <a:xfrm>
              <a:off x="2890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8" name="Google Shape;9418;p15"/>
            <p:cNvSpPr/>
            <p:nvPr/>
          </p:nvSpPr>
          <p:spPr>
            <a:xfrm>
              <a:off x="3131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9" name="Google Shape;9419;p15"/>
            <p:cNvSpPr/>
            <p:nvPr/>
          </p:nvSpPr>
          <p:spPr>
            <a:xfrm>
              <a:off x="3372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0" name="Google Shape;9420;p15"/>
            <p:cNvSpPr/>
            <p:nvPr/>
          </p:nvSpPr>
          <p:spPr>
            <a:xfrm>
              <a:off x="3613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1" name="Google Shape;9421;p15"/>
            <p:cNvSpPr/>
            <p:nvPr/>
          </p:nvSpPr>
          <p:spPr>
            <a:xfrm>
              <a:off x="3854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2" name="Google Shape;9422;p15"/>
            <p:cNvSpPr/>
            <p:nvPr/>
          </p:nvSpPr>
          <p:spPr>
            <a:xfrm>
              <a:off x="4095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3" name="Google Shape;9423;p15"/>
            <p:cNvSpPr/>
            <p:nvPr/>
          </p:nvSpPr>
          <p:spPr>
            <a:xfrm>
              <a:off x="4336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4" name="Google Shape;9424;p15"/>
            <p:cNvSpPr/>
            <p:nvPr/>
          </p:nvSpPr>
          <p:spPr>
            <a:xfrm>
              <a:off x="4577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5" name="Google Shape;9425;p15"/>
            <p:cNvSpPr/>
            <p:nvPr/>
          </p:nvSpPr>
          <p:spPr>
            <a:xfrm>
              <a:off x="4818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6" name="Google Shape;9426;p15"/>
            <p:cNvSpPr/>
            <p:nvPr/>
          </p:nvSpPr>
          <p:spPr>
            <a:xfrm>
              <a:off x="5058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7" name="Google Shape;9427;p15"/>
            <p:cNvSpPr/>
            <p:nvPr/>
          </p:nvSpPr>
          <p:spPr>
            <a:xfrm>
              <a:off x="5299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8" name="Google Shape;9428;p15"/>
            <p:cNvSpPr/>
            <p:nvPr/>
          </p:nvSpPr>
          <p:spPr>
            <a:xfrm>
              <a:off x="5540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9" name="Google Shape;9429;p15"/>
            <p:cNvSpPr/>
            <p:nvPr/>
          </p:nvSpPr>
          <p:spPr>
            <a:xfrm>
              <a:off x="5781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0" name="Google Shape;9430;p15"/>
            <p:cNvSpPr/>
            <p:nvPr/>
          </p:nvSpPr>
          <p:spPr>
            <a:xfrm>
              <a:off x="6022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1" name="Google Shape;9431;p15"/>
            <p:cNvSpPr/>
            <p:nvPr/>
          </p:nvSpPr>
          <p:spPr>
            <a:xfrm>
              <a:off x="6263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2" name="Google Shape;9432;p15"/>
            <p:cNvSpPr/>
            <p:nvPr/>
          </p:nvSpPr>
          <p:spPr>
            <a:xfrm>
              <a:off x="6504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3" name="Google Shape;9433;p15"/>
            <p:cNvSpPr/>
            <p:nvPr/>
          </p:nvSpPr>
          <p:spPr>
            <a:xfrm>
              <a:off x="67452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4" name="Google Shape;9434;p15"/>
            <p:cNvSpPr/>
            <p:nvPr/>
          </p:nvSpPr>
          <p:spPr>
            <a:xfrm>
              <a:off x="69861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5" name="Google Shape;9435;p15"/>
            <p:cNvSpPr/>
            <p:nvPr/>
          </p:nvSpPr>
          <p:spPr>
            <a:xfrm>
              <a:off x="72270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6" name="Google Shape;9436;p15"/>
            <p:cNvSpPr/>
            <p:nvPr/>
          </p:nvSpPr>
          <p:spPr>
            <a:xfrm>
              <a:off x="74679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7" name="Google Shape;9437;p15"/>
            <p:cNvSpPr/>
            <p:nvPr/>
          </p:nvSpPr>
          <p:spPr>
            <a:xfrm>
              <a:off x="77088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8" name="Google Shape;9438;p15"/>
            <p:cNvSpPr/>
            <p:nvPr/>
          </p:nvSpPr>
          <p:spPr>
            <a:xfrm>
              <a:off x="79497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9" name="Google Shape;9439;p15"/>
            <p:cNvSpPr/>
            <p:nvPr/>
          </p:nvSpPr>
          <p:spPr>
            <a:xfrm>
              <a:off x="81906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0" name="Google Shape;9440;p15"/>
            <p:cNvSpPr/>
            <p:nvPr/>
          </p:nvSpPr>
          <p:spPr>
            <a:xfrm>
              <a:off x="84315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1" name="Google Shape;9441;p15"/>
            <p:cNvSpPr/>
            <p:nvPr/>
          </p:nvSpPr>
          <p:spPr>
            <a:xfrm>
              <a:off x="86724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2" name="Google Shape;9442;p15"/>
            <p:cNvSpPr/>
            <p:nvPr/>
          </p:nvSpPr>
          <p:spPr>
            <a:xfrm>
              <a:off x="8913300" y="481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3" name="Google Shape;9443;p15"/>
            <p:cNvSpPr/>
            <p:nvPr/>
          </p:nvSpPr>
          <p:spPr>
            <a:xfrm>
              <a:off x="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4" name="Google Shape;9444;p15"/>
            <p:cNvSpPr/>
            <p:nvPr/>
          </p:nvSpPr>
          <p:spPr>
            <a:xfrm>
              <a:off x="240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5" name="Google Shape;9445;p15"/>
            <p:cNvSpPr/>
            <p:nvPr/>
          </p:nvSpPr>
          <p:spPr>
            <a:xfrm>
              <a:off x="481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6" name="Google Shape;9446;p15"/>
            <p:cNvSpPr/>
            <p:nvPr/>
          </p:nvSpPr>
          <p:spPr>
            <a:xfrm>
              <a:off x="722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7" name="Google Shape;9447;p15"/>
            <p:cNvSpPr/>
            <p:nvPr/>
          </p:nvSpPr>
          <p:spPr>
            <a:xfrm>
              <a:off x="963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8" name="Google Shape;9448;p15"/>
            <p:cNvSpPr/>
            <p:nvPr/>
          </p:nvSpPr>
          <p:spPr>
            <a:xfrm>
              <a:off x="1204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9" name="Google Shape;9449;p15"/>
            <p:cNvSpPr/>
            <p:nvPr/>
          </p:nvSpPr>
          <p:spPr>
            <a:xfrm>
              <a:off x="1445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0" name="Google Shape;9450;p15"/>
            <p:cNvSpPr/>
            <p:nvPr/>
          </p:nvSpPr>
          <p:spPr>
            <a:xfrm>
              <a:off x="1686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1" name="Google Shape;9451;p15"/>
            <p:cNvSpPr/>
            <p:nvPr/>
          </p:nvSpPr>
          <p:spPr>
            <a:xfrm>
              <a:off x="1927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2" name="Google Shape;9452;p15"/>
            <p:cNvSpPr/>
            <p:nvPr/>
          </p:nvSpPr>
          <p:spPr>
            <a:xfrm>
              <a:off x="2168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3" name="Google Shape;9453;p15"/>
            <p:cNvSpPr/>
            <p:nvPr/>
          </p:nvSpPr>
          <p:spPr>
            <a:xfrm>
              <a:off x="2409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4" name="Google Shape;9454;p15"/>
            <p:cNvSpPr/>
            <p:nvPr/>
          </p:nvSpPr>
          <p:spPr>
            <a:xfrm>
              <a:off x="2649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5" name="Google Shape;9455;p15"/>
            <p:cNvSpPr/>
            <p:nvPr/>
          </p:nvSpPr>
          <p:spPr>
            <a:xfrm>
              <a:off x="2890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6" name="Google Shape;9456;p15"/>
            <p:cNvSpPr/>
            <p:nvPr/>
          </p:nvSpPr>
          <p:spPr>
            <a:xfrm>
              <a:off x="3131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7" name="Google Shape;9457;p15"/>
            <p:cNvSpPr/>
            <p:nvPr/>
          </p:nvSpPr>
          <p:spPr>
            <a:xfrm>
              <a:off x="3372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8" name="Google Shape;9458;p15"/>
            <p:cNvSpPr/>
            <p:nvPr/>
          </p:nvSpPr>
          <p:spPr>
            <a:xfrm>
              <a:off x="3613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9" name="Google Shape;9459;p15"/>
            <p:cNvSpPr/>
            <p:nvPr/>
          </p:nvSpPr>
          <p:spPr>
            <a:xfrm>
              <a:off x="3854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0" name="Google Shape;9460;p15"/>
            <p:cNvSpPr/>
            <p:nvPr/>
          </p:nvSpPr>
          <p:spPr>
            <a:xfrm>
              <a:off x="4095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1" name="Google Shape;9461;p15"/>
            <p:cNvSpPr/>
            <p:nvPr/>
          </p:nvSpPr>
          <p:spPr>
            <a:xfrm>
              <a:off x="4336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2" name="Google Shape;9462;p15"/>
            <p:cNvSpPr/>
            <p:nvPr/>
          </p:nvSpPr>
          <p:spPr>
            <a:xfrm>
              <a:off x="4577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3" name="Google Shape;9463;p15"/>
            <p:cNvSpPr/>
            <p:nvPr/>
          </p:nvSpPr>
          <p:spPr>
            <a:xfrm>
              <a:off x="4818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4" name="Google Shape;9464;p15"/>
            <p:cNvSpPr/>
            <p:nvPr/>
          </p:nvSpPr>
          <p:spPr>
            <a:xfrm>
              <a:off x="5058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5" name="Google Shape;9465;p15"/>
            <p:cNvSpPr/>
            <p:nvPr/>
          </p:nvSpPr>
          <p:spPr>
            <a:xfrm>
              <a:off x="5299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6" name="Google Shape;9466;p15"/>
            <p:cNvSpPr/>
            <p:nvPr/>
          </p:nvSpPr>
          <p:spPr>
            <a:xfrm>
              <a:off x="5540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7" name="Google Shape;9467;p15"/>
            <p:cNvSpPr/>
            <p:nvPr/>
          </p:nvSpPr>
          <p:spPr>
            <a:xfrm>
              <a:off x="5781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8" name="Google Shape;9468;p15"/>
            <p:cNvSpPr/>
            <p:nvPr/>
          </p:nvSpPr>
          <p:spPr>
            <a:xfrm>
              <a:off x="6022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9" name="Google Shape;9469;p15"/>
            <p:cNvSpPr/>
            <p:nvPr/>
          </p:nvSpPr>
          <p:spPr>
            <a:xfrm>
              <a:off x="6263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0" name="Google Shape;9470;p15"/>
            <p:cNvSpPr/>
            <p:nvPr/>
          </p:nvSpPr>
          <p:spPr>
            <a:xfrm>
              <a:off x="6504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1" name="Google Shape;9471;p15"/>
            <p:cNvSpPr/>
            <p:nvPr/>
          </p:nvSpPr>
          <p:spPr>
            <a:xfrm>
              <a:off x="67452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2" name="Google Shape;9472;p15"/>
            <p:cNvSpPr/>
            <p:nvPr/>
          </p:nvSpPr>
          <p:spPr>
            <a:xfrm>
              <a:off x="69861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3" name="Google Shape;9473;p15"/>
            <p:cNvSpPr/>
            <p:nvPr/>
          </p:nvSpPr>
          <p:spPr>
            <a:xfrm>
              <a:off x="72270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4" name="Google Shape;9474;p15"/>
            <p:cNvSpPr/>
            <p:nvPr/>
          </p:nvSpPr>
          <p:spPr>
            <a:xfrm>
              <a:off x="74679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5" name="Google Shape;9475;p15"/>
            <p:cNvSpPr/>
            <p:nvPr/>
          </p:nvSpPr>
          <p:spPr>
            <a:xfrm>
              <a:off x="77088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6" name="Google Shape;9476;p15"/>
            <p:cNvSpPr/>
            <p:nvPr/>
          </p:nvSpPr>
          <p:spPr>
            <a:xfrm>
              <a:off x="79497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7" name="Google Shape;9477;p15"/>
            <p:cNvSpPr/>
            <p:nvPr/>
          </p:nvSpPr>
          <p:spPr>
            <a:xfrm>
              <a:off x="81906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8" name="Google Shape;9478;p15"/>
            <p:cNvSpPr/>
            <p:nvPr/>
          </p:nvSpPr>
          <p:spPr>
            <a:xfrm>
              <a:off x="84315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9" name="Google Shape;9479;p15"/>
            <p:cNvSpPr/>
            <p:nvPr/>
          </p:nvSpPr>
          <p:spPr>
            <a:xfrm>
              <a:off x="86724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0" name="Google Shape;9480;p15"/>
            <p:cNvSpPr/>
            <p:nvPr/>
          </p:nvSpPr>
          <p:spPr>
            <a:xfrm>
              <a:off x="8913300" y="722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1" name="Google Shape;9481;p15"/>
            <p:cNvSpPr/>
            <p:nvPr/>
          </p:nvSpPr>
          <p:spPr>
            <a:xfrm>
              <a:off x="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2" name="Google Shape;9482;p15"/>
            <p:cNvSpPr/>
            <p:nvPr/>
          </p:nvSpPr>
          <p:spPr>
            <a:xfrm>
              <a:off x="240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3" name="Google Shape;9483;p15"/>
            <p:cNvSpPr/>
            <p:nvPr/>
          </p:nvSpPr>
          <p:spPr>
            <a:xfrm>
              <a:off x="481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4" name="Google Shape;9484;p15"/>
            <p:cNvSpPr/>
            <p:nvPr/>
          </p:nvSpPr>
          <p:spPr>
            <a:xfrm>
              <a:off x="722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5" name="Google Shape;9485;p15"/>
            <p:cNvSpPr/>
            <p:nvPr/>
          </p:nvSpPr>
          <p:spPr>
            <a:xfrm>
              <a:off x="963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6" name="Google Shape;9486;p15"/>
            <p:cNvSpPr/>
            <p:nvPr/>
          </p:nvSpPr>
          <p:spPr>
            <a:xfrm>
              <a:off x="1204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7" name="Google Shape;9487;p15"/>
            <p:cNvSpPr/>
            <p:nvPr/>
          </p:nvSpPr>
          <p:spPr>
            <a:xfrm>
              <a:off x="1445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8" name="Google Shape;9488;p15"/>
            <p:cNvSpPr/>
            <p:nvPr/>
          </p:nvSpPr>
          <p:spPr>
            <a:xfrm>
              <a:off x="1686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9" name="Google Shape;9489;p15"/>
            <p:cNvSpPr/>
            <p:nvPr/>
          </p:nvSpPr>
          <p:spPr>
            <a:xfrm>
              <a:off x="1927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0" name="Google Shape;9490;p15"/>
            <p:cNvSpPr/>
            <p:nvPr/>
          </p:nvSpPr>
          <p:spPr>
            <a:xfrm>
              <a:off x="2168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1" name="Google Shape;9491;p15"/>
            <p:cNvSpPr/>
            <p:nvPr/>
          </p:nvSpPr>
          <p:spPr>
            <a:xfrm>
              <a:off x="2409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2" name="Google Shape;9492;p15"/>
            <p:cNvSpPr/>
            <p:nvPr/>
          </p:nvSpPr>
          <p:spPr>
            <a:xfrm>
              <a:off x="2649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3" name="Google Shape;9493;p15"/>
            <p:cNvSpPr/>
            <p:nvPr/>
          </p:nvSpPr>
          <p:spPr>
            <a:xfrm>
              <a:off x="2890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4" name="Google Shape;9494;p15"/>
            <p:cNvSpPr/>
            <p:nvPr/>
          </p:nvSpPr>
          <p:spPr>
            <a:xfrm>
              <a:off x="3131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5" name="Google Shape;9495;p15"/>
            <p:cNvSpPr/>
            <p:nvPr/>
          </p:nvSpPr>
          <p:spPr>
            <a:xfrm>
              <a:off x="3372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6" name="Google Shape;9496;p15"/>
            <p:cNvSpPr/>
            <p:nvPr/>
          </p:nvSpPr>
          <p:spPr>
            <a:xfrm>
              <a:off x="3613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7" name="Google Shape;9497;p15"/>
            <p:cNvSpPr/>
            <p:nvPr/>
          </p:nvSpPr>
          <p:spPr>
            <a:xfrm>
              <a:off x="3854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8" name="Google Shape;9498;p15"/>
            <p:cNvSpPr/>
            <p:nvPr/>
          </p:nvSpPr>
          <p:spPr>
            <a:xfrm>
              <a:off x="4095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9" name="Google Shape;9499;p15"/>
            <p:cNvSpPr/>
            <p:nvPr/>
          </p:nvSpPr>
          <p:spPr>
            <a:xfrm>
              <a:off x="4336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0" name="Google Shape;9500;p15"/>
            <p:cNvSpPr/>
            <p:nvPr/>
          </p:nvSpPr>
          <p:spPr>
            <a:xfrm>
              <a:off x="4577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1" name="Google Shape;9501;p15"/>
            <p:cNvSpPr/>
            <p:nvPr/>
          </p:nvSpPr>
          <p:spPr>
            <a:xfrm>
              <a:off x="4818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2" name="Google Shape;9502;p15"/>
            <p:cNvSpPr/>
            <p:nvPr/>
          </p:nvSpPr>
          <p:spPr>
            <a:xfrm>
              <a:off x="5058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3" name="Google Shape;9503;p15"/>
            <p:cNvSpPr/>
            <p:nvPr/>
          </p:nvSpPr>
          <p:spPr>
            <a:xfrm>
              <a:off x="5299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4" name="Google Shape;9504;p15"/>
            <p:cNvSpPr/>
            <p:nvPr/>
          </p:nvSpPr>
          <p:spPr>
            <a:xfrm>
              <a:off x="5540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5" name="Google Shape;9505;p15"/>
            <p:cNvSpPr/>
            <p:nvPr/>
          </p:nvSpPr>
          <p:spPr>
            <a:xfrm>
              <a:off x="5781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6" name="Google Shape;9506;p15"/>
            <p:cNvSpPr/>
            <p:nvPr/>
          </p:nvSpPr>
          <p:spPr>
            <a:xfrm>
              <a:off x="6022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7" name="Google Shape;9507;p15"/>
            <p:cNvSpPr/>
            <p:nvPr/>
          </p:nvSpPr>
          <p:spPr>
            <a:xfrm>
              <a:off x="6263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8" name="Google Shape;9508;p15"/>
            <p:cNvSpPr/>
            <p:nvPr/>
          </p:nvSpPr>
          <p:spPr>
            <a:xfrm>
              <a:off x="6504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9" name="Google Shape;9509;p15"/>
            <p:cNvSpPr/>
            <p:nvPr/>
          </p:nvSpPr>
          <p:spPr>
            <a:xfrm>
              <a:off x="67452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0" name="Google Shape;9510;p15"/>
            <p:cNvSpPr/>
            <p:nvPr/>
          </p:nvSpPr>
          <p:spPr>
            <a:xfrm>
              <a:off x="69861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1" name="Google Shape;9511;p15"/>
            <p:cNvSpPr/>
            <p:nvPr/>
          </p:nvSpPr>
          <p:spPr>
            <a:xfrm>
              <a:off x="72270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2" name="Google Shape;9512;p15"/>
            <p:cNvSpPr/>
            <p:nvPr/>
          </p:nvSpPr>
          <p:spPr>
            <a:xfrm>
              <a:off x="74679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3" name="Google Shape;9513;p15"/>
            <p:cNvSpPr/>
            <p:nvPr/>
          </p:nvSpPr>
          <p:spPr>
            <a:xfrm>
              <a:off x="77088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4" name="Google Shape;9514;p15"/>
            <p:cNvSpPr/>
            <p:nvPr/>
          </p:nvSpPr>
          <p:spPr>
            <a:xfrm>
              <a:off x="79497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5" name="Google Shape;9515;p15"/>
            <p:cNvSpPr/>
            <p:nvPr/>
          </p:nvSpPr>
          <p:spPr>
            <a:xfrm>
              <a:off x="81906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6" name="Google Shape;9516;p15"/>
            <p:cNvSpPr/>
            <p:nvPr/>
          </p:nvSpPr>
          <p:spPr>
            <a:xfrm>
              <a:off x="84315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7" name="Google Shape;9517;p15"/>
            <p:cNvSpPr/>
            <p:nvPr/>
          </p:nvSpPr>
          <p:spPr>
            <a:xfrm>
              <a:off x="86724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8" name="Google Shape;9518;p15"/>
            <p:cNvSpPr/>
            <p:nvPr/>
          </p:nvSpPr>
          <p:spPr>
            <a:xfrm>
              <a:off x="8913300" y="963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9" name="Google Shape;9519;p15"/>
            <p:cNvSpPr/>
            <p:nvPr/>
          </p:nvSpPr>
          <p:spPr>
            <a:xfrm>
              <a:off x="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0" name="Google Shape;9520;p15"/>
            <p:cNvSpPr/>
            <p:nvPr/>
          </p:nvSpPr>
          <p:spPr>
            <a:xfrm>
              <a:off x="240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1" name="Google Shape;9521;p15"/>
            <p:cNvSpPr/>
            <p:nvPr/>
          </p:nvSpPr>
          <p:spPr>
            <a:xfrm>
              <a:off x="481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2" name="Google Shape;9522;p15"/>
            <p:cNvSpPr/>
            <p:nvPr/>
          </p:nvSpPr>
          <p:spPr>
            <a:xfrm>
              <a:off x="722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3" name="Google Shape;9523;p15"/>
            <p:cNvSpPr/>
            <p:nvPr/>
          </p:nvSpPr>
          <p:spPr>
            <a:xfrm>
              <a:off x="963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4" name="Google Shape;9524;p15"/>
            <p:cNvSpPr/>
            <p:nvPr/>
          </p:nvSpPr>
          <p:spPr>
            <a:xfrm>
              <a:off x="1204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5" name="Google Shape;9525;p15"/>
            <p:cNvSpPr/>
            <p:nvPr/>
          </p:nvSpPr>
          <p:spPr>
            <a:xfrm>
              <a:off x="1445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6" name="Google Shape;9526;p15"/>
            <p:cNvSpPr/>
            <p:nvPr/>
          </p:nvSpPr>
          <p:spPr>
            <a:xfrm>
              <a:off x="1686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7" name="Google Shape;9527;p15"/>
            <p:cNvSpPr/>
            <p:nvPr/>
          </p:nvSpPr>
          <p:spPr>
            <a:xfrm>
              <a:off x="1927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8" name="Google Shape;9528;p15"/>
            <p:cNvSpPr/>
            <p:nvPr/>
          </p:nvSpPr>
          <p:spPr>
            <a:xfrm>
              <a:off x="2168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9" name="Google Shape;9529;p15"/>
            <p:cNvSpPr/>
            <p:nvPr/>
          </p:nvSpPr>
          <p:spPr>
            <a:xfrm>
              <a:off x="2409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0" name="Google Shape;9530;p15"/>
            <p:cNvSpPr/>
            <p:nvPr/>
          </p:nvSpPr>
          <p:spPr>
            <a:xfrm>
              <a:off x="2649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1" name="Google Shape;9531;p15"/>
            <p:cNvSpPr/>
            <p:nvPr/>
          </p:nvSpPr>
          <p:spPr>
            <a:xfrm>
              <a:off x="2890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2" name="Google Shape;9532;p15"/>
            <p:cNvSpPr/>
            <p:nvPr/>
          </p:nvSpPr>
          <p:spPr>
            <a:xfrm>
              <a:off x="3131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3" name="Google Shape;9533;p15"/>
            <p:cNvSpPr/>
            <p:nvPr/>
          </p:nvSpPr>
          <p:spPr>
            <a:xfrm>
              <a:off x="3372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4" name="Google Shape;9534;p15"/>
            <p:cNvSpPr/>
            <p:nvPr/>
          </p:nvSpPr>
          <p:spPr>
            <a:xfrm>
              <a:off x="3613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5" name="Google Shape;9535;p15"/>
            <p:cNvSpPr/>
            <p:nvPr/>
          </p:nvSpPr>
          <p:spPr>
            <a:xfrm>
              <a:off x="3854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6" name="Google Shape;9536;p15"/>
            <p:cNvSpPr/>
            <p:nvPr/>
          </p:nvSpPr>
          <p:spPr>
            <a:xfrm>
              <a:off x="4095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7" name="Google Shape;9537;p15"/>
            <p:cNvSpPr/>
            <p:nvPr/>
          </p:nvSpPr>
          <p:spPr>
            <a:xfrm>
              <a:off x="4336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8" name="Google Shape;9538;p15"/>
            <p:cNvSpPr/>
            <p:nvPr/>
          </p:nvSpPr>
          <p:spPr>
            <a:xfrm>
              <a:off x="4577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9" name="Google Shape;9539;p15"/>
            <p:cNvSpPr/>
            <p:nvPr/>
          </p:nvSpPr>
          <p:spPr>
            <a:xfrm>
              <a:off x="4818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0" name="Google Shape;9540;p15"/>
            <p:cNvSpPr/>
            <p:nvPr/>
          </p:nvSpPr>
          <p:spPr>
            <a:xfrm>
              <a:off x="5058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1" name="Google Shape;9541;p15"/>
            <p:cNvSpPr/>
            <p:nvPr/>
          </p:nvSpPr>
          <p:spPr>
            <a:xfrm>
              <a:off x="5299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2" name="Google Shape;9542;p15"/>
            <p:cNvSpPr/>
            <p:nvPr/>
          </p:nvSpPr>
          <p:spPr>
            <a:xfrm>
              <a:off x="5540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3" name="Google Shape;9543;p15"/>
            <p:cNvSpPr/>
            <p:nvPr/>
          </p:nvSpPr>
          <p:spPr>
            <a:xfrm>
              <a:off x="5781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4" name="Google Shape;9544;p15"/>
            <p:cNvSpPr/>
            <p:nvPr/>
          </p:nvSpPr>
          <p:spPr>
            <a:xfrm>
              <a:off x="6022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5" name="Google Shape;9545;p15"/>
            <p:cNvSpPr/>
            <p:nvPr/>
          </p:nvSpPr>
          <p:spPr>
            <a:xfrm>
              <a:off x="6263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6" name="Google Shape;9546;p15"/>
            <p:cNvSpPr/>
            <p:nvPr/>
          </p:nvSpPr>
          <p:spPr>
            <a:xfrm>
              <a:off x="6504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7" name="Google Shape;9547;p15"/>
            <p:cNvSpPr/>
            <p:nvPr/>
          </p:nvSpPr>
          <p:spPr>
            <a:xfrm>
              <a:off x="67452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8" name="Google Shape;9548;p15"/>
            <p:cNvSpPr/>
            <p:nvPr/>
          </p:nvSpPr>
          <p:spPr>
            <a:xfrm>
              <a:off x="69861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9" name="Google Shape;9549;p15"/>
            <p:cNvSpPr/>
            <p:nvPr/>
          </p:nvSpPr>
          <p:spPr>
            <a:xfrm>
              <a:off x="72270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0" name="Google Shape;9550;p15"/>
            <p:cNvSpPr/>
            <p:nvPr/>
          </p:nvSpPr>
          <p:spPr>
            <a:xfrm>
              <a:off x="74679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1" name="Google Shape;9551;p15"/>
            <p:cNvSpPr/>
            <p:nvPr/>
          </p:nvSpPr>
          <p:spPr>
            <a:xfrm>
              <a:off x="77088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2" name="Google Shape;9552;p15"/>
            <p:cNvSpPr/>
            <p:nvPr/>
          </p:nvSpPr>
          <p:spPr>
            <a:xfrm>
              <a:off x="79497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3" name="Google Shape;9553;p15"/>
            <p:cNvSpPr/>
            <p:nvPr/>
          </p:nvSpPr>
          <p:spPr>
            <a:xfrm>
              <a:off x="81906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4" name="Google Shape;9554;p15"/>
            <p:cNvSpPr/>
            <p:nvPr/>
          </p:nvSpPr>
          <p:spPr>
            <a:xfrm>
              <a:off x="84315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5" name="Google Shape;9555;p15"/>
            <p:cNvSpPr/>
            <p:nvPr/>
          </p:nvSpPr>
          <p:spPr>
            <a:xfrm>
              <a:off x="86724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6" name="Google Shape;9556;p15"/>
            <p:cNvSpPr/>
            <p:nvPr/>
          </p:nvSpPr>
          <p:spPr>
            <a:xfrm>
              <a:off x="8913300" y="1204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7" name="Google Shape;9557;p15"/>
            <p:cNvSpPr/>
            <p:nvPr/>
          </p:nvSpPr>
          <p:spPr>
            <a:xfrm>
              <a:off x="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8" name="Google Shape;9558;p15"/>
            <p:cNvSpPr/>
            <p:nvPr/>
          </p:nvSpPr>
          <p:spPr>
            <a:xfrm>
              <a:off x="240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9" name="Google Shape;9559;p15"/>
            <p:cNvSpPr/>
            <p:nvPr/>
          </p:nvSpPr>
          <p:spPr>
            <a:xfrm>
              <a:off x="481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0" name="Google Shape;9560;p15"/>
            <p:cNvSpPr/>
            <p:nvPr/>
          </p:nvSpPr>
          <p:spPr>
            <a:xfrm>
              <a:off x="722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1" name="Google Shape;9561;p15"/>
            <p:cNvSpPr/>
            <p:nvPr/>
          </p:nvSpPr>
          <p:spPr>
            <a:xfrm>
              <a:off x="963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2" name="Google Shape;9562;p15"/>
            <p:cNvSpPr/>
            <p:nvPr/>
          </p:nvSpPr>
          <p:spPr>
            <a:xfrm>
              <a:off x="1204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3" name="Google Shape;9563;p15"/>
            <p:cNvSpPr/>
            <p:nvPr/>
          </p:nvSpPr>
          <p:spPr>
            <a:xfrm>
              <a:off x="1445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4" name="Google Shape;9564;p15"/>
            <p:cNvSpPr/>
            <p:nvPr/>
          </p:nvSpPr>
          <p:spPr>
            <a:xfrm>
              <a:off x="1686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5" name="Google Shape;9565;p15"/>
            <p:cNvSpPr/>
            <p:nvPr/>
          </p:nvSpPr>
          <p:spPr>
            <a:xfrm>
              <a:off x="1927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6" name="Google Shape;9566;p15"/>
            <p:cNvSpPr/>
            <p:nvPr/>
          </p:nvSpPr>
          <p:spPr>
            <a:xfrm>
              <a:off x="2168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7" name="Google Shape;9567;p15"/>
            <p:cNvSpPr/>
            <p:nvPr/>
          </p:nvSpPr>
          <p:spPr>
            <a:xfrm>
              <a:off x="2409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8" name="Google Shape;9568;p15"/>
            <p:cNvSpPr/>
            <p:nvPr/>
          </p:nvSpPr>
          <p:spPr>
            <a:xfrm>
              <a:off x="2649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9" name="Google Shape;9569;p15"/>
            <p:cNvSpPr/>
            <p:nvPr/>
          </p:nvSpPr>
          <p:spPr>
            <a:xfrm>
              <a:off x="2890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0" name="Google Shape;9570;p15"/>
            <p:cNvSpPr/>
            <p:nvPr/>
          </p:nvSpPr>
          <p:spPr>
            <a:xfrm>
              <a:off x="3131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1" name="Google Shape;9571;p15"/>
            <p:cNvSpPr/>
            <p:nvPr/>
          </p:nvSpPr>
          <p:spPr>
            <a:xfrm>
              <a:off x="3372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2" name="Google Shape;9572;p15"/>
            <p:cNvSpPr/>
            <p:nvPr/>
          </p:nvSpPr>
          <p:spPr>
            <a:xfrm>
              <a:off x="3613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3" name="Google Shape;9573;p15"/>
            <p:cNvSpPr/>
            <p:nvPr/>
          </p:nvSpPr>
          <p:spPr>
            <a:xfrm>
              <a:off x="3854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4" name="Google Shape;9574;p15"/>
            <p:cNvSpPr/>
            <p:nvPr/>
          </p:nvSpPr>
          <p:spPr>
            <a:xfrm>
              <a:off x="4095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5" name="Google Shape;9575;p15"/>
            <p:cNvSpPr/>
            <p:nvPr/>
          </p:nvSpPr>
          <p:spPr>
            <a:xfrm>
              <a:off x="4336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6" name="Google Shape;9576;p15"/>
            <p:cNvSpPr/>
            <p:nvPr/>
          </p:nvSpPr>
          <p:spPr>
            <a:xfrm>
              <a:off x="4577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7" name="Google Shape;9577;p15"/>
            <p:cNvSpPr/>
            <p:nvPr/>
          </p:nvSpPr>
          <p:spPr>
            <a:xfrm>
              <a:off x="4818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8" name="Google Shape;9578;p15"/>
            <p:cNvSpPr/>
            <p:nvPr/>
          </p:nvSpPr>
          <p:spPr>
            <a:xfrm>
              <a:off x="5058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9" name="Google Shape;9579;p15"/>
            <p:cNvSpPr/>
            <p:nvPr/>
          </p:nvSpPr>
          <p:spPr>
            <a:xfrm>
              <a:off x="5299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0" name="Google Shape;9580;p15"/>
            <p:cNvSpPr/>
            <p:nvPr/>
          </p:nvSpPr>
          <p:spPr>
            <a:xfrm>
              <a:off x="5540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1" name="Google Shape;9581;p15"/>
            <p:cNvSpPr/>
            <p:nvPr/>
          </p:nvSpPr>
          <p:spPr>
            <a:xfrm>
              <a:off x="5781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2" name="Google Shape;9582;p15"/>
            <p:cNvSpPr/>
            <p:nvPr/>
          </p:nvSpPr>
          <p:spPr>
            <a:xfrm>
              <a:off x="6022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3" name="Google Shape;9583;p15"/>
            <p:cNvSpPr/>
            <p:nvPr/>
          </p:nvSpPr>
          <p:spPr>
            <a:xfrm>
              <a:off x="6263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4" name="Google Shape;9584;p15"/>
            <p:cNvSpPr/>
            <p:nvPr/>
          </p:nvSpPr>
          <p:spPr>
            <a:xfrm>
              <a:off x="6504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5" name="Google Shape;9585;p15"/>
            <p:cNvSpPr/>
            <p:nvPr/>
          </p:nvSpPr>
          <p:spPr>
            <a:xfrm>
              <a:off x="67452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6" name="Google Shape;9586;p15"/>
            <p:cNvSpPr/>
            <p:nvPr/>
          </p:nvSpPr>
          <p:spPr>
            <a:xfrm>
              <a:off x="69861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7" name="Google Shape;9587;p15"/>
            <p:cNvSpPr/>
            <p:nvPr/>
          </p:nvSpPr>
          <p:spPr>
            <a:xfrm>
              <a:off x="72270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8" name="Google Shape;9588;p15"/>
            <p:cNvSpPr/>
            <p:nvPr/>
          </p:nvSpPr>
          <p:spPr>
            <a:xfrm>
              <a:off x="74679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9" name="Google Shape;9589;p15"/>
            <p:cNvSpPr/>
            <p:nvPr/>
          </p:nvSpPr>
          <p:spPr>
            <a:xfrm>
              <a:off x="77088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0" name="Google Shape;9590;p15"/>
            <p:cNvSpPr/>
            <p:nvPr/>
          </p:nvSpPr>
          <p:spPr>
            <a:xfrm>
              <a:off x="79497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1" name="Google Shape;9591;p15"/>
            <p:cNvSpPr/>
            <p:nvPr/>
          </p:nvSpPr>
          <p:spPr>
            <a:xfrm>
              <a:off x="81906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2" name="Google Shape;9592;p15"/>
            <p:cNvSpPr/>
            <p:nvPr/>
          </p:nvSpPr>
          <p:spPr>
            <a:xfrm>
              <a:off x="84315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3" name="Google Shape;9593;p15"/>
            <p:cNvSpPr/>
            <p:nvPr/>
          </p:nvSpPr>
          <p:spPr>
            <a:xfrm>
              <a:off x="86724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4" name="Google Shape;9594;p15"/>
            <p:cNvSpPr/>
            <p:nvPr/>
          </p:nvSpPr>
          <p:spPr>
            <a:xfrm>
              <a:off x="8913300" y="1445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5" name="Google Shape;9595;p15"/>
            <p:cNvSpPr/>
            <p:nvPr/>
          </p:nvSpPr>
          <p:spPr>
            <a:xfrm>
              <a:off x="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6" name="Google Shape;9596;p15"/>
            <p:cNvSpPr/>
            <p:nvPr/>
          </p:nvSpPr>
          <p:spPr>
            <a:xfrm>
              <a:off x="240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7" name="Google Shape;9597;p15"/>
            <p:cNvSpPr/>
            <p:nvPr/>
          </p:nvSpPr>
          <p:spPr>
            <a:xfrm>
              <a:off x="481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8" name="Google Shape;9598;p15"/>
            <p:cNvSpPr/>
            <p:nvPr/>
          </p:nvSpPr>
          <p:spPr>
            <a:xfrm>
              <a:off x="722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9" name="Google Shape;9599;p15"/>
            <p:cNvSpPr/>
            <p:nvPr/>
          </p:nvSpPr>
          <p:spPr>
            <a:xfrm>
              <a:off x="963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0" name="Google Shape;9600;p15"/>
            <p:cNvSpPr/>
            <p:nvPr/>
          </p:nvSpPr>
          <p:spPr>
            <a:xfrm>
              <a:off x="1204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1" name="Google Shape;9601;p15"/>
            <p:cNvSpPr/>
            <p:nvPr/>
          </p:nvSpPr>
          <p:spPr>
            <a:xfrm>
              <a:off x="1445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2" name="Google Shape;9602;p15"/>
            <p:cNvSpPr/>
            <p:nvPr/>
          </p:nvSpPr>
          <p:spPr>
            <a:xfrm>
              <a:off x="1686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3" name="Google Shape;9603;p15"/>
            <p:cNvSpPr/>
            <p:nvPr/>
          </p:nvSpPr>
          <p:spPr>
            <a:xfrm>
              <a:off x="1927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4" name="Google Shape;9604;p15"/>
            <p:cNvSpPr/>
            <p:nvPr/>
          </p:nvSpPr>
          <p:spPr>
            <a:xfrm>
              <a:off x="2168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5" name="Google Shape;9605;p15"/>
            <p:cNvSpPr/>
            <p:nvPr/>
          </p:nvSpPr>
          <p:spPr>
            <a:xfrm>
              <a:off x="2409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6" name="Google Shape;9606;p15"/>
            <p:cNvSpPr/>
            <p:nvPr/>
          </p:nvSpPr>
          <p:spPr>
            <a:xfrm>
              <a:off x="2649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7" name="Google Shape;9607;p15"/>
            <p:cNvSpPr/>
            <p:nvPr/>
          </p:nvSpPr>
          <p:spPr>
            <a:xfrm>
              <a:off x="2890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8" name="Google Shape;9608;p15"/>
            <p:cNvSpPr/>
            <p:nvPr/>
          </p:nvSpPr>
          <p:spPr>
            <a:xfrm>
              <a:off x="3131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9" name="Google Shape;9609;p15"/>
            <p:cNvSpPr/>
            <p:nvPr/>
          </p:nvSpPr>
          <p:spPr>
            <a:xfrm>
              <a:off x="3372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0" name="Google Shape;9610;p15"/>
            <p:cNvSpPr/>
            <p:nvPr/>
          </p:nvSpPr>
          <p:spPr>
            <a:xfrm>
              <a:off x="3613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1" name="Google Shape;9611;p15"/>
            <p:cNvSpPr/>
            <p:nvPr/>
          </p:nvSpPr>
          <p:spPr>
            <a:xfrm>
              <a:off x="3854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2" name="Google Shape;9612;p15"/>
            <p:cNvSpPr/>
            <p:nvPr/>
          </p:nvSpPr>
          <p:spPr>
            <a:xfrm>
              <a:off x="4095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3" name="Google Shape;9613;p15"/>
            <p:cNvSpPr/>
            <p:nvPr/>
          </p:nvSpPr>
          <p:spPr>
            <a:xfrm>
              <a:off x="4336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4" name="Google Shape;9614;p15"/>
            <p:cNvSpPr/>
            <p:nvPr/>
          </p:nvSpPr>
          <p:spPr>
            <a:xfrm>
              <a:off x="4577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5" name="Google Shape;9615;p15"/>
            <p:cNvSpPr/>
            <p:nvPr/>
          </p:nvSpPr>
          <p:spPr>
            <a:xfrm>
              <a:off x="4818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6" name="Google Shape;9616;p15"/>
            <p:cNvSpPr/>
            <p:nvPr/>
          </p:nvSpPr>
          <p:spPr>
            <a:xfrm>
              <a:off x="5058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7" name="Google Shape;9617;p15"/>
            <p:cNvSpPr/>
            <p:nvPr/>
          </p:nvSpPr>
          <p:spPr>
            <a:xfrm>
              <a:off x="5299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8" name="Google Shape;9618;p15"/>
            <p:cNvSpPr/>
            <p:nvPr/>
          </p:nvSpPr>
          <p:spPr>
            <a:xfrm>
              <a:off x="5540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9" name="Google Shape;9619;p15"/>
            <p:cNvSpPr/>
            <p:nvPr/>
          </p:nvSpPr>
          <p:spPr>
            <a:xfrm>
              <a:off x="5781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0" name="Google Shape;9620;p15"/>
            <p:cNvSpPr/>
            <p:nvPr/>
          </p:nvSpPr>
          <p:spPr>
            <a:xfrm>
              <a:off x="6022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1" name="Google Shape;9621;p15"/>
            <p:cNvSpPr/>
            <p:nvPr/>
          </p:nvSpPr>
          <p:spPr>
            <a:xfrm>
              <a:off x="6263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2" name="Google Shape;9622;p15"/>
            <p:cNvSpPr/>
            <p:nvPr/>
          </p:nvSpPr>
          <p:spPr>
            <a:xfrm>
              <a:off x="6504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3" name="Google Shape;9623;p15"/>
            <p:cNvSpPr/>
            <p:nvPr/>
          </p:nvSpPr>
          <p:spPr>
            <a:xfrm>
              <a:off x="67452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4" name="Google Shape;9624;p15"/>
            <p:cNvSpPr/>
            <p:nvPr/>
          </p:nvSpPr>
          <p:spPr>
            <a:xfrm>
              <a:off x="69861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5" name="Google Shape;9625;p15"/>
            <p:cNvSpPr/>
            <p:nvPr/>
          </p:nvSpPr>
          <p:spPr>
            <a:xfrm>
              <a:off x="72270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6" name="Google Shape;9626;p15"/>
            <p:cNvSpPr/>
            <p:nvPr/>
          </p:nvSpPr>
          <p:spPr>
            <a:xfrm>
              <a:off x="74679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7" name="Google Shape;9627;p15"/>
            <p:cNvSpPr/>
            <p:nvPr/>
          </p:nvSpPr>
          <p:spPr>
            <a:xfrm>
              <a:off x="77088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8" name="Google Shape;9628;p15"/>
            <p:cNvSpPr/>
            <p:nvPr/>
          </p:nvSpPr>
          <p:spPr>
            <a:xfrm>
              <a:off x="79497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9" name="Google Shape;9629;p15"/>
            <p:cNvSpPr/>
            <p:nvPr/>
          </p:nvSpPr>
          <p:spPr>
            <a:xfrm>
              <a:off x="81906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0" name="Google Shape;9630;p15"/>
            <p:cNvSpPr/>
            <p:nvPr/>
          </p:nvSpPr>
          <p:spPr>
            <a:xfrm>
              <a:off x="84315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1" name="Google Shape;9631;p15"/>
            <p:cNvSpPr/>
            <p:nvPr/>
          </p:nvSpPr>
          <p:spPr>
            <a:xfrm>
              <a:off x="86724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2" name="Google Shape;9632;p15"/>
            <p:cNvSpPr/>
            <p:nvPr/>
          </p:nvSpPr>
          <p:spPr>
            <a:xfrm>
              <a:off x="8913300" y="1686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3" name="Google Shape;9633;p15"/>
            <p:cNvSpPr/>
            <p:nvPr/>
          </p:nvSpPr>
          <p:spPr>
            <a:xfrm>
              <a:off x="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4" name="Google Shape;9634;p15"/>
            <p:cNvSpPr/>
            <p:nvPr/>
          </p:nvSpPr>
          <p:spPr>
            <a:xfrm>
              <a:off x="240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5" name="Google Shape;9635;p15"/>
            <p:cNvSpPr/>
            <p:nvPr/>
          </p:nvSpPr>
          <p:spPr>
            <a:xfrm>
              <a:off x="481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6" name="Google Shape;9636;p15"/>
            <p:cNvSpPr/>
            <p:nvPr/>
          </p:nvSpPr>
          <p:spPr>
            <a:xfrm>
              <a:off x="722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7" name="Google Shape;9637;p15"/>
            <p:cNvSpPr/>
            <p:nvPr/>
          </p:nvSpPr>
          <p:spPr>
            <a:xfrm>
              <a:off x="963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8" name="Google Shape;9638;p15"/>
            <p:cNvSpPr/>
            <p:nvPr/>
          </p:nvSpPr>
          <p:spPr>
            <a:xfrm>
              <a:off x="1204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9" name="Google Shape;9639;p15"/>
            <p:cNvSpPr/>
            <p:nvPr/>
          </p:nvSpPr>
          <p:spPr>
            <a:xfrm>
              <a:off x="1445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0" name="Google Shape;9640;p15"/>
            <p:cNvSpPr/>
            <p:nvPr/>
          </p:nvSpPr>
          <p:spPr>
            <a:xfrm>
              <a:off x="1686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1" name="Google Shape;9641;p15"/>
            <p:cNvSpPr/>
            <p:nvPr/>
          </p:nvSpPr>
          <p:spPr>
            <a:xfrm>
              <a:off x="1927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2" name="Google Shape;9642;p15"/>
            <p:cNvSpPr/>
            <p:nvPr/>
          </p:nvSpPr>
          <p:spPr>
            <a:xfrm>
              <a:off x="2168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3" name="Google Shape;9643;p15"/>
            <p:cNvSpPr/>
            <p:nvPr/>
          </p:nvSpPr>
          <p:spPr>
            <a:xfrm>
              <a:off x="2409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4" name="Google Shape;9644;p15"/>
            <p:cNvSpPr/>
            <p:nvPr/>
          </p:nvSpPr>
          <p:spPr>
            <a:xfrm>
              <a:off x="2649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5" name="Google Shape;9645;p15"/>
            <p:cNvSpPr/>
            <p:nvPr/>
          </p:nvSpPr>
          <p:spPr>
            <a:xfrm>
              <a:off x="2890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6" name="Google Shape;9646;p15"/>
            <p:cNvSpPr/>
            <p:nvPr/>
          </p:nvSpPr>
          <p:spPr>
            <a:xfrm>
              <a:off x="3131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7" name="Google Shape;9647;p15"/>
            <p:cNvSpPr/>
            <p:nvPr/>
          </p:nvSpPr>
          <p:spPr>
            <a:xfrm>
              <a:off x="3372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8" name="Google Shape;9648;p15"/>
            <p:cNvSpPr/>
            <p:nvPr/>
          </p:nvSpPr>
          <p:spPr>
            <a:xfrm>
              <a:off x="3613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9" name="Google Shape;9649;p15"/>
            <p:cNvSpPr/>
            <p:nvPr/>
          </p:nvSpPr>
          <p:spPr>
            <a:xfrm>
              <a:off x="3854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0" name="Google Shape;9650;p15"/>
            <p:cNvSpPr/>
            <p:nvPr/>
          </p:nvSpPr>
          <p:spPr>
            <a:xfrm>
              <a:off x="4095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1" name="Google Shape;9651;p15"/>
            <p:cNvSpPr/>
            <p:nvPr/>
          </p:nvSpPr>
          <p:spPr>
            <a:xfrm>
              <a:off x="4336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2" name="Google Shape;9652;p15"/>
            <p:cNvSpPr/>
            <p:nvPr/>
          </p:nvSpPr>
          <p:spPr>
            <a:xfrm>
              <a:off x="4577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3" name="Google Shape;9653;p15"/>
            <p:cNvSpPr/>
            <p:nvPr/>
          </p:nvSpPr>
          <p:spPr>
            <a:xfrm>
              <a:off x="4818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4" name="Google Shape;9654;p15"/>
            <p:cNvSpPr/>
            <p:nvPr/>
          </p:nvSpPr>
          <p:spPr>
            <a:xfrm>
              <a:off x="5058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5" name="Google Shape;9655;p15"/>
            <p:cNvSpPr/>
            <p:nvPr/>
          </p:nvSpPr>
          <p:spPr>
            <a:xfrm>
              <a:off x="5299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6" name="Google Shape;9656;p15"/>
            <p:cNvSpPr/>
            <p:nvPr/>
          </p:nvSpPr>
          <p:spPr>
            <a:xfrm>
              <a:off x="5540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7" name="Google Shape;9657;p15"/>
            <p:cNvSpPr/>
            <p:nvPr/>
          </p:nvSpPr>
          <p:spPr>
            <a:xfrm>
              <a:off x="5781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8" name="Google Shape;9658;p15"/>
            <p:cNvSpPr/>
            <p:nvPr/>
          </p:nvSpPr>
          <p:spPr>
            <a:xfrm>
              <a:off x="6022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9" name="Google Shape;9659;p15"/>
            <p:cNvSpPr/>
            <p:nvPr/>
          </p:nvSpPr>
          <p:spPr>
            <a:xfrm>
              <a:off x="6263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0" name="Google Shape;9660;p15"/>
            <p:cNvSpPr/>
            <p:nvPr/>
          </p:nvSpPr>
          <p:spPr>
            <a:xfrm>
              <a:off x="6504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1" name="Google Shape;9661;p15"/>
            <p:cNvSpPr/>
            <p:nvPr/>
          </p:nvSpPr>
          <p:spPr>
            <a:xfrm>
              <a:off x="67452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2" name="Google Shape;9662;p15"/>
            <p:cNvSpPr/>
            <p:nvPr/>
          </p:nvSpPr>
          <p:spPr>
            <a:xfrm>
              <a:off x="69861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3" name="Google Shape;9663;p15"/>
            <p:cNvSpPr/>
            <p:nvPr/>
          </p:nvSpPr>
          <p:spPr>
            <a:xfrm>
              <a:off x="72270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4" name="Google Shape;9664;p15"/>
            <p:cNvSpPr/>
            <p:nvPr/>
          </p:nvSpPr>
          <p:spPr>
            <a:xfrm>
              <a:off x="74679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5" name="Google Shape;9665;p15"/>
            <p:cNvSpPr/>
            <p:nvPr/>
          </p:nvSpPr>
          <p:spPr>
            <a:xfrm>
              <a:off x="77088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6" name="Google Shape;9666;p15"/>
            <p:cNvSpPr/>
            <p:nvPr/>
          </p:nvSpPr>
          <p:spPr>
            <a:xfrm>
              <a:off x="79497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7" name="Google Shape;9667;p15"/>
            <p:cNvSpPr/>
            <p:nvPr/>
          </p:nvSpPr>
          <p:spPr>
            <a:xfrm>
              <a:off x="81906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8" name="Google Shape;9668;p15"/>
            <p:cNvSpPr/>
            <p:nvPr/>
          </p:nvSpPr>
          <p:spPr>
            <a:xfrm>
              <a:off x="84315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9" name="Google Shape;9669;p15"/>
            <p:cNvSpPr/>
            <p:nvPr/>
          </p:nvSpPr>
          <p:spPr>
            <a:xfrm>
              <a:off x="86724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0" name="Google Shape;9670;p15"/>
            <p:cNvSpPr/>
            <p:nvPr/>
          </p:nvSpPr>
          <p:spPr>
            <a:xfrm>
              <a:off x="8913300" y="1927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1" name="Google Shape;9671;p15"/>
            <p:cNvSpPr/>
            <p:nvPr/>
          </p:nvSpPr>
          <p:spPr>
            <a:xfrm>
              <a:off x="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2" name="Google Shape;9672;p15"/>
            <p:cNvSpPr/>
            <p:nvPr/>
          </p:nvSpPr>
          <p:spPr>
            <a:xfrm>
              <a:off x="240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3" name="Google Shape;9673;p15"/>
            <p:cNvSpPr/>
            <p:nvPr/>
          </p:nvSpPr>
          <p:spPr>
            <a:xfrm>
              <a:off x="481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4" name="Google Shape;9674;p15"/>
            <p:cNvSpPr/>
            <p:nvPr/>
          </p:nvSpPr>
          <p:spPr>
            <a:xfrm>
              <a:off x="722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5" name="Google Shape;9675;p15"/>
            <p:cNvSpPr/>
            <p:nvPr/>
          </p:nvSpPr>
          <p:spPr>
            <a:xfrm>
              <a:off x="963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6" name="Google Shape;9676;p15"/>
            <p:cNvSpPr/>
            <p:nvPr/>
          </p:nvSpPr>
          <p:spPr>
            <a:xfrm>
              <a:off x="1204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7" name="Google Shape;9677;p15"/>
            <p:cNvSpPr/>
            <p:nvPr/>
          </p:nvSpPr>
          <p:spPr>
            <a:xfrm>
              <a:off x="1445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8" name="Google Shape;9678;p15"/>
            <p:cNvSpPr/>
            <p:nvPr/>
          </p:nvSpPr>
          <p:spPr>
            <a:xfrm>
              <a:off x="1686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9" name="Google Shape;9679;p15"/>
            <p:cNvSpPr/>
            <p:nvPr/>
          </p:nvSpPr>
          <p:spPr>
            <a:xfrm>
              <a:off x="1927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0" name="Google Shape;9680;p15"/>
            <p:cNvSpPr/>
            <p:nvPr/>
          </p:nvSpPr>
          <p:spPr>
            <a:xfrm>
              <a:off x="2168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1" name="Google Shape;9681;p15"/>
            <p:cNvSpPr/>
            <p:nvPr/>
          </p:nvSpPr>
          <p:spPr>
            <a:xfrm>
              <a:off x="2409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2" name="Google Shape;9682;p15"/>
            <p:cNvSpPr/>
            <p:nvPr/>
          </p:nvSpPr>
          <p:spPr>
            <a:xfrm>
              <a:off x="2649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3" name="Google Shape;9683;p15"/>
            <p:cNvSpPr/>
            <p:nvPr/>
          </p:nvSpPr>
          <p:spPr>
            <a:xfrm>
              <a:off x="2890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4" name="Google Shape;9684;p15"/>
            <p:cNvSpPr/>
            <p:nvPr/>
          </p:nvSpPr>
          <p:spPr>
            <a:xfrm>
              <a:off x="3131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5" name="Google Shape;9685;p15"/>
            <p:cNvSpPr/>
            <p:nvPr/>
          </p:nvSpPr>
          <p:spPr>
            <a:xfrm>
              <a:off x="3372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6" name="Google Shape;9686;p15"/>
            <p:cNvSpPr/>
            <p:nvPr/>
          </p:nvSpPr>
          <p:spPr>
            <a:xfrm>
              <a:off x="3613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7" name="Google Shape;9687;p15"/>
            <p:cNvSpPr/>
            <p:nvPr/>
          </p:nvSpPr>
          <p:spPr>
            <a:xfrm>
              <a:off x="3854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8" name="Google Shape;9688;p15"/>
            <p:cNvSpPr/>
            <p:nvPr/>
          </p:nvSpPr>
          <p:spPr>
            <a:xfrm>
              <a:off x="4095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9" name="Google Shape;9689;p15"/>
            <p:cNvSpPr/>
            <p:nvPr/>
          </p:nvSpPr>
          <p:spPr>
            <a:xfrm>
              <a:off x="4336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0" name="Google Shape;9690;p15"/>
            <p:cNvSpPr/>
            <p:nvPr/>
          </p:nvSpPr>
          <p:spPr>
            <a:xfrm>
              <a:off x="4577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1" name="Google Shape;9691;p15"/>
            <p:cNvSpPr/>
            <p:nvPr/>
          </p:nvSpPr>
          <p:spPr>
            <a:xfrm>
              <a:off x="4818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2" name="Google Shape;9692;p15"/>
            <p:cNvSpPr/>
            <p:nvPr/>
          </p:nvSpPr>
          <p:spPr>
            <a:xfrm>
              <a:off x="5058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3" name="Google Shape;9693;p15"/>
            <p:cNvSpPr/>
            <p:nvPr/>
          </p:nvSpPr>
          <p:spPr>
            <a:xfrm>
              <a:off x="5299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4" name="Google Shape;9694;p15"/>
            <p:cNvSpPr/>
            <p:nvPr/>
          </p:nvSpPr>
          <p:spPr>
            <a:xfrm>
              <a:off x="5540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5" name="Google Shape;9695;p15"/>
            <p:cNvSpPr/>
            <p:nvPr/>
          </p:nvSpPr>
          <p:spPr>
            <a:xfrm>
              <a:off x="5781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6" name="Google Shape;9696;p15"/>
            <p:cNvSpPr/>
            <p:nvPr/>
          </p:nvSpPr>
          <p:spPr>
            <a:xfrm>
              <a:off x="6022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7" name="Google Shape;9697;p15"/>
            <p:cNvSpPr/>
            <p:nvPr/>
          </p:nvSpPr>
          <p:spPr>
            <a:xfrm>
              <a:off x="6263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8" name="Google Shape;9698;p15"/>
            <p:cNvSpPr/>
            <p:nvPr/>
          </p:nvSpPr>
          <p:spPr>
            <a:xfrm>
              <a:off x="6504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9" name="Google Shape;9699;p15"/>
            <p:cNvSpPr/>
            <p:nvPr/>
          </p:nvSpPr>
          <p:spPr>
            <a:xfrm>
              <a:off x="67452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0" name="Google Shape;9700;p15"/>
            <p:cNvSpPr/>
            <p:nvPr/>
          </p:nvSpPr>
          <p:spPr>
            <a:xfrm>
              <a:off x="69861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1" name="Google Shape;9701;p15"/>
            <p:cNvSpPr/>
            <p:nvPr/>
          </p:nvSpPr>
          <p:spPr>
            <a:xfrm>
              <a:off x="72270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2" name="Google Shape;9702;p15"/>
            <p:cNvSpPr/>
            <p:nvPr/>
          </p:nvSpPr>
          <p:spPr>
            <a:xfrm>
              <a:off x="74679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3" name="Google Shape;9703;p15"/>
            <p:cNvSpPr/>
            <p:nvPr/>
          </p:nvSpPr>
          <p:spPr>
            <a:xfrm>
              <a:off x="77088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4" name="Google Shape;9704;p15"/>
            <p:cNvSpPr/>
            <p:nvPr/>
          </p:nvSpPr>
          <p:spPr>
            <a:xfrm>
              <a:off x="79497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5" name="Google Shape;9705;p15"/>
            <p:cNvSpPr/>
            <p:nvPr/>
          </p:nvSpPr>
          <p:spPr>
            <a:xfrm>
              <a:off x="81906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6" name="Google Shape;9706;p15"/>
            <p:cNvSpPr/>
            <p:nvPr/>
          </p:nvSpPr>
          <p:spPr>
            <a:xfrm>
              <a:off x="84315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7" name="Google Shape;9707;p15"/>
            <p:cNvSpPr/>
            <p:nvPr/>
          </p:nvSpPr>
          <p:spPr>
            <a:xfrm>
              <a:off x="86724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8" name="Google Shape;9708;p15"/>
            <p:cNvSpPr/>
            <p:nvPr/>
          </p:nvSpPr>
          <p:spPr>
            <a:xfrm>
              <a:off x="8913300" y="2168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9" name="Google Shape;9709;p15"/>
            <p:cNvSpPr/>
            <p:nvPr/>
          </p:nvSpPr>
          <p:spPr>
            <a:xfrm>
              <a:off x="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0" name="Google Shape;9710;p15"/>
            <p:cNvSpPr/>
            <p:nvPr/>
          </p:nvSpPr>
          <p:spPr>
            <a:xfrm>
              <a:off x="240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1" name="Google Shape;9711;p15"/>
            <p:cNvSpPr/>
            <p:nvPr/>
          </p:nvSpPr>
          <p:spPr>
            <a:xfrm>
              <a:off x="481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2" name="Google Shape;9712;p15"/>
            <p:cNvSpPr/>
            <p:nvPr/>
          </p:nvSpPr>
          <p:spPr>
            <a:xfrm>
              <a:off x="722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3" name="Google Shape;9713;p15"/>
            <p:cNvSpPr/>
            <p:nvPr/>
          </p:nvSpPr>
          <p:spPr>
            <a:xfrm>
              <a:off x="963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4" name="Google Shape;9714;p15"/>
            <p:cNvSpPr/>
            <p:nvPr/>
          </p:nvSpPr>
          <p:spPr>
            <a:xfrm>
              <a:off x="1204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5" name="Google Shape;9715;p15"/>
            <p:cNvSpPr/>
            <p:nvPr/>
          </p:nvSpPr>
          <p:spPr>
            <a:xfrm>
              <a:off x="1445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6" name="Google Shape;9716;p15"/>
            <p:cNvSpPr/>
            <p:nvPr/>
          </p:nvSpPr>
          <p:spPr>
            <a:xfrm>
              <a:off x="1686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7" name="Google Shape;9717;p15"/>
            <p:cNvSpPr/>
            <p:nvPr/>
          </p:nvSpPr>
          <p:spPr>
            <a:xfrm>
              <a:off x="1927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8" name="Google Shape;9718;p15"/>
            <p:cNvSpPr/>
            <p:nvPr/>
          </p:nvSpPr>
          <p:spPr>
            <a:xfrm>
              <a:off x="2168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9" name="Google Shape;9719;p15"/>
            <p:cNvSpPr/>
            <p:nvPr/>
          </p:nvSpPr>
          <p:spPr>
            <a:xfrm>
              <a:off x="2409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0" name="Google Shape;9720;p15"/>
            <p:cNvSpPr/>
            <p:nvPr/>
          </p:nvSpPr>
          <p:spPr>
            <a:xfrm>
              <a:off x="2649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1" name="Google Shape;9721;p15"/>
            <p:cNvSpPr/>
            <p:nvPr/>
          </p:nvSpPr>
          <p:spPr>
            <a:xfrm>
              <a:off x="2890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2" name="Google Shape;9722;p15"/>
            <p:cNvSpPr/>
            <p:nvPr/>
          </p:nvSpPr>
          <p:spPr>
            <a:xfrm>
              <a:off x="3131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3" name="Google Shape;9723;p15"/>
            <p:cNvSpPr/>
            <p:nvPr/>
          </p:nvSpPr>
          <p:spPr>
            <a:xfrm>
              <a:off x="3372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4" name="Google Shape;9724;p15"/>
            <p:cNvSpPr/>
            <p:nvPr/>
          </p:nvSpPr>
          <p:spPr>
            <a:xfrm>
              <a:off x="3613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5" name="Google Shape;9725;p15"/>
            <p:cNvSpPr/>
            <p:nvPr/>
          </p:nvSpPr>
          <p:spPr>
            <a:xfrm>
              <a:off x="3854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6" name="Google Shape;9726;p15"/>
            <p:cNvSpPr/>
            <p:nvPr/>
          </p:nvSpPr>
          <p:spPr>
            <a:xfrm>
              <a:off x="4095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7" name="Google Shape;9727;p15"/>
            <p:cNvSpPr/>
            <p:nvPr/>
          </p:nvSpPr>
          <p:spPr>
            <a:xfrm>
              <a:off x="4336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8" name="Google Shape;9728;p15"/>
            <p:cNvSpPr/>
            <p:nvPr/>
          </p:nvSpPr>
          <p:spPr>
            <a:xfrm>
              <a:off x="4577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9" name="Google Shape;9729;p15"/>
            <p:cNvSpPr/>
            <p:nvPr/>
          </p:nvSpPr>
          <p:spPr>
            <a:xfrm>
              <a:off x="4818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0" name="Google Shape;9730;p15"/>
            <p:cNvSpPr/>
            <p:nvPr/>
          </p:nvSpPr>
          <p:spPr>
            <a:xfrm>
              <a:off x="5058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1" name="Google Shape;9731;p15"/>
            <p:cNvSpPr/>
            <p:nvPr/>
          </p:nvSpPr>
          <p:spPr>
            <a:xfrm>
              <a:off x="5299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2" name="Google Shape;9732;p15"/>
            <p:cNvSpPr/>
            <p:nvPr/>
          </p:nvSpPr>
          <p:spPr>
            <a:xfrm>
              <a:off x="5540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3" name="Google Shape;9733;p15"/>
            <p:cNvSpPr/>
            <p:nvPr/>
          </p:nvSpPr>
          <p:spPr>
            <a:xfrm>
              <a:off x="5781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4" name="Google Shape;9734;p15"/>
            <p:cNvSpPr/>
            <p:nvPr/>
          </p:nvSpPr>
          <p:spPr>
            <a:xfrm>
              <a:off x="6022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5" name="Google Shape;9735;p15"/>
            <p:cNvSpPr/>
            <p:nvPr/>
          </p:nvSpPr>
          <p:spPr>
            <a:xfrm>
              <a:off x="6263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6" name="Google Shape;9736;p15"/>
            <p:cNvSpPr/>
            <p:nvPr/>
          </p:nvSpPr>
          <p:spPr>
            <a:xfrm>
              <a:off x="6504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7" name="Google Shape;9737;p15"/>
            <p:cNvSpPr/>
            <p:nvPr/>
          </p:nvSpPr>
          <p:spPr>
            <a:xfrm>
              <a:off x="67452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8" name="Google Shape;9738;p15"/>
            <p:cNvSpPr/>
            <p:nvPr/>
          </p:nvSpPr>
          <p:spPr>
            <a:xfrm>
              <a:off x="69861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9" name="Google Shape;9739;p15"/>
            <p:cNvSpPr/>
            <p:nvPr/>
          </p:nvSpPr>
          <p:spPr>
            <a:xfrm>
              <a:off x="72270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0" name="Google Shape;9740;p15"/>
            <p:cNvSpPr/>
            <p:nvPr/>
          </p:nvSpPr>
          <p:spPr>
            <a:xfrm>
              <a:off x="74679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1" name="Google Shape;9741;p15"/>
            <p:cNvSpPr/>
            <p:nvPr/>
          </p:nvSpPr>
          <p:spPr>
            <a:xfrm>
              <a:off x="77088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2" name="Google Shape;9742;p15"/>
            <p:cNvSpPr/>
            <p:nvPr/>
          </p:nvSpPr>
          <p:spPr>
            <a:xfrm>
              <a:off x="79497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3" name="Google Shape;9743;p15"/>
            <p:cNvSpPr/>
            <p:nvPr/>
          </p:nvSpPr>
          <p:spPr>
            <a:xfrm>
              <a:off x="81906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4" name="Google Shape;9744;p15"/>
            <p:cNvSpPr/>
            <p:nvPr/>
          </p:nvSpPr>
          <p:spPr>
            <a:xfrm>
              <a:off x="84315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5" name="Google Shape;9745;p15"/>
            <p:cNvSpPr/>
            <p:nvPr/>
          </p:nvSpPr>
          <p:spPr>
            <a:xfrm>
              <a:off x="86724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6" name="Google Shape;9746;p15"/>
            <p:cNvSpPr/>
            <p:nvPr/>
          </p:nvSpPr>
          <p:spPr>
            <a:xfrm>
              <a:off x="8913300" y="2409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7" name="Google Shape;9747;p15"/>
            <p:cNvSpPr/>
            <p:nvPr/>
          </p:nvSpPr>
          <p:spPr>
            <a:xfrm>
              <a:off x="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8" name="Google Shape;9748;p15"/>
            <p:cNvSpPr/>
            <p:nvPr/>
          </p:nvSpPr>
          <p:spPr>
            <a:xfrm>
              <a:off x="240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9" name="Google Shape;9749;p15"/>
            <p:cNvSpPr/>
            <p:nvPr/>
          </p:nvSpPr>
          <p:spPr>
            <a:xfrm>
              <a:off x="481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0" name="Google Shape;9750;p15"/>
            <p:cNvSpPr/>
            <p:nvPr/>
          </p:nvSpPr>
          <p:spPr>
            <a:xfrm>
              <a:off x="722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1" name="Google Shape;9751;p15"/>
            <p:cNvSpPr/>
            <p:nvPr/>
          </p:nvSpPr>
          <p:spPr>
            <a:xfrm>
              <a:off x="963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2" name="Google Shape;9752;p15"/>
            <p:cNvSpPr/>
            <p:nvPr/>
          </p:nvSpPr>
          <p:spPr>
            <a:xfrm>
              <a:off x="1204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3" name="Google Shape;9753;p15"/>
            <p:cNvSpPr/>
            <p:nvPr/>
          </p:nvSpPr>
          <p:spPr>
            <a:xfrm>
              <a:off x="1445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4" name="Google Shape;9754;p15"/>
            <p:cNvSpPr/>
            <p:nvPr/>
          </p:nvSpPr>
          <p:spPr>
            <a:xfrm>
              <a:off x="1686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5" name="Google Shape;9755;p15"/>
            <p:cNvSpPr/>
            <p:nvPr/>
          </p:nvSpPr>
          <p:spPr>
            <a:xfrm>
              <a:off x="1927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6" name="Google Shape;9756;p15"/>
            <p:cNvSpPr/>
            <p:nvPr/>
          </p:nvSpPr>
          <p:spPr>
            <a:xfrm>
              <a:off x="2168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7" name="Google Shape;9757;p15"/>
            <p:cNvSpPr/>
            <p:nvPr/>
          </p:nvSpPr>
          <p:spPr>
            <a:xfrm>
              <a:off x="2409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8" name="Google Shape;9758;p15"/>
            <p:cNvSpPr/>
            <p:nvPr/>
          </p:nvSpPr>
          <p:spPr>
            <a:xfrm>
              <a:off x="2649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9" name="Google Shape;9759;p15"/>
            <p:cNvSpPr/>
            <p:nvPr/>
          </p:nvSpPr>
          <p:spPr>
            <a:xfrm>
              <a:off x="2890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0" name="Google Shape;9760;p15"/>
            <p:cNvSpPr/>
            <p:nvPr/>
          </p:nvSpPr>
          <p:spPr>
            <a:xfrm>
              <a:off x="3131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1" name="Google Shape;9761;p15"/>
            <p:cNvSpPr/>
            <p:nvPr/>
          </p:nvSpPr>
          <p:spPr>
            <a:xfrm>
              <a:off x="3372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2" name="Google Shape;9762;p15"/>
            <p:cNvSpPr/>
            <p:nvPr/>
          </p:nvSpPr>
          <p:spPr>
            <a:xfrm>
              <a:off x="3613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3" name="Google Shape;9763;p15"/>
            <p:cNvSpPr/>
            <p:nvPr/>
          </p:nvSpPr>
          <p:spPr>
            <a:xfrm>
              <a:off x="3854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4" name="Google Shape;9764;p15"/>
            <p:cNvSpPr/>
            <p:nvPr/>
          </p:nvSpPr>
          <p:spPr>
            <a:xfrm>
              <a:off x="4095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5" name="Google Shape;9765;p15"/>
            <p:cNvSpPr/>
            <p:nvPr/>
          </p:nvSpPr>
          <p:spPr>
            <a:xfrm>
              <a:off x="4336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6" name="Google Shape;9766;p15"/>
            <p:cNvSpPr/>
            <p:nvPr/>
          </p:nvSpPr>
          <p:spPr>
            <a:xfrm>
              <a:off x="4577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7" name="Google Shape;9767;p15"/>
            <p:cNvSpPr/>
            <p:nvPr/>
          </p:nvSpPr>
          <p:spPr>
            <a:xfrm>
              <a:off x="4818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8" name="Google Shape;9768;p15"/>
            <p:cNvSpPr/>
            <p:nvPr/>
          </p:nvSpPr>
          <p:spPr>
            <a:xfrm>
              <a:off x="5058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9" name="Google Shape;9769;p15"/>
            <p:cNvSpPr/>
            <p:nvPr/>
          </p:nvSpPr>
          <p:spPr>
            <a:xfrm>
              <a:off x="5299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0" name="Google Shape;9770;p15"/>
            <p:cNvSpPr/>
            <p:nvPr/>
          </p:nvSpPr>
          <p:spPr>
            <a:xfrm>
              <a:off x="5540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1" name="Google Shape;9771;p15"/>
            <p:cNvSpPr/>
            <p:nvPr/>
          </p:nvSpPr>
          <p:spPr>
            <a:xfrm>
              <a:off x="5781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2" name="Google Shape;9772;p15"/>
            <p:cNvSpPr/>
            <p:nvPr/>
          </p:nvSpPr>
          <p:spPr>
            <a:xfrm>
              <a:off x="6022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3" name="Google Shape;9773;p15"/>
            <p:cNvSpPr/>
            <p:nvPr/>
          </p:nvSpPr>
          <p:spPr>
            <a:xfrm>
              <a:off x="6263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4" name="Google Shape;9774;p15"/>
            <p:cNvSpPr/>
            <p:nvPr/>
          </p:nvSpPr>
          <p:spPr>
            <a:xfrm>
              <a:off x="6504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5" name="Google Shape;9775;p15"/>
            <p:cNvSpPr/>
            <p:nvPr/>
          </p:nvSpPr>
          <p:spPr>
            <a:xfrm>
              <a:off x="67452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6" name="Google Shape;9776;p15"/>
            <p:cNvSpPr/>
            <p:nvPr/>
          </p:nvSpPr>
          <p:spPr>
            <a:xfrm>
              <a:off x="69861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7" name="Google Shape;9777;p15"/>
            <p:cNvSpPr/>
            <p:nvPr/>
          </p:nvSpPr>
          <p:spPr>
            <a:xfrm>
              <a:off x="72270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8" name="Google Shape;9778;p15"/>
            <p:cNvSpPr/>
            <p:nvPr/>
          </p:nvSpPr>
          <p:spPr>
            <a:xfrm>
              <a:off x="74679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9" name="Google Shape;9779;p15"/>
            <p:cNvSpPr/>
            <p:nvPr/>
          </p:nvSpPr>
          <p:spPr>
            <a:xfrm>
              <a:off x="77088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0" name="Google Shape;9780;p15"/>
            <p:cNvSpPr/>
            <p:nvPr/>
          </p:nvSpPr>
          <p:spPr>
            <a:xfrm>
              <a:off x="79497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1" name="Google Shape;9781;p15"/>
            <p:cNvSpPr/>
            <p:nvPr/>
          </p:nvSpPr>
          <p:spPr>
            <a:xfrm>
              <a:off x="81906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2" name="Google Shape;9782;p15"/>
            <p:cNvSpPr/>
            <p:nvPr/>
          </p:nvSpPr>
          <p:spPr>
            <a:xfrm>
              <a:off x="84315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3" name="Google Shape;9783;p15"/>
            <p:cNvSpPr/>
            <p:nvPr/>
          </p:nvSpPr>
          <p:spPr>
            <a:xfrm>
              <a:off x="86724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4" name="Google Shape;9784;p15"/>
            <p:cNvSpPr/>
            <p:nvPr/>
          </p:nvSpPr>
          <p:spPr>
            <a:xfrm>
              <a:off x="8913300" y="2649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5" name="Google Shape;9785;p15"/>
            <p:cNvSpPr/>
            <p:nvPr/>
          </p:nvSpPr>
          <p:spPr>
            <a:xfrm>
              <a:off x="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6" name="Google Shape;9786;p15"/>
            <p:cNvSpPr/>
            <p:nvPr/>
          </p:nvSpPr>
          <p:spPr>
            <a:xfrm>
              <a:off x="240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7" name="Google Shape;9787;p15"/>
            <p:cNvSpPr/>
            <p:nvPr/>
          </p:nvSpPr>
          <p:spPr>
            <a:xfrm>
              <a:off x="481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8" name="Google Shape;9788;p15"/>
            <p:cNvSpPr/>
            <p:nvPr/>
          </p:nvSpPr>
          <p:spPr>
            <a:xfrm>
              <a:off x="722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9" name="Google Shape;9789;p15"/>
            <p:cNvSpPr/>
            <p:nvPr/>
          </p:nvSpPr>
          <p:spPr>
            <a:xfrm>
              <a:off x="963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0" name="Google Shape;9790;p15"/>
            <p:cNvSpPr/>
            <p:nvPr/>
          </p:nvSpPr>
          <p:spPr>
            <a:xfrm>
              <a:off x="1204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1" name="Google Shape;9791;p15"/>
            <p:cNvSpPr/>
            <p:nvPr/>
          </p:nvSpPr>
          <p:spPr>
            <a:xfrm>
              <a:off x="1445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2" name="Google Shape;9792;p15"/>
            <p:cNvSpPr/>
            <p:nvPr/>
          </p:nvSpPr>
          <p:spPr>
            <a:xfrm>
              <a:off x="1686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3" name="Google Shape;9793;p15"/>
            <p:cNvSpPr/>
            <p:nvPr/>
          </p:nvSpPr>
          <p:spPr>
            <a:xfrm>
              <a:off x="1927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4" name="Google Shape;9794;p15"/>
            <p:cNvSpPr/>
            <p:nvPr/>
          </p:nvSpPr>
          <p:spPr>
            <a:xfrm>
              <a:off x="2168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5" name="Google Shape;9795;p15"/>
            <p:cNvSpPr/>
            <p:nvPr/>
          </p:nvSpPr>
          <p:spPr>
            <a:xfrm>
              <a:off x="2409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6" name="Google Shape;9796;p15"/>
            <p:cNvSpPr/>
            <p:nvPr/>
          </p:nvSpPr>
          <p:spPr>
            <a:xfrm>
              <a:off x="2649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7" name="Google Shape;9797;p15"/>
            <p:cNvSpPr/>
            <p:nvPr/>
          </p:nvSpPr>
          <p:spPr>
            <a:xfrm>
              <a:off x="2890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8" name="Google Shape;9798;p15"/>
            <p:cNvSpPr/>
            <p:nvPr/>
          </p:nvSpPr>
          <p:spPr>
            <a:xfrm>
              <a:off x="3131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9" name="Google Shape;9799;p15"/>
            <p:cNvSpPr/>
            <p:nvPr/>
          </p:nvSpPr>
          <p:spPr>
            <a:xfrm>
              <a:off x="3372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0" name="Google Shape;9800;p15"/>
            <p:cNvSpPr/>
            <p:nvPr/>
          </p:nvSpPr>
          <p:spPr>
            <a:xfrm>
              <a:off x="3613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1" name="Google Shape;9801;p15"/>
            <p:cNvSpPr/>
            <p:nvPr/>
          </p:nvSpPr>
          <p:spPr>
            <a:xfrm>
              <a:off x="3854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2" name="Google Shape;9802;p15"/>
            <p:cNvSpPr/>
            <p:nvPr/>
          </p:nvSpPr>
          <p:spPr>
            <a:xfrm>
              <a:off x="4095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3" name="Google Shape;9803;p15"/>
            <p:cNvSpPr/>
            <p:nvPr/>
          </p:nvSpPr>
          <p:spPr>
            <a:xfrm>
              <a:off x="4336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4" name="Google Shape;9804;p15"/>
            <p:cNvSpPr/>
            <p:nvPr/>
          </p:nvSpPr>
          <p:spPr>
            <a:xfrm>
              <a:off x="4577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5" name="Google Shape;9805;p15"/>
            <p:cNvSpPr/>
            <p:nvPr/>
          </p:nvSpPr>
          <p:spPr>
            <a:xfrm>
              <a:off x="4818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6" name="Google Shape;9806;p15"/>
            <p:cNvSpPr/>
            <p:nvPr/>
          </p:nvSpPr>
          <p:spPr>
            <a:xfrm>
              <a:off x="5058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7" name="Google Shape;9807;p15"/>
            <p:cNvSpPr/>
            <p:nvPr/>
          </p:nvSpPr>
          <p:spPr>
            <a:xfrm>
              <a:off x="5299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8" name="Google Shape;9808;p15"/>
            <p:cNvSpPr/>
            <p:nvPr/>
          </p:nvSpPr>
          <p:spPr>
            <a:xfrm>
              <a:off x="5540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9" name="Google Shape;9809;p15"/>
            <p:cNvSpPr/>
            <p:nvPr/>
          </p:nvSpPr>
          <p:spPr>
            <a:xfrm>
              <a:off x="5781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0" name="Google Shape;9810;p15"/>
            <p:cNvSpPr/>
            <p:nvPr/>
          </p:nvSpPr>
          <p:spPr>
            <a:xfrm>
              <a:off x="6022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1" name="Google Shape;9811;p15"/>
            <p:cNvSpPr/>
            <p:nvPr/>
          </p:nvSpPr>
          <p:spPr>
            <a:xfrm>
              <a:off x="6263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2" name="Google Shape;9812;p15"/>
            <p:cNvSpPr/>
            <p:nvPr/>
          </p:nvSpPr>
          <p:spPr>
            <a:xfrm>
              <a:off x="6504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3" name="Google Shape;9813;p15"/>
            <p:cNvSpPr/>
            <p:nvPr/>
          </p:nvSpPr>
          <p:spPr>
            <a:xfrm>
              <a:off x="67452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4" name="Google Shape;9814;p15"/>
            <p:cNvSpPr/>
            <p:nvPr/>
          </p:nvSpPr>
          <p:spPr>
            <a:xfrm>
              <a:off x="69861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5" name="Google Shape;9815;p15"/>
            <p:cNvSpPr/>
            <p:nvPr/>
          </p:nvSpPr>
          <p:spPr>
            <a:xfrm>
              <a:off x="72270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6" name="Google Shape;9816;p15"/>
            <p:cNvSpPr/>
            <p:nvPr/>
          </p:nvSpPr>
          <p:spPr>
            <a:xfrm>
              <a:off x="74679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7" name="Google Shape;9817;p15"/>
            <p:cNvSpPr/>
            <p:nvPr/>
          </p:nvSpPr>
          <p:spPr>
            <a:xfrm>
              <a:off x="77088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8" name="Google Shape;9818;p15"/>
            <p:cNvSpPr/>
            <p:nvPr/>
          </p:nvSpPr>
          <p:spPr>
            <a:xfrm>
              <a:off x="79497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9" name="Google Shape;9819;p15"/>
            <p:cNvSpPr/>
            <p:nvPr/>
          </p:nvSpPr>
          <p:spPr>
            <a:xfrm>
              <a:off x="81906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0" name="Google Shape;9820;p15"/>
            <p:cNvSpPr/>
            <p:nvPr/>
          </p:nvSpPr>
          <p:spPr>
            <a:xfrm>
              <a:off x="84315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1" name="Google Shape;9821;p15"/>
            <p:cNvSpPr/>
            <p:nvPr/>
          </p:nvSpPr>
          <p:spPr>
            <a:xfrm>
              <a:off x="86724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2" name="Google Shape;9822;p15"/>
            <p:cNvSpPr/>
            <p:nvPr/>
          </p:nvSpPr>
          <p:spPr>
            <a:xfrm>
              <a:off x="8913300" y="28908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3" name="Google Shape;9823;p15"/>
            <p:cNvSpPr/>
            <p:nvPr/>
          </p:nvSpPr>
          <p:spPr>
            <a:xfrm>
              <a:off x="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4" name="Google Shape;9824;p15"/>
            <p:cNvSpPr/>
            <p:nvPr/>
          </p:nvSpPr>
          <p:spPr>
            <a:xfrm>
              <a:off x="240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5" name="Google Shape;9825;p15"/>
            <p:cNvSpPr/>
            <p:nvPr/>
          </p:nvSpPr>
          <p:spPr>
            <a:xfrm>
              <a:off x="481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6" name="Google Shape;9826;p15"/>
            <p:cNvSpPr/>
            <p:nvPr/>
          </p:nvSpPr>
          <p:spPr>
            <a:xfrm>
              <a:off x="722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7" name="Google Shape;9827;p15"/>
            <p:cNvSpPr/>
            <p:nvPr/>
          </p:nvSpPr>
          <p:spPr>
            <a:xfrm>
              <a:off x="963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8" name="Google Shape;9828;p15"/>
            <p:cNvSpPr/>
            <p:nvPr/>
          </p:nvSpPr>
          <p:spPr>
            <a:xfrm>
              <a:off x="1204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9" name="Google Shape;9829;p15"/>
            <p:cNvSpPr/>
            <p:nvPr/>
          </p:nvSpPr>
          <p:spPr>
            <a:xfrm>
              <a:off x="1445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0" name="Google Shape;9830;p15"/>
            <p:cNvSpPr/>
            <p:nvPr/>
          </p:nvSpPr>
          <p:spPr>
            <a:xfrm>
              <a:off x="1686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1" name="Google Shape;9831;p15"/>
            <p:cNvSpPr/>
            <p:nvPr/>
          </p:nvSpPr>
          <p:spPr>
            <a:xfrm>
              <a:off x="1927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2" name="Google Shape;9832;p15"/>
            <p:cNvSpPr/>
            <p:nvPr/>
          </p:nvSpPr>
          <p:spPr>
            <a:xfrm>
              <a:off x="2168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3" name="Google Shape;9833;p15"/>
            <p:cNvSpPr/>
            <p:nvPr/>
          </p:nvSpPr>
          <p:spPr>
            <a:xfrm>
              <a:off x="2409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4" name="Google Shape;9834;p15"/>
            <p:cNvSpPr/>
            <p:nvPr/>
          </p:nvSpPr>
          <p:spPr>
            <a:xfrm>
              <a:off x="2649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5" name="Google Shape;9835;p15"/>
            <p:cNvSpPr/>
            <p:nvPr/>
          </p:nvSpPr>
          <p:spPr>
            <a:xfrm>
              <a:off x="2890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6" name="Google Shape;9836;p15"/>
            <p:cNvSpPr/>
            <p:nvPr/>
          </p:nvSpPr>
          <p:spPr>
            <a:xfrm>
              <a:off x="3131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7" name="Google Shape;9837;p15"/>
            <p:cNvSpPr/>
            <p:nvPr/>
          </p:nvSpPr>
          <p:spPr>
            <a:xfrm>
              <a:off x="3372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8" name="Google Shape;9838;p15"/>
            <p:cNvSpPr/>
            <p:nvPr/>
          </p:nvSpPr>
          <p:spPr>
            <a:xfrm>
              <a:off x="3613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9" name="Google Shape;9839;p15"/>
            <p:cNvSpPr/>
            <p:nvPr/>
          </p:nvSpPr>
          <p:spPr>
            <a:xfrm>
              <a:off x="3854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0" name="Google Shape;9840;p15"/>
            <p:cNvSpPr/>
            <p:nvPr/>
          </p:nvSpPr>
          <p:spPr>
            <a:xfrm>
              <a:off x="4095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1" name="Google Shape;9841;p15"/>
            <p:cNvSpPr/>
            <p:nvPr/>
          </p:nvSpPr>
          <p:spPr>
            <a:xfrm>
              <a:off x="4336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2" name="Google Shape;9842;p15"/>
            <p:cNvSpPr/>
            <p:nvPr/>
          </p:nvSpPr>
          <p:spPr>
            <a:xfrm>
              <a:off x="4577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3" name="Google Shape;9843;p15"/>
            <p:cNvSpPr/>
            <p:nvPr/>
          </p:nvSpPr>
          <p:spPr>
            <a:xfrm>
              <a:off x="4818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4" name="Google Shape;9844;p15"/>
            <p:cNvSpPr/>
            <p:nvPr/>
          </p:nvSpPr>
          <p:spPr>
            <a:xfrm>
              <a:off x="5058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5" name="Google Shape;9845;p15"/>
            <p:cNvSpPr/>
            <p:nvPr/>
          </p:nvSpPr>
          <p:spPr>
            <a:xfrm>
              <a:off x="5299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6" name="Google Shape;9846;p15"/>
            <p:cNvSpPr/>
            <p:nvPr/>
          </p:nvSpPr>
          <p:spPr>
            <a:xfrm>
              <a:off x="5540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7" name="Google Shape;9847;p15"/>
            <p:cNvSpPr/>
            <p:nvPr/>
          </p:nvSpPr>
          <p:spPr>
            <a:xfrm>
              <a:off x="5781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8" name="Google Shape;9848;p15"/>
            <p:cNvSpPr/>
            <p:nvPr/>
          </p:nvSpPr>
          <p:spPr>
            <a:xfrm>
              <a:off x="6022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9" name="Google Shape;9849;p15"/>
            <p:cNvSpPr/>
            <p:nvPr/>
          </p:nvSpPr>
          <p:spPr>
            <a:xfrm>
              <a:off x="6263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0" name="Google Shape;9850;p15"/>
            <p:cNvSpPr/>
            <p:nvPr/>
          </p:nvSpPr>
          <p:spPr>
            <a:xfrm>
              <a:off x="6504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1" name="Google Shape;9851;p15"/>
            <p:cNvSpPr/>
            <p:nvPr/>
          </p:nvSpPr>
          <p:spPr>
            <a:xfrm>
              <a:off x="67452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2" name="Google Shape;9852;p15"/>
            <p:cNvSpPr/>
            <p:nvPr/>
          </p:nvSpPr>
          <p:spPr>
            <a:xfrm>
              <a:off x="69861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3" name="Google Shape;9853;p15"/>
            <p:cNvSpPr/>
            <p:nvPr/>
          </p:nvSpPr>
          <p:spPr>
            <a:xfrm>
              <a:off x="72270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4" name="Google Shape;9854;p15"/>
            <p:cNvSpPr/>
            <p:nvPr/>
          </p:nvSpPr>
          <p:spPr>
            <a:xfrm>
              <a:off x="74679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5" name="Google Shape;9855;p15"/>
            <p:cNvSpPr/>
            <p:nvPr/>
          </p:nvSpPr>
          <p:spPr>
            <a:xfrm>
              <a:off x="77088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6" name="Google Shape;9856;p15"/>
            <p:cNvSpPr/>
            <p:nvPr/>
          </p:nvSpPr>
          <p:spPr>
            <a:xfrm>
              <a:off x="79497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7" name="Google Shape;9857;p15"/>
            <p:cNvSpPr/>
            <p:nvPr/>
          </p:nvSpPr>
          <p:spPr>
            <a:xfrm>
              <a:off x="81906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8" name="Google Shape;9858;p15"/>
            <p:cNvSpPr/>
            <p:nvPr/>
          </p:nvSpPr>
          <p:spPr>
            <a:xfrm>
              <a:off x="84315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9" name="Google Shape;9859;p15"/>
            <p:cNvSpPr/>
            <p:nvPr/>
          </p:nvSpPr>
          <p:spPr>
            <a:xfrm>
              <a:off x="86724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0" name="Google Shape;9860;p15"/>
            <p:cNvSpPr/>
            <p:nvPr/>
          </p:nvSpPr>
          <p:spPr>
            <a:xfrm>
              <a:off x="8913300" y="31317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1" name="Google Shape;9861;p15"/>
            <p:cNvSpPr/>
            <p:nvPr/>
          </p:nvSpPr>
          <p:spPr>
            <a:xfrm>
              <a:off x="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2" name="Google Shape;9862;p15"/>
            <p:cNvSpPr/>
            <p:nvPr/>
          </p:nvSpPr>
          <p:spPr>
            <a:xfrm>
              <a:off x="240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3" name="Google Shape;9863;p15"/>
            <p:cNvSpPr/>
            <p:nvPr/>
          </p:nvSpPr>
          <p:spPr>
            <a:xfrm>
              <a:off x="481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4" name="Google Shape;9864;p15"/>
            <p:cNvSpPr/>
            <p:nvPr/>
          </p:nvSpPr>
          <p:spPr>
            <a:xfrm>
              <a:off x="722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5" name="Google Shape;9865;p15"/>
            <p:cNvSpPr/>
            <p:nvPr/>
          </p:nvSpPr>
          <p:spPr>
            <a:xfrm>
              <a:off x="963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6" name="Google Shape;9866;p15"/>
            <p:cNvSpPr/>
            <p:nvPr/>
          </p:nvSpPr>
          <p:spPr>
            <a:xfrm>
              <a:off x="1204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7" name="Google Shape;9867;p15"/>
            <p:cNvSpPr/>
            <p:nvPr/>
          </p:nvSpPr>
          <p:spPr>
            <a:xfrm>
              <a:off x="1445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8" name="Google Shape;9868;p15"/>
            <p:cNvSpPr/>
            <p:nvPr/>
          </p:nvSpPr>
          <p:spPr>
            <a:xfrm>
              <a:off x="1686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9" name="Google Shape;9869;p15"/>
            <p:cNvSpPr/>
            <p:nvPr/>
          </p:nvSpPr>
          <p:spPr>
            <a:xfrm>
              <a:off x="1927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0" name="Google Shape;9870;p15"/>
            <p:cNvSpPr/>
            <p:nvPr/>
          </p:nvSpPr>
          <p:spPr>
            <a:xfrm>
              <a:off x="2168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1" name="Google Shape;9871;p15"/>
            <p:cNvSpPr/>
            <p:nvPr/>
          </p:nvSpPr>
          <p:spPr>
            <a:xfrm>
              <a:off x="2409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2" name="Google Shape;9872;p15"/>
            <p:cNvSpPr/>
            <p:nvPr/>
          </p:nvSpPr>
          <p:spPr>
            <a:xfrm>
              <a:off x="2649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3" name="Google Shape;9873;p15"/>
            <p:cNvSpPr/>
            <p:nvPr/>
          </p:nvSpPr>
          <p:spPr>
            <a:xfrm>
              <a:off x="2890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4" name="Google Shape;9874;p15"/>
            <p:cNvSpPr/>
            <p:nvPr/>
          </p:nvSpPr>
          <p:spPr>
            <a:xfrm>
              <a:off x="3131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5" name="Google Shape;9875;p15"/>
            <p:cNvSpPr/>
            <p:nvPr/>
          </p:nvSpPr>
          <p:spPr>
            <a:xfrm>
              <a:off x="3372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6" name="Google Shape;9876;p15"/>
            <p:cNvSpPr/>
            <p:nvPr/>
          </p:nvSpPr>
          <p:spPr>
            <a:xfrm>
              <a:off x="3613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7" name="Google Shape;9877;p15"/>
            <p:cNvSpPr/>
            <p:nvPr/>
          </p:nvSpPr>
          <p:spPr>
            <a:xfrm>
              <a:off x="3854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8" name="Google Shape;9878;p15"/>
            <p:cNvSpPr/>
            <p:nvPr/>
          </p:nvSpPr>
          <p:spPr>
            <a:xfrm>
              <a:off x="4095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9" name="Google Shape;9879;p15"/>
            <p:cNvSpPr/>
            <p:nvPr/>
          </p:nvSpPr>
          <p:spPr>
            <a:xfrm>
              <a:off x="4336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0" name="Google Shape;9880;p15"/>
            <p:cNvSpPr/>
            <p:nvPr/>
          </p:nvSpPr>
          <p:spPr>
            <a:xfrm>
              <a:off x="4577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1" name="Google Shape;9881;p15"/>
            <p:cNvSpPr/>
            <p:nvPr/>
          </p:nvSpPr>
          <p:spPr>
            <a:xfrm>
              <a:off x="4818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2" name="Google Shape;9882;p15"/>
            <p:cNvSpPr/>
            <p:nvPr/>
          </p:nvSpPr>
          <p:spPr>
            <a:xfrm>
              <a:off x="5058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3" name="Google Shape;9883;p15"/>
            <p:cNvSpPr/>
            <p:nvPr/>
          </p:nvSpPr>
          <p:spPr>
            <a:xfrm>
              <a:off x="5299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4" name="Google Shape;9884;p15"/>
            <p:cNvSpPr/>
            <p:nvPr/>
          </p:nvSpPr>
          <p:spPr>
            <a:xfrm>
              <a:off x="5540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5" name="Google Shape;9885;p15"/>
            <p:cNvSpPr/>
            <p:nvPr/>
          </p:nvSpPr>
          <p:spPr>
            <a:xfrm>
              <a:off x="5781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6" name="Google Shape;9886;p15"/>
            <p:cNvSpPr/>
            <p:nvPr/>
          </p:nvSpPr>
          <p:spPr>
            <a:xfrm>
              <a:off x="6022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7" name="Google Shape;9887;p15"/>
            <p:cNvSpPr/>
            <p:nvPr/>
          </p:nvSpPr>
          <p:spPr>
            <a:xfrm>
              <a:off x="6263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8" name="Google Shape;9888;p15"/>
            <p:cNvSpPr/>
            <p:nvPr/>
          </p:nvSpPr>
          <p:spPr>
            <a:xfrm>
              <a:off x="6504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9" name="Google Shape;9889;p15"/>
            <p:cNvSpPr/>
            <p:nvPr/>
          </p:nvSpPr>
          <p:spPr>
            <a:xfrm>
              <a:off x="67452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0" name="Google Shape;9890;p15"/>
            <p:cNvSpPr/>
            <p:nvPr/>
          </p:nvSpPr>
          <p:spPr>
            <a:xfrm>
              <a:off x="69861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1" name="Google Shape;9891;p15"/>
            <p:cNvSpPr/>
            <p:nvPr/>
          </p:nvSpPr>
          <p:spPr>
            <a:xfrm>
              <a:off x="72270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2" name="Google Shape;9892;p15"/>
            <p:cNvSpPr/>
            <p:nvPr/>
          </p:nvSpPr>
          <p:spPr>
            <a:xfrm>
              <a:off x="74679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3" name="Google Shape;9893;p15"/>
            <p:cNvSpPr/>
            <p:nvPr/>
          </p:nvSpPr>
          <p:spPr>
            <a:xfrm>
              <a:off x="77088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4" name="Google Shape;9894;p15"/>
            <p:cNvSpPr/>
            <p:nvPr/>
          </p:nvSpPr>
          <p:spPr>
            <a:xfrm>
              <a:off x="79497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5" name="Google Shape;9895;p15"/>
            <p:cNvSpPr/>
            <p:nvPr/>
          </p:nvSpPr>
          <p:spPr>
            <a:xfrm>
              <a:off x="81906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6" name="Google Shape;9896;p15"/>
            <p:cNvSpPr/>
            <p:nvPr/>
          </p:nvSpPr>
          <p:spPr>
            <a:xfrm>
              <a:off x="84315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7" name="Google Shape;9897;p15"/>
            <p:cNvSpPr/>
            <p:nvPr/>
          </p:nvSpPr>
          <p:spPr>
            <a:xfrm>
              <a:off x="86724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8" name="Google Shape;9898;p15"/>
            <p:cNvSpPr/>
            <p:nvPr/>
          </p:nvSpPr>
          <p:spPr>
            <a:xfrm>
              <a:off x="8913300" y="33726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9" name="Google Shape;9899;p15"/>
            <p:cNvSpPr/>
            <p:nvPr/>
          </p:nvSpPr>
          <p:spPr>
            <a:xfrm>
              <a:off x="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0" name="Google Shape;9900;p15"/>
            <p:cNvSpPr/>
            <p:nvPr/>
          </p:nvSpPr>
          <p:spPr>
            <a:xfrm>
              <a:off x="240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1" name="Google Shape;9901;p15"/>
            <p:cNvSpPr/>
            <p:nvPr/>
          </p:nvSpPr>
          <p:spPr>
            <a:xfrm>
              <a:off x="481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2" name="Google Shape;9902;p15"/>
            <p:cNvSpPr/>
            <p:nvPr/>
          </p:nvSpPr>
          <p:spPr>
            <a:xfrm>
              <a:off x="722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3" name="Google Shape;9903;p15"/>
            <p:cNvSpPr/>
            <p:nvPr/>
          </p:nvSpPr>
          <p:spPr>
            <a:xfrm>
              <a:off x="963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4" name="Google Shape;9904;p15"/>
            <p:cNvSpPr/>
            <p:nvPr/>
          </p:nvSpPr>
          <p:spPr>
            <a:xfrm>
              <a:off x="1204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5" name="Google Shape;9905;p15"/>
            <p:cNvSpPr/>
            <p:nvPr/>
          </p:nvSpPr>
          <p:spPr>
            <a:xfrm>
              <a:off x="1445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6" name="Google Shape;9906;p15"/>
            <p:cNvSpPr/>
            <p:nvPr/>
          </p:nvSpPr>
          <p:spPr>
            <a:xfrm>
              <a:off x="1686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7" name="Google Shape;9907;p15"/>
            <p:cNvSpPr/>
            <p:nvPr/>
          </p:nvSpPr>
          <p:spPr>
            <a:xfrm>
              <a:off x="1927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8" name="Google Shape;9908;p15"/>
            <p:cNvSpPr/>
            <p:nvPr/>
          </p:nvSpPr>
          <p:spPr>
            <a:xfrm>
              <a:off x="2168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9" name="Google Shape;9909;p15"/>
            <p:cNvSpPr/>
            <p:nvPr/>
          </p:nvSpPr>
          <p:spPr>
            <a:xfrm>
              <a:off x="2409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0" name="Google Shape;9910;p15"/>
            <p:cNvSpPr/>
            <p:nvPr/>
          </p:nvSpPr>
          <p:spPr>
            <a:xfrm>
              <a:off x="2649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1" name="Google Shape;9911;p15"/>
            <p:cNvSpPr/>
            <p:nvPr/>
          </p:nvSpPr>
          <p:spPr>
            <a:xfrm>
              <a:off x="2890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2" name="Google Shape;9912;p15"/>
            <p:cNvSpPr/>
            <p:nvPr/>
          </p:nvSpPr>
          <p:spPr>
            <a:xfrm>
              <a:off x="3131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3" name="Google Shape;9913;p15"/>
            <p:cNvSpPr/>
            <p:nvPr/>
          </p:nvSpPr>
          <p:spPr>
            <a:xfrm>
              <a:off x="3372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4" name="Google Shape;9914;p15"/>
            <p:cNvSpPr/>
            <p:nvPr/>
          </p:nvSpPr>
          <p:spPr>
            <a:xfrm>
              <a:off x="3613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5" name="Google Shape;9915;p15"/>
            <p:cNvSpPr/>
            <p:nvPr/>
          </p:nvSpPr>
          <p:spPr>
            <a:xfrm>
              <a:off x="3854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6" name="Google Shape;9916;p15"/>
            <p:cNvSpPr/>
            <p:nvPr/>
          </p:nvSpPr>
          <p:spPr>
            <a:xfrm>
              <a:off x="4095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7" name="Google Shape;9917;p15"/>
            <p:cNvSpPr/>
            <p:nvPr/>
          </p:nvSpPr>
          <p:spPr>
            <a:xfrm>
              <a:off x="4336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8" name="Google Shape;9918;p15"/>
            <p:cNvSpPr/>
            <p:nvPr/>
          </p:nvSpPr>
          <p:spPr>
            <a:xfrm>
              <a:off x="4577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9" name="Google Shape;9919;p15"/>
            <p:cNvSpPr/>
            <p:nvPr/>
          </p:nvSpPr>
          <p:spPr>
            <a:xfrm>
              <a:off x="4818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0" name="Google Shape;9920;p15"/>
            <p:cNvSpPr/>
            <p:nvPr/>
          </p:nvSpPr>
          <p:spPr>
            <a:xfrm>
              <a:off x="5058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1" name="Google Shape;9921;p15"/>
            <p:cNvSpPr/>
            <p:nvPr/>
          </p:nvSpPr>
          <p:spPr>
            <a:xfrm>
              <a:off x="5299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2" name="Google Shape;9922;p15"/>
            <p:cNvSpPr/>
            <p:nvPr/>
          </p:nvSpPr>
          <p:spPr>
            <a:xfrm>
              <a:off x="5540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3" name="Google Shape;9923;p15"/>
            <p:cNvSpPr/>
            <p:nvPr/>
          </p:nvSpPr>
          <p:spPr>
            <a:xfrm>
              <a:off x="5781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4" name="Google Shape;9924;p15"/>
            <p:cNvSpPr/>
            <p:nvPr/>
          </p:nvSpPr>
          <p:spPr>
            <a:xfrm>
              <a:off x="6022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5" name="Google Shape;9925;p15"/>
            <p:cNvSpPr/>
            <p:nvPr/>
          </p:nvSpPr>
          <p:spPr>
            <a:xfrm>
              <a:off x="6263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6" name="Google Shape;9926;p15"/>
            <p:cNvSpPr/>
            <p:nvPr/>
          </p:nvSpPr>
          <p:spPr>
            <a:xfrm>
              <a:off x="6504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7" name="Google Shape;9927;p15"/>
            <p:cNvSpPr/>
            <p:nvPr/>
          </p:nvSpPr>
          <p:spPr>
            <a:xfrm>
              <a:off x="67452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8" name="Google Shape;9928;p15"/>
            <p:cNvSpPr/>
            <p:nvPr/>
          </p:nvSpPr>
          <p:spPr>
            <a:xfrm>
              <a:off x="69861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9" name="Google Shape;9929;p15"/>
            <p:cNvSpPr/>
            <p:nvPr/>
          </p:nvSpPr>
          <p:spPr>
            <a:xfrm>
              <a:off x="72270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0" name="Google Shape;9930;p15"/>
            <p:cNvSpPr/>
            <p:nvPr/>
          </p:nvSpPr>
          <p:spPr>
            <a:xfrm>
              <a:off x="74679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1" name="Google Shape;9931;p15"/>
            <p:cNvSpPr/>
            <p:nvPr/>
          </p:nvSpPr>
          <p:spPr>
            <a:xfrm>
              <a:off x="77088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2" name="Google Shape;9932;p15"/>
            <p:cNvSpPr/>
            <p:nvPr/>
          </p:nvSpPr>
          <p:spPr>
            <a:xfrm>
              <a:off x="79497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3" name="Google Shape;9933;p15"/>
            <p:cNvSpPr/>
            <p:nvPr/>
          </p:nvSpPr>
          <p:spPr>
            <a:xfrm>
              <a:off x="81906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4" name="Google Shape;9934;p15"/>
            <p:cNvSpPr/>
            <p:nvPr/>
          </p:nvSpPr>
          <p:spPr>
            <a:xfrm>
              <a:off x="84315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5" name="Google Shape;9935;p15"/>
            <p:cNvSpPr/>
            <p:nvPr/>
          </p:nvSpPr>
          <p:spPr>
            <a:xfrm>
              <a:off x="86724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6" name="Google Shape;9936;p15"/>
            <p:cNvSpPr/>
            <p:nvPr/>
          </p:nvSpPr>
          <p:spPr>
            <a:xfrm>
              <a:off x="8913300" y="36135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7" name="Google Shape;9937;p15"/>
            <p:cNvSpPr/>
            <p:nvPr/>
          </p:nvSpPr>
          <p:spPr>
            <a:xfrm>
              <a:off x="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8" name="Google Shape;9938;p15"/>
            <p:cNvSpPr/>
            <p:nvPr/>
          </p:nvSpPr>
          <p:spPr>
            <a:xfrm>
              <a:off x="240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9" name="Google Shape;9939;p15"/>
            <p:cNvSpPr/>
            <p:nvPr/>
          </p:nvSpPr>
          <p:spPr>
            <a:xfrm>
              <a:off x="481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0" name="Google Shape;9940;p15"/>
            <p:cNvSpPr/>
            <p:nvPr/>
          </p:nvSpPr>
          <p:spPr>
            <a:xfrm>
              <a:off x="722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1" name="Google Shape;9941;p15"/>
            <p:cNvSpPr/>
            <p:nvPr/>
          </p:nvSpPr>
          <p:spPr>
            <a:xfrm>
              <a:off x="963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2" name="Google Shape;9942;p15"/>
            <p:cNvSpPr/>
            <p:nvPr/>
          </p:nvSpPr>
          <p:spPr>
            <a:xfrm>
              <a:off x="1204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3" name="Google Shape;9943;p15"/>
            <p:cNvSpPr/>
            <p:nvPr/>
          </p:nvSpPr>
          <p:spPr>
            <a:xfrm>
              <a:off x="1445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4" name="Google Shape;9944;p15"/>
            <p:cNvSpPr/>
            <p:nvPr/>
          </p:nvSpPr>
          <p:spPr>
            <a:xfrm>
              <a:off x="1686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5" name="Google Shape;9945;p15"/>
            <p:cNvSpPr/>
            <p:nvPr/>
          </p:nvSpPr>
          <p:spPr>
            <a:xfrm>
              <a:off x="1927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6" name="Google Shape;9946;p15"/>
            <p:cNvSpPr/>
            <p:nvPr/>
          </p:nvSpPr>
          <p:spPr>
            <a:xfrm>
              <a:off x="2168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7" name="Google Shape;9947;p15"/>
            <p:cNvSpPr/>
            <p:nvPr/>
          </p:nvSpPr>
          <p:spPr>
            <a:xfrm>
              <a:off x="2409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8" name="Google Shape;9948;p15"/>
            <p:cNvSpPr/>
            <p:nvPr/>
          </p:nvSpPr>
          <p:spPr>
            <a:xfrm>
              <a:off x="2649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9" name="Google Shape;9949;p15"/>
            <p:cNvSpPr/>
            <p:nvPr/>
          </p:nvSpPr>
          <p:spPr>
            <a:xfrm>
              <a:off x="2890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0" name="Google Shape;9950;p15"/>
            <p:cNvSpPr/>
            <p:nvPr/>
          </p:nvSpPr>
          <p:spPr>
            <a:xfrm>
              <a:off x="3131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1" name="Google Shape;9951;p15"/>
            <p:cNvSpPr/>
            <p:nvPr/>
          </p:nvSpPr>
          <p:spPr>
            <a:xfrm>
              <a:off x="3372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2" name="Google Shape;9952;p15"/>
            <p:cNvSpPr/>
            <p:nvPr/>
          </p:nvSpPr>
          <p:spPr>
            <a:xfrm>
              <a:off x="3613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3" name="Google Shape;9953;p15"/>
            <p:cNvSpPr/>
            <p:nvPr/>
          </p:nvSpPr>
          <p:spPr>
            <a:xfrm>
              <a:off x="3854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4" name="Google Shape;9954;p15"/>
            <p:cNvSpPr/>
            <p:nvPr/>
          </p:nvSpPr>
          <p:spPr>
            <a:xfrm>
              <a:off x="4095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5" name="Google Shape;9955;p15"/>
            <p:cNvSpPr/>
            <p:nvPr/>
          </p:nvSpPr>
          <p:spPr>
            <a:xfrm>
              <a:off x="4336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6" name="Google Shape;9956;p15"/>
            <p:cNvSpPr/>
            <p:nvPr/>
          </p:nvSpPr>
          <p:spPr>
            <a:xfrm>
              <a:off x="4577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7" name="Google Shape;9957;p15"/>
            <p:cNvSpPr/>
            <p:nvPr/>
          </p:nvSpPr>
          <p:spPr>
            <a:xfrm>
              <a:off x="4818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8" name="Google Shape;9958;p15"/>
            <p:cNvSpPr/>
            <p:nvPr/>
          </p:nvSpPr>
          <p:spPr>
            <a:xfrm>
              <a:off x="5058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9" name="Google Shape;9959;p15"/>
            <p:cNvSpPr/>
            <p:nvPr/>
          </p:nvSpPr>
          <p:spPr>
            <a:xfrm>
              <a:off x="5299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0" name="Google Shape;9960;p15"/>
            <p:cNvSpPr/>
            <p:nvPr/>
          </p:nvSpPr>
          <p:spPr>
            <a:xfrm>
              <a:off x="5540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1" name="Google Shape;9961;p15"/>
            <p:cNvSpPr/>
            <p:nvPr/>
          </p:nvSpPr>
          <p:spPr>
            <a:xfrm>
              <a:off x="5781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2" name="Google Shape;9962;p15"/>
            <p:cNvSpPr/>
            <p:nvPr/>
          </p:nvSpPr>
          <p:spPr>
            <a:xfrm>
              <a:off x="6022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3" name="Google Shape;9963;p15"/>
            <p:cNvSpPr/>
            <p:nvPr/>
          </p:nvSpPr>
          <p:spPr>
            <a:xfrm>
              <a:off x="6263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4" name="Google Shape;9964;p15"/>
            <p:cNvSpPr/>
            <p:nvPr/>
          </p:nvSpPr>
          <p:spPr>
            <a:xfrm>
              <a:off x="6504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5" name="Google Shape;9965;p15"/>
            <p:cNvSpPr/>
            <p:nvPr/>
          </p:nvSpPr>
          <p:spPr>
            <a:xfrm>
              <a:off x="67452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6" name="Google Shape;9966;p15"/>
            <p:cNvSpPr/>
            <p:nvPr/>
          </p:nvSpPr>
          <p:spPr>
            <a:xfrm>
              <a:off x="69861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7" name="Google Shape;9967;p15"/>
            <p:cNvSpPr/>
            <p:nvPr/>
          </p:nvSpPr>
          <p:spPr>
            <a:xfrm>
              <a:off x="72270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8" name="Google Shape;9968;p15"/>
            <p:cNvSpPr/>
            <p:nvPr/>
          </p:nvSpPr>
          <p:spPr>
            <a:xfrm>
              <a:off x="74679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9" name="Google Shape;9969;p15"/>
            <p:cNvSpPr/>
            <p:nvPr/>
          </p:nvSpPr>
          <p:spPr>
            <a:xfrm>
              <a:off x="77088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0" name="Google Shape;9970;p15"/>
            <p:cNvSpPr/>
            <p:nvPr/>
          </p:nvSpPr>
          <p:spPr>
            <a:xfrm>
              <a:off x="79497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1" name="Google Shape;9971;p15"/>
            <p:cNvSpPr/>
            <p:nvPr/>
          </p:nvSpPr>
          <p:spPr>
            <a:xfrm>
              <a:off x="81906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2" name="Google Shape;9972;p15"/>
            <p:cNvSpPr/>
            <p:nvPr/>
          </p:nvSpPr>
          <p:spPr>
            <a:xfrm>
              <a:off x="84315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3" name="Google Shape;9973;p15"/>
            <p:cNvSpPr/>
            <p:nvPr/>
          </p:nvSpPr>
          <p:spPr>
            <a:xfrm>
              <a:off x="86724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4" name="Google Shape;9974;p15"/>
            <p:cNvSpPr/>
            <p:nvPr/>
          </p:nvSpPr>
          <p:spPr>
            <a:xfrm>
              <a:off x="8913300" y="38544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5" name="Google Shape;9975;p15"/>
            <p:cNvSpPr/>
            <p:nvPr/>
          </p:nvSpPr>
          <p:spPr>
            <a:xfrm>
              <a:off x="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6" name="Google Shape;9976;p15"/>
            <p:cNvSpPr/>
            <p:nvPr/>
          </p:nvSpPr>
          <p:spPr>
            <a:xfrm>
              <a:off x="240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7" name="Google Shape;9977;p15"/>
            <p:cNvSpPr/>
            <p:nvPr/>
          </p:nvSpPr>
          <p:spPr>
            <a:xfrm>
              <a:off x="481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8" name="Google Shape;9978;p15"/>
            <p:cNvSpPr/>
            <p:nvPr/>
          </p:nvSpPr>
          <p:spPr>
            <a:xfrm>
              <a:off x="722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9" name="Google Shape;9979;p15"/>
            <p:cNvSpPr/>
            <p:nvPr/>
          </p:nvSpPr>
          <p:spPr>
            <a:xfrm>
              <a:off x="963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0" name="Google Shape;9980;p15"/>
            <p:cNvSpPr/>
            <p:nvPr/>
          </p:nvSpPr>
          <p:spPr>
            <a:xfrm>
              <a:off x="1204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1" name="Google Shape;9981;p15"/>
            <p:cNvSpPr/>
            <p:nvPr/>
          </p:nvSpPr>
          <p:spPr>
            <a:xfrm>
              <a:off x="1445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2" name="Google Shape;9982;p15"/>
            <p:cNvSpPr/>
            <p:nvPr/>
          </p:nvSpPr>
          <p:spPr>
            <a:xfrm>
              <a:off x="1686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3" name="Google Shape;9983;p15"/>
            <p:cNvSpPr/>
            <p:nvPr/>
          </p:nvSpPr>
          <p:spPr>
            <a:xfrm>
              <a:off x="1927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4" name="Google Shape;9984;p15"/>
            <p:cNvSpPr/>
            <p:nvPr/>
          </p:nvSpPr>
          <p:spPr>
            <a:xfrm>
              <a:off x="2168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5" name="Google Shape;9985;p15"/>
            <p:cNvSpPr/>
            <p:nvPr/>
          </p:nvSpPr>
          <p:spPr>
            <a:xfrm>
              <a:off x="2409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6" name="Google Shape;9986;p15"/>
            <p:cNvSpPr/>
            <p:nvPr/>
          </p:nvSpPr>
          <p:spPr>
            <a:xfrm>
              <a:off x="2649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7" name="Google Shape;9987;p15"/>
            <p:cNvSpPr/>
            <p:nvPr/>
          </p:nvSpPr>
          <p:spPr>
            <a:xfrm>
              <a:off x="2890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8" name="Google Shape;9988;p15"/>
            <p:cNvSpPr/>
            <p:nvPr/>
          </p:nvSpPr>
          <p:spPr>
            <a:xfrm>
              <a:off x="3131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9" name="Google Shape;9989;p15"/>
            <p:cNvSpPr/>
            <p:nvPr/>
          </p:nvSpPr>
          <p:spPr>
            <a:xfrm>
              <a:off x="3372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0" name="Google Shape;9990;p15"/>
            <p:cNvSpPr/>
            <p:nvPr/>
          </p:nvSpPr>
          <p:spPr>
            <a:xfrm>
              <a:off x="3613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1" name="Google Shape;9991;p15"/>
            <p:cNvSpPr/>
            <p:nvPr/>
          </p:nvSpPr>
          <p:spPr>
            <a:xfrm>
              <a:off x="3854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2" name="Google Shape;9992;p15"/>
            <p:cNvSpPr/>
            <p:nvPr/>
          </p:nvSpPr>
          <p:spPr>
            <a:xfrm>
              <a:off x="4095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3" name="Google Shape;9993;p15"/>
            <p:cNvSpPr/>
            <p:nvPr/>
          </p:nvSpPr>
          <p:spPr>
            <a:xfrm>
              <a:off x="4336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4" name="Google Shape;9994;p15"/>
            <p:cNvSpPr/>
            <p:nvPr/>
          </p:nvSpPr>
          <p:spPr>
            <a:xfrm>
              <a:off x="4577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5" name="Google Shape;9995;p15"/>
            <p:cNvSpPr/>
            <p:nvPr/>
          </p:nvSpPr>
          <p:spPr>
            <a:xfrm>
              <a:off x="4818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6" name="Google Shape;9996;p15"/>
            <p:cNvSpPr/>
            <p:nvPr/>
          </p:nvSpPr>
          <p:spPr>
            <a:xfrm>
              <a:off x="5058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7" name="Google Shape;9997;p15"/>
            <p:cNvSpPr/>
            <p:nvPr/>
          </p:nvSpPr>
          <p:spPr>
            <a:xfrm>
              <a:off x="5299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8" name="Google Shape;9998;p15"/>
            <p:cNvSpPr/>
            <p:nvPr/>
          </p:nvSpPr>
          <p:spPr>
            <a:xfrm>
              <a:off x="5540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9" name="Google Shape;9999;p15"/>
            <p:cNvSpPr/>
            <p:nvPr/>
          </p:nvSpPr>
          <p:spPr>
            <a:xfrm>
              <a:off x="5781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0" name="Google Shape;10000;p15"/>
            <p:cNvSpPr/>
            <p:nvPr/>
          </p:nvSpPr>
          <p:spPr>
            <a:xfrm>
              <a:off x="6022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1" name="Google Shape;10001;p15"/>
            <p:cNvSpPr/>
            <p:nvPr/>
          </p:nvSpPr>
          <p:spPr>
            <a:xfrm>
              <a:off x="6263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2" name="Google Shape;10002;p15"/>
            <p:cNvSpPr/>
            <p:nvPr/>
          </p:nvSpPr>
          <p:spPr>
            <a:xfrm>
              <a:off x="6504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3" name="Google Shape;10003;p15"/>
            <p:cNvSpPr/>
            <p:nvPr/>
          </p:nvSpPr>
          <p:spPr>
            <a:xfrm>
              <a:off x="67452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4" name="Google Shape;10004;p15"/>
            <p:cNvSpPr/>
            <p:nvPr/>
          </p:nvSpPr>
          <p:spPr>
            <a:xfrm>
              <a:off x="69861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5" name="Google Shape;10005;p15"/>
            <p:cNvSpPr/>
            <p:nvPr/>
          </p:nvSpPr>
          <p:spPr>
            <a:xfrm>
              <a:off x="72270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6" name="Google Shape;10006;p15"/>
            <p:cNvSpPr/>
            <p:nvPr/>
          </p:nvSpPr>
          <p:spPr>
            <a:xfrm>
              <a:off x="74679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7" name="Google Shape;10007;p15"/>
            <p:cNvSpPr/>
            <p:nvPr/>
          </p:nvSpPr>
          <p:spPr>
            <a:xfrm>
              <a:off x="77088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8" name="Google Shape;10008;p15"/>
            <p:cNvSpPr/>
            <p:nvPr/>
          </p:nvSpPr>
          <p:spPr>
            <a:xfrm>
              <a:off x="79497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9" name="Google Shape;10009;p15"/>
            <p:cNvSpPr/>
            <p:nvPr/>
          </p:nvSpPr>
          <p:spPr>
            <a:xfrm>
              <a:off x="81906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0" name="Google Shape;10010;p15"/>
            <p:cNvSpPr/>
            <p:nvPr/>
          </p:nvSpPr>
          <p:spPr>
            <a:xfrm>
              <a:off x="84315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1" name="Google Shape;10011;p15"/>
            <p:cNvSpPr/>
            <p:nvPr/>
          </p:nvSpPr>
          <p:spPr>
            <a:xfrm>
              <a:off x="86724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2" name="Google Shape;10012;p15"/>
            <p:cNvSpPr/>
            <p:nvPr/>
          </p:nvSpPr>
          <p:spPr>
            <a:xfrm>
              <a:off x="8913300" y="40953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3" name="Google Shape;10013;p15"/>
            <p:cNvSpPr/>
            <p:nvPr/>
          </p:nvSpPr>
          <p:spPr>
            <a:xfrm>
              <a:off x="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4" name="Google Shape;10014;p15"/>
            <p:cNvSpPr/>
            <p:nvPr/>
          </p:nvSpPr>
          <p:spPr>
            <a:xfrm>
              <a:off x="240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5" name="Google Shape;10015;p15"/>
            <p:cNvSpPr/>
            <p:nvPr/>
          </p:nvSpPr>
          <p:spPr>
            <a:xfrm>
              <a:off x="481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6" name="Google Shape;10016;p15"/>
            <p:cNvSpPr/>
            <p:nvPr/>
          </p:nvSpPr>
          <p:spPr>
            <a:xfrm>
              <a:off x="722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7" name="Google Shape;10017;p15"/>
            <p:cNvSpPr/>
            <p:nvPr/>
          </p:nvSpPr>
          <p:spPr>
            <a:xfrm>
              <a:off x="963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8" name="Google Shape;10018;p15"/>
            <p:cNvSpPr/>
            <p:nvPr/>
          </p:nvSpPr>
          <p:spPr>
            <a:xfrm>
              <a:off x="1204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9" name="Google Shape;10019;p15"/>
            <p:cNvSpPr/>
            <p:nvPr/>
          </p:nvSpPr>
          <p:spPr>
            <a:xfrm>
              <a:off x="1445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0" name="Google Shape;10020;p15"/>
            <p:cNvSpPr/>
            <p:nvPr/>
          </p:nvSpPr>
          <p:spPr>
            <a:xfrm>
              <a:off x="1686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1" name="Google Shape;10021;p15"/>
            <p:cNvSpPr/>
            <p:nvPr/>
          </p:nvSpPr>
          <p:spPr>
            <a:xfrm>
              <a:off x="1927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2" name="Google Shape;10022;p15"/>
            <p:cNvSpPr/>
            <p:nvPr/>
          </p:nvSpPr>
          <p:spPr>
            <a:xfrm>
              <a:off x="2168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3" name="Google Shape;10023;p15"/>
            <p:cNvSpPr/>
            <p:nvPr/>
          </p:nvSpPr>
          <p:spPr>
            <a:xfrm>
              <a:off x="2409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4" name="Google Shape;10024;p15"/>
            <p:cNvSpPr/>
            <p:nvPr/>
          </p:nvSpPr>
          <p:spPr>
            <a:xfrm>
              <a:off x="2649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5" name="Google Shape;10025;p15"/>
            <p:cNvSpPr/>
            <p:nvPr/>
          </p:nvSpPr>
          <p:spPr>
            <a:xfrm>
              <a:off x="2890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6" name="Google Shape;10026;p15"/>
            <p:cNvSpPr/>
            <p:nvPr/>
          </p:nvSpPr>
          <p:spPr>
            <a:xfrm>
              <a:off x="3131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7" name="Google Shape;10027;p15"/>
            <p:cNvSpPr/>
            <p:nvPr/>
          </p:nvSpPr>
          <p:spPr>
            <a:xfrm>
              <a:off x="3372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8" name="Google Shape;10028;p15"/>
            <p:cNvSpPr/>
            <p:nvPr/>
          </p:nvSpPr>
          <p:spPr>
            <a:xfrm>
              <a:off x="3613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9" name="Google Shape;10029;p15"/>
            <p:cNvSpPr/>
            <p:nvPr/>
          </p:nvSpPr>
          <p:spPr>
            <a:xfrm>
              <a:off x="3854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0" name="Google Shape;10030;p15"/>
            <p:cNvSpPr/>
            <p:nvPr/>
          </p:nvSpPr>
          <p:spPr>
            <a:xfrm>
              <a:off x="4095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1" name="Google Shape;10031;p15"/>
            <p:cNvSpPr/>
            <p:nvPr/>
          </p:nvSpPr>
          <p:spPr>
            <a:xfrm>
              <a:off x="4336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2" name="Google Shape;10032;p15"/>
            <p:cNvSpPr/>
            <p:nvPr/>
          </p:nvSpPr>
          <p:spPr>
            <a:xfrm>
              <a:off x="4577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3" name="Google Shape;10033;p15"/>
            <p:cNvSpPr/>
            <p:nvPr/>
          </p:nvSpPr>
          <p:spPr>
            <a:xfrm>
              <a:off x="4818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4" name="Google Shape;10034;p15"/>
            <p:cNvSpPr/>
            <p:nvPr/>
          </p:nvSpPr>
          <p:spPr>
            <a:xfrm>
              <a:off x="5058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5" name="Google Shape;10035;p15"/>
            <p:cNvSpPr/>
            <p:nvPr/>
          </p:nvSpPr>
          <p:spPr>
            <a:xfrm>
              <a:off x="5299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6" name="Google Shape;10036;p15"/>
            <p:cNvSpPr/>
            <p:nvPr/>
          </p:nvSpPr>
          <p:spPr>
            <a:xfrm>
              <a:off x="5540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7" name="Google Shape;10037;p15"/>
            <p:cNvSpPr/>
            <p:nvPr/>
          </p:nvSpPr>
          <p:spPr>
            <a:xfrm>
              <a:off x="5781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8" name="Google Shape;10038;p15"/>
            <p:cNvSpPr/>
            <p:nvPr/>
          </p:nvSpPr>
          <p:spPr>
            <a:xfrm>
              <a:off x="6022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9" name="Google Shape;10039;p15"/>
            <p:cNvSpPr/>
            <p:nvPr/>
          </p:nvSpPr>
          <p:spPr>
            <a:xfrm>
              <a:off x="6263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0" name="Google Shape;10040;p15"/>
            <p:cNvSpPr/>
            <p:nvPr/>
          </p:nvSpPr>
          <p:spPr>
            <a:xfrm>
              <a:off x="6504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1" name="Google Shape;10041;p15"/>
            <p:cNvSpPr/>
            <p:nvPr/>
          </p:nvSpPr>
          <p:spPr>
            <a:xfrm>
              <a:off x="67452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2" name="Google Shape;10042;p15"/>
            <p:cNvSpPr/>
            <p:nvPr/>
          </p:nvSpPr>
          <p:spPr>
            <a:xfrm>
              <a:off x="69861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3" name="Google Shape;10043;p15"/>
            <p:cNvSpPr/>
            <p:nvPr/>
          </p:nvSpPr>
          <p:spPr>
            <a:xfrm>
              <a:off x="72270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4" name="Google Shape;10044;p15"/>
            <p:cNvSpPr/>
            <p:nvPr/>
          </p:nvSpPr>
          <p:spPr>
            <a:xfrm>
              <a:off x="74679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5" name="Google Shape;10045;p15"/>
            <p:cNvSpPr/>
            <p:nvPr/>
          </p:nvSpPr>
          <p:spPr>
            <a:xfrm>
              <a:off x="77088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6" name="Google Shape;10046;p15"/>
            <p:cNvSpPr/>
            <p:nvPr/>
          </p:nvSpPr>
          <p:spPr>
            <a:xfrm>
              <a:off x="79497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7" name="Google Shape;10047;p15"/>
            <p:cNvSpPr/>
            <p:nvPr/>
          </p:nvSpPr>
          <p:spPr>
            <a:xfrm>
              <a:off x="81906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8" name="Google Shape;10048;p15"/>
            <p:cNvSpPr/>
            <p:nvPr/>
          </p:nvSpPr>
          <p:spPr>
            <a:xfrm>
              <a:off x="84315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9" name="Google Shape;10049;p15"/>
            <p:cNvSpPr/>
            <p:nvPr/>
          </p:nvSpPr>
          <p:spPr>
            <a:xfrm>
              <a:off x="86724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0" name="Google Shape;10050;p15"/>
            <p:cNvSpPr/>
            <p:nvPr/>
          </p:nvSpPr>
          <p:spPr>
            <a:xfrm>
              <a:off x="8913300" y="43362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1" name="Google Shape;10051;p15"/>
            <p:cNvSpPr/>
            <p:nvPr/>
          </p:nvSpPr>
          <p:spPr>
            <a:xfrm>
              <a:off x="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2" name="Google Shape;10052;p15"/>
            <p:cNvSpPr/>
            <p:nvPr/>
          </p:nvSpPr>
          <p:spPr>
            <a:xfrm>
              <a:off x="240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3" name="Google Shape;10053;p15"/>
            <p:cNvSpPr/>
            <p:nvPr/>
          </p:nvSpPr>
          <p:spPr>
            <a:xfrm>
              <a:off x="481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4" name="Google Shape;10054;p15"/>
            <p:cNvSpPr/>
            <p:nvPr/>
          </p:nvSpPr>
          <p:spPr>
            <a:xfrm>
              <a:off x="722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5" name="Google Shape;10055;p15"/>
            <p:cNvSpPr/>
            <p:nvPr/>
          </p:nvSpPr>
          <p:spPr>
            <a:xfrm>
              <a:off x="963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6" name="Google Shape;10056;p15"/>
            <p:cNvSpPr/>
            <p:nvPr/>
          </p:nvSpPr>
          <p:spPr>
            <a:xfrm>
              <a:off x="1204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7" name="Google Shape;10057;p15"/>
            <p:cNvSpPr/>
            <p:nvPr/>
          </p:nvSpPr>
          <p:spPr>
            <a:xfrm>
              <a:off x="1445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8" name="Google Shape;10058;p15"/>
            <p:cNvSpPr/>
            <p:nvPr/>
          </p:nvSpPr>
          <p:spPr>
            <a:xfrm>
              <a:off x="1686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9" name="Google Shape;10059;p15"/>
            <p:cNvSpPr/>
            <p:nvPr/>
          </p:nvSpPr>
          <p:spPr>
            <a:xfrm>
              <a:off x="1927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0" name="Google Shape;10060;p15"/>
            <p:cNvSpPr/>
            <p:nvPr/>
          </p:nvSpPr>
          <p:spPr>
            <a:xfrm>
              <a:off x="2168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1" name="Google Shape;10061;p15"/>
            <p:cNvSpPr/>
            <p:nvPr/>
          </p:nvSpPr>
          <p:spPr>
            <a:xfrm>
              <a:off x="2409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2" name="Google Shape;10062;p15"/>
            <p:cNvSpPr/>
            <p:nvPr/>
          </p:nvSpPr>
          <p:spPr>
            <a:xfrm>
              <a:off x="2649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3" name="Google Shape;10063;p15"/>
            <p:cNvSpPr/>
            <p:nvPr/>
          </p:nvSpPr>
          <p:spPr>
            <a:xfrm>
              <a:off x="2890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4" name="Google Shape;10064;p15"/>
            <p:cNvSpPr/>
            <p:nvPr/>
          </p:nvSpPr>
          <p:spPr>
            <a:xfrm>
              <a:off x="3131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5" name="Google Shape;10065;p15"/>
            <p:cNvSpPr/>
            <p:nvPr/>
          </p:nvSpPr>
          <p:spPr>
            <a:xfrm>
              <a:off x="3372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6" name="Google Shape;10066;p15"/>
            <p:cNvSpPr/>
            <p:nvPr/>
          </p:nvSpPr>
          <p:spPr>
            <a:xfrm>
              <a:off x="3613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7" name="Google Shape;10067;p15"/>
            <p:cNvSpPr/>
            <p:nvPr/>
          </p:nvSpPr>
          <p:spPr>
            <a:xfrm>
              <a:off x="3854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8" name="Google Shape;10068;p15"/>
            <p:cNvSpPr/>
            <p:nvPr/>
          </p:nvSpPr>
          <p:spPr>
            <a:xfrm>
              <a:off x="4095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9" name="Google Shape;10069;p15"/>
            <p:cNvSpPr/>
            <p:nvPr/>
          </p:nvSpPr>
          <p:spPr>
            <a:xfrm>
              <a:off x="4336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0" name="Google Shape;10070;p15"/>
            <p:cNvSpPr/>
            <p:nvPr/>
          </p:nvSpPr>
          <p:spPr>
            <a:xfrm>
              <a:off x="4577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1" name="Google Shape;10071;p15"/>
            <p:cNvSpPr/>
            <p:nvPr/>
          </p:nvSpPr>
          <p:spPr>
            <a:xfrm>
              <a:off x="4818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2" name="Google Shape;10072;p15"/>
            <p:cNvSpPr/>
            <p:nvPr/>
          </p:nvSpPr>
          <p:spPr>
            <a:xfrm>
              <a:off x="5058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3" name="Google Shape;10073;p15"/>
            <p:cNvSpPr/>
            <p:nvPr/>
          </p:nvSpPr>
          <p:spPr>
            <a:xfrm>
              <a:off x="5299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4" name="Google Shape;10074;p15"/>
            <p:cNvSpPr/>
            <p:nvPr/>
          </p:nvSpPr>
          <p:spPr>
            <a:xfrm>
              <a:off x="5540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5" name="Google Shape;10075;p15"/>
            <p:cNvSpPr/>
            <p:nvPr/>
          </p:nvSpPr>
          <p:spPr>
            <a:xfrm>
              <a:off x="5781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6" name="Google Shape;10076;p15"/>
            <p:cNvSpPr/>
            <p:nvPr/>
          </p:nvSpPr>
          <p:spPr>
            <a:xfrm>
              <a:off x="6022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7" name="Google Shape;10077;p15"/>
            <p:cNvSpPr/>
            <p:nvPr/>
          </p:nvSpPr>
          <p:spPr>
            <a:xfrm>
              <a:off x="6263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8" name="Google Shape;10078;p15"/>
            <p:cNvSpPr/>
            <p:nvPr/>
          </p:nvSpPr>
          <p:spPr>
            <a:xfrm>
              <a:off x="6504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9" name="Google Shape;10079;p15"/>
            <p:cNvSpPr/>
            <p:nvPr/>
          </p:nvSpPr>
          <p:spPr>
            <a:xfrm>
              <a:off x="67452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0" name="Google Shape;10080;p15"/>
            <p:cNvSpPr/>
            <p:nvPr/>
          </p:nvSpPr>
          <p:spPr>
            <a:xfrm>
              <a:off x="69861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1" name="Google Shape;10081;p15"/>
            <p:cNvSpPr/>
            <p:nvPr/>
          </p:nvSpPr>
          <p:spPr>
            <a:xfrm>
              <a:off x="72270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2" name="Google Shape;10082;p15"/>
            <p:cNvSpPr/>
            <p:nvPr/>
          </p:nvSpPr>
          <p:spPr>
            <a:xfrm>
              <a:off x="74679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3" name="Google Shape;10083;p15"/>
            <p:cNvSpPr/>
            <p:nvPr/>
          </p:nvSpPr>
          <p:spPr>
            <a:xfrm>
              <a:off x="77088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4" name="Google Shape;10084;p15"/>
            <p:cNvSpPr/>
            <p:nvPr/>
          </p:nvSpPr>
          <p:spPr>
            <a:xfrm>
              <a:off x="79497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5" name="Google Shape;10085;p15"/>
            <p:cNvSpPr/>
            <p:nvPr/>
          </p:nvSpPr>
          <p:spPr>
            <a:xfrm>
              <a:off x="81906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6" name="Google Shape;10086;p15"/>
            <p:cNvSpPr/>
            <p:nvPr/>
          </p:nvSpPr>
          <p:spPr>
            <a:xfrm>
              <a:off x="84315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7" name="Google Shape;10087;p15"/>
            <p:cNvSpPr/>
            <p:nvPr/>
          </p:nvSpPr>
          <p:spPr>
            <a:xfrm>
              <a:off x="86724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8" name="Google Shape;10088;p15"/>
            <p:cNvSpPr/>
            <p:nvPr/>
          </p:nvSpPr>
          <p:spPr>
            <a:xfrm>
              <a:off x="8913300" y="45771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9" name="Google Shape;10089;p15"/>
            <p:cNvSpPr/>
            <p:nvPr/>
          </p:nvSpPr>
          <p:spPr>
            <a:xfrm>
              <a:off x="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0" name="Google Shape;10090;p15"/>
            <p:cNvSpPr/>
            <p:nvPr/>
          </p:nvSpPr>
          <p:spPr>
            <a:xfrm>
              <a:off x="240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1" name="Google Shape;10091;p15"/>
            <p:cNvSpPr/>
            <p:nvPr/>
          </p:nvSpPr>
          <p:spPr>
            <a:xfrm>
              <a:off x="481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2" name="Google Shape;10092;p15"/>
            <p:cNvSpPr/>
            <p:nvPr/>
          </p:nvSpPr>
          <p:spPr>
            <a:xfrm>
              <a:off x="722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3" name="Google Shape;10093;p15"/>
            <p:cNvSpPr/>
            <p:nvPr/>
          </p:nvSpPr>
          <p:spPr>
            <a:xfrm>
              <a:off x="963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4" name="Google Shape;10094;p15"/>
            <p:cNvSpPr/>
            <p:nvPr/>
          </p:nvSpPr>
          <p:spPr>
            <a:xfrm>
              <a:off x="1204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5" name="Google Shape;10095;p15"/>
            <p:cNvSpPr/>
            <p:nvPr/>
          </p:nvSpPr>
          <p:spPr>
            <a:xfrm>
              <a:off x="1445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6" name="Google Shape;10096;p15"/>
            <p:cNvSpPr/>
            <p:nvPr/>
          </p:nvSpPr>
          <p:spPr>
            <a:xfrm>
              <a:off x="1686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7" name="Google Shape;10097;p15"/>
            <p:cNvSpPr/>
            <p:nvPr/>
          </p:nvSpPr>
          <p:spPr>
            <a:xfrm>
              <a:off x="1927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8" name="Google Shape;10098;p15"/>
            <p:cNvSpPr/>
            <p:nvPr/>
          </p:nvSpPr>
          <p:spPr>
            <a:xfrm>
              <a:off x="2168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9" name="Google Shape;10099;p15"/>
            <p:cNvSpPr/>
            <p:nvPr/>
          </p:nvSpPr>
          <p:spPr>
            <a:xfrm>
              <a:off x="2409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0" name="Google Shape;10100;p15"/>
            <p:cNvSpPr/>
            <p:nvPr/>
          </p:nvSpPr>
          <p:spPr>
            <a:xfrm>
              <a:off x="2649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1" name="Google Shape;10101;p15"/>
            <p:cNvSpPr/>
            <p:nvPr/>
          </p:nvSpPr>
          <p:spPr>
            <a:xfrm>
              <a:off x="2890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2" name="Google Shape;10102;p15"/>
            <p:cNvSpPr/>
            <p:nvPr/>
          </p:nvSpPr>
          <p:spPr>
            <a:xfrm>
              <a:off x="3131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3" name="Google Shape;10103;p15"/>
            <p:cNvSpPr/>
            <p:nvPr/>
          </p:nvSpPr>
          <p:spPr>
            <a:xfrm>
              <a:off x="3372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4" name="Google Shape;10104;p15"/>
            <p:cNvSpPr/>
            <p:nvPr/>
          </p:nvSpPr>
          <p:spPr>
            <a:xfrm>
              <a:off x="3613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5" name="Google Shape;10105;p15"/>
            <p:cNvSpPr/>
            <p:nvPr/>
          </p:nvSpPr>
          <p:spPr>
            <a:xfrm>
              <a:off x="3854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6" name="Google Shape;10106;p15"/>
            <p:cNvSpPr/>
            <p:nvPr/>
          </p:nvSpPr>
          <p:spPr>
            <a:xfrm>
              <a:off x="4095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7" name="Google Shape;10107;p15"/>
            <p:cNvSpPr/>
            <p:nvPr/>
          </p:nvSpPr>
          <p:spPr>
            <a:xfrm>
              <a:off x="4336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8" name="Google Shape;10108;p15"/>
            <p:cNvSpPr/>
            <p:nvPr/>
          </p:nvSpPr>
          <p:spPr>
            <a:xfrm>
              <a:off x="4577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9" name="Google Shape;10109;p15"/>
            <p:cNvSpPr/>
            <p:nvPr/>
          </p:nvSpPr>
          <p:spPr>
            <a:xfrm>
              <a:off x="4818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0" name="Google Shape;10110;p15"/>
            <p:cNvSpPr/>
            <p:nvPr/>
          </p:nvSpPr>
          <p:spPr>
            <a:xfrm>
              <a:off x="5058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1" name="Google Shape;10111;p15"/>
            <p:cNvSpPr/>
            <p:nvPr/>
          </p:nvSpPr>
          <p:spPr>
            <a:xfrm>
              <a:off x="5299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2" name="Google Shape;10112;p15"/>
            <p:cNvSpPr/>
            <p:nvPr/>
          </p:nvSpPr>
          <p:spPr>
            <a:xfrm>
              <a:off x="5540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3" name="Google Shape;10113;p15"/>
            <p:cNvSpPr/>
            <p:nvPr/>
          </p:nvSpPr>
          <p:spPr>
            <a:xfrm>
              <a:off x="5781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4" name="Google Shape;10114;p15"/>
            <p:cNvSpPr/>
            <p:nvPr/>
          </p:nvSpPr>
          <p:spPr>
            <a:xfrm>
              <a:off x="6022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5" name="Google Shape;10115;p15"/>
            <p:cNvSpPr/>
            <p:nvPr/>
          </p:nvSpPr>
          <p:spPr>
            <a:xfrm>
              <a:off x="6263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6" name="Google Shape;10116;p15"/>
            <p:cNvSpPr/>
            <p:nvPr/>
          </p:nvSpPr>
          <p:spPr>
            <a:xfrm>
              <a:off x="6504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7" name="Google Shape;10117;p15"/>
            <p:cNvSpPr/>
            <p:nvPr/>
          </p:nvSpPr>
          <p:spPr>
            <a:xfrm>
              <a:off x="67452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8" name="Google Shape;10118;p15"/>
            <p:cNvSpPr/>
            <p:nvPr/>
          </p:nvSpPr>
          <p:spPr>
            <a:xfrm>
              <a:off x="69861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9" name="Google Shape;10119;p15"/>
            <p:cNvSpPr/>
            <p:nvPr/>
          </p:nvSpPr>
          <p:spPr>
            <a:xfrm>
              <a:off x="72270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0" name="Google Shape;10120;p15"/>
            <p:cNvSpPr/>
            <p:nvPr/>
          </p:nvSpPr>
          <p:spPr>
            <a:xfrm>
              <a:off x="74679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1" name="Google Shape;10121;p15"/>
            <p:cNvSpPr/>
            <p:nvPr/>
          </p:nvSpPr>
          <p:spPr>
            <a:xfrm>
              <a:off x="77088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2" name="Google Shape;10122;p15"/>
            <p:cNvSpPr/>
            <p:nvPr/>
          </p:nvSpPr>
          <p:spPr>
            <a:xfrm>
              <a:off x="79497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3" name="Google Shape;10123;p15"/>
            <p:cNvSpPr/>
            <p:nvPr/>
          </p:nvSpPr>
          <p:spPr>
            <a:xfrm>
              <a:off x="81906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4" name="Google Shape;10124;p15"/>
            <p:cNvSpPr/>
            <p:nvPr/>
          </p:nvSpPr>
          <p:spPr>
            <a:xfrm>
              <a:off x="84315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5" name="Google Shape;10125;p15"/>
            <p:cNvSpPr/>
            <p:nvPr/>
          </p:nvSpPr>
          <p:spPr>
            <a:xfrm>
              <a:off x="86724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6" name="Google Shape;10126;p15"/>
            <p:cNvSpPr/>
            <p:nvPr/>
          </p:nvSpPr>
          <p:spPr>
            <a:xfrm>
              <a:off x="8913300" y="48180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7" name="Google Shape;10127;p15"/>
            <p:cNvSpPr/>
            <p:nvPr/>
          </p:nvSpPr>
          <p:spPr>
            <a:xfrm>
              <a:off x="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8" name="Google Shape;10128;p15"/>
            <p:cNvSpPr/>
            <p:nvPr/>
          </p:nvSpPr>
          <p:spPr>
            <a:xfrm>
              <a:off x="240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9" name="Google Shape;10129;p15"/>
            <p:cNvSpPr/>
            <p:nvPr/>
          </p:nvSpPr>
          <p:spPr>
            <a:xfrm>
              <a:off x="481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0" name="Google Shape;10130;p15"/>
            <p:cNvSpPr/>
            <p:nvPr/>
          </p:nvSpPr>
          <p:spPr>
            <a:xfrm>
              <a:off x="722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1" name="Google Shape;10131;p15"/>
            <p:cNvSpPr/>
            <p:nvPr/>
          </p:nvSpPr>
          <p:spPr>
            <a:xfrm>
              <a:off x="963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2" name="Google Shape;10132;p15"/>
            <p:cNvSpPr/>
            <p:nvPr/>
          </p:nvSpPr>
          <p:spPr>
            <a:xfrm>
              <a:off x="1204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3" name="Google Shape;10133;p15"/>
            <p:cNvSpPr/>
            <p:nvPr/>
          </p:nvSpPr>
          <p:spPr>
            <a:xfrm>
              <a:off x="1445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4" name="Google Shape;10134;p15"/>
            <p:cNvSpPr/>
            <p:nvPr/>
          </p:nvSpPr>
          <p:spPr>
            <a:xfrm>
              <a:off x="1686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5" name="Google Shape;10135;p15"/>
            <p:cNvSpPr/>
            <p:nvPr/>
          </p:nvSpPr>
          <p:spPr>
            <a:xfrm>
              <a:off x="1927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6" name="Google Shape;10136;p15"/>
            <p:cNvSpPr/>
            <p:nvPr/>
          </p:nvSpPr>
          <p:spPr>
            <a:xfrm>
              <a:off x="2168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7" name="Google Shape;10137;p15"/>
            <p:cNvSpPr/>
            <p:nvPr/>
          </p:nvSpPr>
          <p:spPr>
            <a:xfrm>
              <a:off x="2409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8" name="Google Shape;10138;p15"/>
            <p:cNvSpPr/>
            <p:nvPr/>
          </p:nvSpPr>
          <p:spPr>
            <a:xfrm>
              <a:off x="2649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9" name="Google Shape;10139;p15"/>
            <p:cNvSpPr/>
            <p:nvPr/>
          </p:nvSpPr>
          <p:spPr>
            <a:xfrm>
              <a:off x="2890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0" name="Google Shape;10140;p15"/>
            <p:cNvSpPr/>
            <p:nvPr/>
          </p:nvSpPr>
          <p:spPr>
            <a:xfrm>
              <a:off x="3131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1" name="Google Shape;10141;p15"/>
            <p:cNvSpPr/>
            <p:nvPr/>
          </p:nvSpPr>
          <p:spPr>
            <a:xfrm>
              <a:off x="3372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2" name="Google Shape;10142;p15"/>
            <p:cNvSpPr/>
            <p:nvPr/>
          </p:nvSpPr>
          <p:spPr>
            <a:xfrm>
              <a:off x="3613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3" name="Google Shape;10143;p15"/>
            <p:cNvSpPr/>
            <p:nvPr/>
          </p:nvSpPr>
          <p:spPr>
            <a:xfrm>
              <a:off x="3854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4" name="Google Shape;10144;p15"/>
            <p:cNvSpPr/>
            <p:nvPr/>
          </p:nvSpPr>
          <p:spPr>
            <a:xfrm>
              <a:off x="4095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5" name="Google Shape;10145;p15"/>
            <p:cNvSpPr/>
            <p:nvPr/>
          </p:nvSpPr>
          <p:spPr>
            <a:xfrm>
              <a:off x="4336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6" name="Google Shape;10146;p15"/>
            <p:cNvSpPr/>
            <p:nvPr/>
          </p:nvSpPr>
          <p:spPr>
            <a:xfrm>
              <a:off x="4577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7" name="Google Shape;10147;p15"/>
            <p:cNvSpPr/>
            <p:nvPr/>
          </p:nvSpPr>
          <p:spPr>
            <a:xfrm>
              <a:off x="4818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8" name="Google Shape;10148;p15"/>
            <p:cNvSpPr/>
            <p:nvPr/>
          </p:nvSpPr>
          <p:spPr>
            <a:xfrm>
              <a:off x="5058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9" name="Google Shape;10149;p15"/>
            <p:cNvSpPr/>
            <p:nvPr/>
          </p:nvSpPr>
          <p:spPr>
            <a:xfrm>
              <a:off x="5299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0" name="Google Shape;10150;p15"/>
            <p:cNvSpPr/>
            <p:nvPr/>
          </p:nvSpPr>
          <p:spPr>
            <a:xfrm>
              <a:off x="5540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1" name="Google Shape;10151;p15"/>
            <p:cNvSpPr/>
            <p:nvPr/>
          </p:nvSpPr>
          <p:spPr>
            <a:xfrm>
              <a:off x="5781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2" name="Google Shape;10152;p15"/>
            <p:cNvSpPr/>
            <p:nvPr/>
          </p:nvSpPr>
          <p:spPr>
            <a:xfrm>
              <a:off x="6022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3" name="Google Shape;10153;p15"/>
            <p:cNvSpPr/>
            <p:nvPr/>
          </p:nvSpPr>
          <p:spPr>
            <a:xfrm>
              <a:off x="6263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4" name="Google Shape;10154;p15"/>
            <p:cNvSpPr/>
            <p:nvPr/>
          </p:nvSpPr>
          <p:spPr>
            <a:xfrm>
              <a:off x="6504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5" name="Google Shape;10155;p15"/>
            <p:cNvSpPr/>
            <p:nvPr/>
          </p:nvSpPr>
          <p:spPr>
            <a:xfrm>
              <a:off x="67452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6" name="Google Shape;10156;p15"/>
            <p:cNvSpPr/>
            <p:nvPr/>
          </p:nvSpPr>
          <p:spPr>
            <a:xfrm>
              <a:off x="69861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7" name="Google Shape;10157;p15"/>
            <p:cNvSpPr/>
            <p:nvPr/>
          </p:nvSpPr>
          <p:spPr>
            <a:xfrm>
              <a:off x="72270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8" name="Google Shape;10158;p15"/>
            <p:cNvSpPr/>
            <p:nvPr/>
          </p:nvSpPr>
          <p:spPr>
            <a:xfrm>
              <a:off x="74679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9" name="Google Shape;10159;p15"/>
            <p:cNvSpPr/>
            <p:nvPr/>
          </p:nvSpPr>
          <p:spPr>
            <a:xfrm>
              <a:off x="77088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0" name="Google Shape;10160;p15"/>
            <p:cNvSpPr/>
            <p:nvPr/>
          </p:nvSpPr>
          <p:spPr>
            <a:xfrm>
              <a:off x="79497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1" name="Google Shape;10161;p15"/>
            <p:cNvSpPr/>
            <p:nvPr/>
          </p:nvSpPr>
          <p:spPr>
            <a:xfrm>
              <a:off x="81906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2" name="Google Shape;10162;p15"/>
            <p:cNvSpPr/>
            <p:nvPr/>
          </p:nvSpPr>
          <p:spPr>
            <a:xfrm>
              <a:off x="84315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3" name="Google Shape;10163;p15"/>
            <p:cNvSpPr/>
            <p:nvPr/>
          </p:nvSpPr>
          <p:spPr>
            <a:xfrm>
              <a:off x="86724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4" name="Google Shape;10164;p15"/>
            <p:cNvSpPr/>
            <p:nvPr/>
          </p:nvSpPr>
          <p:spPr>
            <a:xfrm>
              <a:off x="8913300" y="5058900"/>
              <a:ext cx="240900" cy="2409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165" name="Google Shape;10165;p15"/>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4667"/>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0166" name="Google Shape;10166;p15"/>
          <p:cNvSpPr/>
          <p:nvPr/>
        </p:nvSpPr>
        <p:spPr>
          <a:xfrm rot="1797008">
            <a:off x="1029883" y="964588"/>
            <a:ext cx="96947" cy="194785"/>
          </a:xfrm>
          <a:prstGeom prst="roundRect">
            <a:avLst>
              <a:gd name="adj" fmla="val 50000"/>
            </a:avLst>
          </a:prstGeom>
          <a:solidFill>
            <a:schemeClr val="accent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7" name="Google Shape;10167;p15"/>
          <p:cNvSpPr/>
          <p:nvPr/>
        </p:nvSpPr>
        <p:spPr>
          <a:xfrm rot="3602992">
            <a:off x="638897" y="405384"/>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8" name="Google Shape;10168;p15"/>
          <p:cNvSpPr/>
          <p:nvPr/>
        </p:nvSpPr>
        <p:spPr>
          <a:xfrm rot="773291">
            <a:off x="11283256" y="513373"/>
            <a:ext cx="96840" cy="194849"/>
          </a:xfrm>
          <a:prstGeom prst="roundRect">
            <a:avLst>
              <a:gd name="adj" fmla="val 50000"/>
            </a:avLst>
          </a:prstGeom>
          <a:solidFill>
            <a:schemeClr val="dk1"/>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69" name="Google Shape;10169;p15"/>
          <p:cNvSpPr/>
          <p:nvPr/>
        </p:nvSpPr>
        <p:spPr>
          <a:xfrm rot="3602992">
            <a:off x="11633364" y="1193917"/>
            <a:ext cx="96947" cy="194785"/>
          </a:xfrm>
          <a:prstGeom prst="roundRect">
            <a:avLst>
              <a:gd name="adj" fmla="val 50000"/>
            </a:avLst>
          </a:prstGeom>
          <a:solidFill>
            <a:schemeClr val="accent3"/>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170" name="Google Shape;10170;p15"/>
          <p:cNvSpPr/>
          <p:nvPr/>
        </p:nvSpPr>
        <p:spPr>
          <a:xfrm rot="-1797008">
            <a:off x="476767" y="1601269"/>
            <a:ext cx="96947" cy="194785"/>
          </a:xfrm>
          <a:prstGeom prst="roundRect">
            <a:avLst>
              <a:gd name="adj" fmla="val 50000"/>
            </a:avLst>
          </a:prstGeom>
          <a:solidFill>
            <a:schemeClr val="accent2"/>
          </a:solidFill>
          <a:ln>
            <a:noFill/>
          </a:ln>
          <a:effectLst>
            <a:outerShdw dist="28575" dir="2580000" algn="bl" rotWithShape="0">
              <a:schemeClr val="dk1">
                <a:alpha val="21000"/>
              </a:scheme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9188585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image" Target="../media/image1.jp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2.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image" Target="../media/image2.JP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3.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theme" Target="../theme/theme4.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theme" Target="../theme/theme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593367"/>
            <a:ext cx="102900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um Raisin"/>
              <a:buNone/>
              <a:defRPr sz="3500">
                <a:solidFill>
                  <a:schemeClr val="dk1"/>
                </a:solidFill>
                <a:latin typeface="Rum Raisin"/>
                <a:ea typeface="Rum Raisin"/>
                <a:cs typeface="Rum Raisin"/>
                <a:sym typeface="Rum Raisin"/>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967" y="1536633"/>
            <a:ext cx="102424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1pPr>
            <a:lvl2pPr marL="914400" lvl="1"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2pPr>
            <a:lvl3pPr marL="1371600" lvl="2"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3pPr>
            <a:lvl4pPr marL="1828800" lvl="3"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4pPr>
            <a:lvl5pPr marL="2286000" lvl="4"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5pPr>
            <a:lvl6pPr marL="2743200" lvl="5"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6pPr>
            <a:lvl7pPr marL="3200400" lvl="6"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7pPr>
            <a:lvl8pPr marL="3657600" lvl="7"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8pPr>
            <a:lvl9pPr marL="4114800" lvl="8" indent="-317500">
              <a:lnSpc>
                <a:spcPct val="100000"/>
              </a:lnSpc>
              <a:spcBef>
                <a:spcPts val="0"/>
              </a:spcBef>
              <a:spcAft>
                <a:spcPts val="0"/>
              </a:spcAft>
              <a:buClr>
                <a:schemeClr val="dk1"/>
              </a:buClr>
              <a:buSzPts val="1400"/>
              <a:buFont typeface="Anaheim"/>
              <a:buChar char="■"/>
              <a:defRPr>
                <a:solidFill>
                  <a:schemeClr val="dk1"/>
                </a:solidFill>
                <a:latin typeface="Anaheim"/>
                <a:ea typeface="Anaheim"/>
                <a:cs typeface="Anaheim"/>
                <a:sym typeface="Anaheim"/>
              </a:defRPr>
            </a:lvl9pPr>
          </a:lstStyle>
          <a:p>
            <a:endParaRPr/>
          </a:p>
        </p:txBody>
      </p:sp>
    </p:spTree>
    <p:extLst>
      <p:ext uri="{BB962C8B-B14F-4D97-AF65-F5344CB8AC3E}">
        <p14:creationId xmlns:p14="http://schemas.microsoft.com/office/powerpoint/2010/main" val="90683591"/>
      </p:ext>
    </p:extLst>
  </p:cSld>
  <p:clrMap bg1="lt1" tx1="dk1" bg2="dk2" tx2="lt2" accent1="accent1" accent2="accent2" accent3="accent3" accent4="accent4" accent5="accent5" accent6="accent6" hlink="hlink" folHlink="folHlink"/>
  <p:sldLayoutIdLst>
    <p:sldLayoutId id="2147483747" r:id="rId1"/>
    <p:sldLayoutId id="2147483749" r:id="rId2"/>
    <p:sldLayoutId id="2147483750" r:id="rId3"/>
    <p:sldLayoutId id="2147483751" r:id="rId4"/>
    <p:sldLayoutId id="2147483752" r:id="rId5"/>
    <p:sldLayoutId id="2147483755" r:id="rId6"/>
    <p:sldLayoutId id="2147483756" r:id="rId7"/>
    <p:sldLayoutId id="2147483759" r:id="rId8"/>
    <p:sldLayoutId id="2147483760" r:id="rId9"/>
    <p:sldLayoutId id="2147483761" r:id="rId10"/>
    <p:sldLayoutId id="2147483762" r:id="rId11"/>
    <p:sldLayoutId id="2147483764" r:id="rId12"/>
    <p:sldLayoutId id="2147483765" r:id="rId13"/>
    <p:sldLayoutId id="2147483766" r:id="rId14"/>
    <p:sldLayoutId id="2147483767" r:id="rId15"/>
    <p:sldLayoutId id="2147483768" r:id="rId16"/>
    <p:sldLayoutId id="2147483769" r:id="rId17"/>
    <p:sldLayoutId id="2147483770" r:id="rId18"/>
    <p:sldLayoutId id="2147483771" r:id="rId19"/>
    <p:sldLayoutId id="2147483772" r:id="rId20"/>
    <p:sldLayoutId id="2147483773" r:id="rId21"/>
    <p:sldLayoutId id="2147483774" r:id="rId22"/>
    <p:sldLayoutId id="2147483775"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alphaModFix amt="62000"/>
            <a:lum/>
          </a:blip>
          <a:srcRect/>
          <a:stretch>
            <a:fillRect l="-5000" r="-5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377">
              <a:defRPr/>
            </a:pPr>
            <a:fld id="{DBA32C21-FD13-4697-ADCD-F9E33DDFF06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377">
              <a:defRPr/>
            </a:pPr>
            <a:fld id="{2885D699-091F-4322-9983-565B97A178FD}"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078722313"/>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377">
              <a:defRPr/>
            </a:pPr>
            <a:fld id="{08ED132D-452A-49E5-B8CD-EA0C46A12A5F}" type="datetimeFigureOut">
              <a:rPr lang="vi-VN" smtClean="0">
                <a:solidFill>
                  <a:prstClr val="black">
                    <a:tint val="75000"/>
                  </a:prstClr>
                </a:solidFill>
              </a:rPr>
              <a:pPr defTabSz="914377">
                <a:defRPr/>
              </a:pPr>
              <a:t>26/10/2024</a:t>
            </a:fld>
            <a:endParaRPr lang="vi-VN">
              <a:solidFill>
                <a:prstClr val="black">
                  <a:tint val="75000"/>
                </a:prstClr>
              </a:solidFill>
            </a:endParaRPr>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377">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377">
              <a:defRPr/>
            </a:pPr>
            <a:fld id="{9CB03046-9975-4CD1-8163-35C299AA0868}" type="slidenum">
              <a:rPr lang="vi-VN" smtClean="0">
                <a:solidFill>
                  <a:prstClr val="black">
                    <a:tint val="75000"/>
                  </a:prstClr>
                </a:solidFill>
              </a:rPr>
              <a:pPr defTabSz="914377">
                <a:defRPr/>
              </a:pPr>
              <a:t>‹#›</a:t>
            </a:fld>
            <a:endParaRPr lang="vi-VN">
              <a:solidFill>
                <a:prstClr val="black">
                  <a:tint val="75000"/>
                </a:prstClr>
              </a:solidFill>
            </a:endParaRPr>
          </a:p>
        </p:txBody>
      </p:sp>
    </p:spTree>
    <p:extLst>
      <p:ext uri="{BB962C8B-B14F-4D97-AF65-F5344CB8AC3E}">
        <p14:creationId xmlns:p14="http://schemas.microsoft.com/office/powerpoint/2010/main" val="2496733119"/>
      </p:ext>
    </p:extLst>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6CB0E7E-7BDA-4369-B06E-95E5B313A5C9}"/>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vi-VN"/>
              <a:t>Bấm để sửa kiểu tiêu đề Bản cái</a:t>
            </a:r>
            <a:endParaRPr lang="en-US"/>
          </a:p>
        </p:txBody>
      </p:sp>
      <p:sp>
        <p:nvSpPr>
          <p:cNvPr id="3" name="Text Placeholder 2">
            <a:extLst>
              <a:ext uri="{FF2B5EF4-FFF2-40B4-BE49-F238E27FC236}">
                <a16:creationId xmlns:a16="http://schemas.microsoft.com/office/drawing/2014/main" id="{6FF2DE87-7D95-4722-9EE5-248D158C7FF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4" name="Date Placeholder 3">
            <a:extLst>
              <a:ext uri="{FF2B5EF4-FFF2-40B4-BE49-F238E27FC236}">
                <a16:creationId xmlns:a16="http://schemas.microsoft.com/office/drawing/2014/main" id="{57D0A038-BC78-4ECC-BEFF-CCB515E4848D}"/>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69B9EE9-F3BF-4B40-83E7-C9BC68FDDB0E}" type="datetimeFigureOut">
              <a:rPr lang="en-US" smtClean="0"/>
              <a:pPr/>
              <a:t>10/26/2024</a:t>
            </a:fld>
            <a:endParaRPr lang="en-US"/>
          </a:p>
        </p:txBody>
      </p:sp>
      <p:sp>
        <p:nvSpPr>
          <p:cNvPr id="5" name="Footer Placeholder 4">
            <a:extLst>
              <a:ext uri="{FF2B5EF4-FFF2-40B4-BE49-F238E27FC236}">
                <a16:creationId xmlns:a16="http://schemas.microsoft.com/office/drawing/2014/main" id="{50ECDB14-4F91-4B5C-8ACA-1B5E7E69B7D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B30118F-80C4-4861-A4D3-A50D382E7D5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7F55963-6440-4C45-BA09-4E6A99D1BBE0}" type="slidenum">
              <a:rPr lang="en-US" smtClean="0"/>
              <a:pPr/>
              <a:t>‹#›</a:t>
            </a:fld>
            <a:endParaRPr lang="en-US"/>
          </a:p>
        </p:txBody>
      </p:sp>
    </p:spTree>
    <p:extLst>
      <p:ext uri="{BB962C8B-B14F-4D97-AF65-F5344CB8AC3E}">
        <p14:creationId xmlns:p14="http://schemas.microsoft.com/office/powerpoint/2010/main" val="3911556448"/>
      </p:ext>
    </p:extLst>
  </p:cSld>
  <p:clrMap bg1="lt1" tx1="dk1" bg2="lt2" tx2="dk2" accent1="accent1" accent2="accent2" accent3="accent3" accent4="accent4" accent5="accent5" accent6="accent6" hlink="hlink" folHlink="folHlink"/>
  <p:sldLayoutIdLst>
    <p:sldLayoutId id="2147483806" r:id="rId1"/>
    <p:sldLayoutId id="2147483807" r:id="rId2"/>
    <p:sldLayoutId id="2147483808" r:id="rId3"/>
    <p:sldLayoutId id="2147483809" r:id="rId4"/>
    <p:sldLayoutId id="2147483810" r:id="rId5"/>
    <p:sldLayoutId id="2147483811" r:id="rId6"/>
    <p:sldLayoutId id="2147483812" r:id="rId7"/>
    <p:sldLayoutId id="2147483813" r:id="rId8"/>
    <p:sldLayoutId id="2147483814" r:id="rId9"/>
    <p:sldLayoutId id="2147483815" r:id="rId10"/>
    <p:sldLayoutId id="2147483816" r:id="rId11"/>
    <p:sldLayoutId id="2147483817" r:id="rId12"/>
  </p:sldLayoutIdLst>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a:xfrm>
            <a:off x="609600" y="274638"/>
            <a:ext cx="10972800" cy="1143000"/>
          </a:xfrm>
          <a:prstGeom prst="rect">
            <a:avLst/>
          </a:prstGeom>
          <a:noFill/>
          <a:ln w="9525">
            <a:noFill/>
          </a:ln>
        </p:spPr>
        <p:txBody>
          <a:bodyPr anchor="ctr" anchorCtr="0"/>
          <a:lstStyle/>
          <a:p>
            <a:pPr lvl="0"/>
            <a:r>
              <a:rPr lang="en-US" altLang="en-US" dirty="0"/>
              <a:t>Click to edit Master title style</a:t>
            </a:r>
            <a:endParaRPr lang="vi-VN" altLang="en-US" dirty="0"/>
          </a:p>
        </p:txBody>
      </p:sp>
      <p:sp>
        <p:nvSpPr>
          <p:cNvPr id="1027" name="Text Placeholder 2"/>
          <p:cNvSpPr>
            <a:spLocks noGrp="1"/>
          </p:cNvSpPr>
          <p:nvPr>
            <p:ph type="body" idx="1"/>
          </p:nvPr>
        </p:nvSpPr>
        <p:spPr>
          <a:xfrm>
            <a:off x="609600" y="1600201"/>
            <a:ext cx="10972800" cy="4525963"/>
          </a:xfrm>
          <a:prstGeom prst="rect">
            <a:avLst/>
          </a:prstGeom>
          <a:noFill/>
          <a:ln w="9525">
            <a:noFill/>
          </a:ln>
        </p:spPr>
        <p:txBody>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endParaRPr lang="vi-VN" altLang="en-US" dirty="0"/>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eaLnBrk="1" hangingPunct="1">
              <a:defRPr sz="1200">
                <a:solidFill>
                  <a:schemeClr val="tx1">
                    <a:tint val="75000"/>
                  </a:schemeClr>
                </a:solidFill>
                <a:cs typeface="Arial" panose="020B0604020202020204" pitchFamily="34" charset="0"/>
              </a:defRPr>
            </a:lvl1pPr>
          </a:lstStyle>
          <a:p>
            <a:pPr fontAlgn="base">
              <a:spcBef>
                <a:spcPct val="0"/>
              </a:spcBef>
              <a:spcAft>
                <a:spcPct val="0"/>
              </a:spcAft>
              <a:defRPr/>
            </a:pPr>
            <a:endParaRPr lang="en-US">
              <a:latin typeface="Comic Sans MS" panose="030F0702030302020204" pitchFamily="66" charset="0"/>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eaLnBrk="1" hangingPunct="1">
              <a:defRPr sz="1200">
                <a:solidFill>
                  <a:schemeClr val="tx1">
                    <a:tint val="75000"/>
                  </a:schemeClr>
                </a:solidFill>
                <a:cs typeface="Arial" panose="020B0604020202020204" pitchFamily="34" charset="0"/>
              </a:defRPr>
            </a:lvl1pPr>
          </a:lstStyle>
          <a:p>
            <a:pPr fontAlgn="base">
              <a:spcBef>
                <a:spcPct val="0"/>
              </a:spcBef>
              <a:spcAft>
                <a:spcPct val="0"/>
              </a:spcAft>
              <a:defRPr/>
            </a:pPr>
            <a:endParaRPr lang="en-US">
              <a:latin typeface="Comic Sans MS" panose="030F0702030302020204" pitchFamily="66" charset="0"/>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lstStyle>
            <a:lvl1pPr algn="r">
              <a:defRPr sz="1200">
                <a:solidFill>
                  <a:srgbClr val="898989"/>
                </a:solidFill>
              </a:defRPr>
            </a:lvl1pPr>
          </a:lstStyle>
          <a:p>
            <a:pPr lvl="0" eaLnBrk="1" hangingPunct="1">
              <a:buNone/>
            </a:pPr>
            <a:fld id="{9A0DB2DC-4C9A-4742-B13C-FB6460FD3503}" type="slidenum">
              <a:rPr lang="en-US" altLang="en-US" dirty="0">
                <a:latin typeface="Comic Sans MS" panose="030F0702030302020204" pitchFamily="66" charset="0"/>
              </a:rPr>
              <a:t>‹#›</a:t>
            </a:fld>
            <a:endParaRPr lang="en-US" altLang="en-US" dirty="0">
              <a:latin typeface="Comic Sans MS" panose="030F0702030302020204" pitchFamily="66" charset="0"/>
            </a:endParaRPr>
          </a:p>
        </p:txBody>
      </p:sp>
    </p:spTree>
    <p:extLst>
      <p:ext uri="{BB962C8B-B14F-4D97-AF65-F5344CB8AC3E}">
        <p14:creationId xmlns:p14="http://schemas.microsoft.com/office/powerpoint/2010/main" val="54504296"/>
      </p:ext>
    </p:extLst>
  </p:cSld>
  <p:clrMap bg1="lt1" tx1="dk1" bg2="lt2" tx2="dk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 id="2147483823" r:id="rId5"/>
    <p:sldLayoutId id="2147483824" r:id="rId6"/>
    <p:sldLayoutId id="2147483825" r:id="rId7"/>
    <p:sldLayoutId id="2147483826" r:id="rId8"/>
    <p:sldLayoutId id="2147483827" r:id="rId9"/>
    <p:sldLayoutId id="2147483828" r:id="rId10"/>
    <p:sldLayoutId id="2147483829" r:id="rId11"/>
    <p:sldLayoutId id="2147483830" r:id="rId12"/>
    <p:sldLayoutId id="2147483831" r:id="rId13"/>
  </p:sldLayoutIdLst>
  <p:transition spd="med">
    <p:random/>
  </p:transition>
  <p:hf sldNum="0" hdr="0" ftr="0" dt="0"/>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anose="020F0502020204030204" pitchFamily="34" charset="0"/>
        </a:defRPr>
      </a:lvl2pPr>
      <a:lvl3pPr algn="ctr" rtl="0" eaLnBrk="0" fontAlgn="base" hangingPunct="0">
        <a:spcBef>
          <a:spcPct val="0"/>
        </a:spcBef>
        <a:spcAft>
          <a:spcPct val="0"/>
        </a:spcAft>
        <a:defRPr sz="4400">
          <a:solidFill>
            <a:schemeClr val="tx1"/>
          </a:solidFill>
          <a:latin typeface="Calibri" panose="020F0502020204030204" pitchFamily="34" charset="0"/>
        </a:defRPr>
      </a:lvl3pPr>
      <a:lvl4pPr algn="ctr" rtl="0" eaLnBrk="0" fontAlgn="base" hangingPunct="0">
        <a:spcBef>
          <a:spcPct val="0"/>
        </a:spcBef>
        <a:spcAft>
          <a:spcPct val="0"/>
        </a:spcAft>
        <a:defRPr sz="4400">
          <a:solidFill>
            <a:schemeClr val="tx1"/>
          </a:solidFill>
          <a:latin typeface="Calibri" panose="020F0502020204030204" pitchFamily="34" charset="0"/>
        </a:defRPr>
      </a:lvl4pPr>
      <a:lvl5pPr algn="ctr" rtl="0" eaLnBrk="0" fontAlgn="base" hangingPunct="0">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vi-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gif"/><Relationship Id="rId1" Type="http://schemas.openxmlformats.org/officeDocument/2006/relationships/slideLayout" Target="../slideLayouts/slideLayout47.xml"/></Relationships>
</file>

<file path=ppt/slides/_rels/slide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59.xml"/><Relationship Id="rId5" Type="http://schemas.openxmlformats.org/officeDocument/2006/relationships/image" Target="../media/image25.jpeg"/><Relationship Id="rId4" Type="http://schemas.openxmlformats.org/officeDocument/2006/relationships/image" Target="../media/image24.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69.xml"/><Relationship Id="rId4" Type="http://schemas.openxmlformats.org/officeDocument/2006/relationships/image" Target="../media/image28.jpeg"/></Relationships>
</file>

<file path=ppt/slides/_rels/slide14.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58.xml"/><Relationship Id="rId5" Type="http://schemas.openxmlformats.org/officeDocument/2006/relationships/image" Target="../media/image32.jpeg"/><Relationship Id="rId4" Type="http://schemas.openxmlformats.org/officeDocument/2006/relationships/image" Target="../media/image31.jpeg"/></Relationships>
</file>

<file path=ppt/slides/_rels/slide1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70.xml"/></Relationships>
</file>

<file path=ppt/slides/_rels/slide1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4.xml"/><Relationship Id="rId6" Type="http://schemas.microsoft.com/office/2007/relationships/hdphoto" Target="../media/hdphoto12.wdp"/><Relationship Id="rId5" Type="http://schemas.openxmlformats.org/officeDocument/2006/relationships/image" Target="../media/image37.png"/><Relationship Id="rId4" Type="http://schemas.openxmlformats.org/officeDocument/2006/relationships/image" Target="../media/image36.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64.xml"/></Relationships>
</file>

<file path=ppt/slides/_rels/slide1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0.xml"/></Relationships>
</file>

<file path=ppt/slides/_rels/slide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52.xml"/></Relationships>
</file>

<file path=ppt/slides/_rels/slide2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png"/><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slideLayout" Target="../slideLayouts/slideLayout11.xml"/><Relationship Id="rId4" Type="http://schemas.openxmlformats.org/officeDocument/2006/relationships/image" Target="../media/image43.jpeg"/></Relationships>
</file>

<file path=ppt/slides/_rels/slide22.xml.rels><?xml version="1.0" encoding="UTF-8" standalone="yes"?>
<Relationships xmlns="http://schemas.openxmlformats.org/package/2006/relationships"><Relationship Id="rId3" Type="http://schemas.microsoft.com/office/2007/relationships/hdphoto" Target="../media/hdphoto13.wdp"/><Relationship Id="rId2" Type="http://schemas.openxmlformats.org/officeDocument/2006/relationships/image" Target="../media/image44.png"/><Relationship Id="rId1" Type="http://schemas.openxmlformats.org/officeDocument/2006/relationships/slideLayout" Target="../slideLayouts/slideLayout11.xml"/><Relationship Id="rId5" Type="http://schemas.microsoft.com/office/2007/relationships/hdphoto" Target="../media/hdphoto14.wdp"/><Relationship Id="rId4" Type="http://schemas.openxmlformats.org/officeDocument/2006/relationships/image" Target="../media/image45.png"/></Relationships>
</file>

<file path=ppt/slides/_rels/slide2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11.xml"/><Relationship Id="rId4" Type="http://schemas.openxmlformats.org/officeDocument/2006/relationships/image" Target="../media/image48.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8.xml"/><Relationship Id="rId1" Type="http://schemas.openxmlformats.org/officeDocument/2006/relationships/slideLayout" Target="../slideLayouts/slideLayout4.xml"/><Relationship Id="rId6" Type="http://schemas.microsoft.com/office/2007/relationships/hdphoto" Target="../media/hdphoto16.wdp"/><Relationship Id="rId5" Type="http://schemas.openxmlformats.org/officeDocument/2006/relationships/image" Target="../media/image50.png"/><Relationship Id="rId4" Type="http://schemas.microsoft.com/office/2007/relationships/hdphoto" Target="../media/hdphoto15.wdp"/></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_rels/slide27.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2.png"/><Relationship Id="rId7" Type="http://schemas.openxmlformats.org/officeDocument/2006/relationships/image" Target="../media/image56.png"/><Relationship Id="rId2" Type="http://schemas.openxmlformats.org/officeDocument/2006/relationships/image" Target="../media/image51.png"/><Relationship Id="rId1" Type="http://schemas.openxmlformats.org/officeDocument/2006/relationships/slideLayout" Target="../slideLayouts/slideLayout5.xml"/><Relationship Id="rId6" Type="http://schemas.openxmlformats.org/officeDocument/2006/relationships/image" Target="../media/image55.png"/><Relationship Id="rId5" Type="http://schemas.openxmlformats.org/officeDocument/2006/relationships/image" Target="../media/image54.png"/><Relationship Id="rId10" Type="http://schemas.openxmlformats.org/officeDocument/2006/relationships/image" Target="../media/image59.png"/><Relationship Id="rId4" Type="http://schemas.openxmlformats.org/officeDocument/2006/relationships/image" Target="../media/image53.png"/><Relationship Id="rId9" Type="http://schemas.openxmlformats.org/officeDocument/2006/relationships/image" Target="../media/image58.png"/></Relationships>
</file>

<file path=ppt/slides/_rels/slide28.xml.rels><?xml version="1.0" encoding="UTF-8" standalone="yes"?>
<Relationships xmlns="http://schemas.openxmlformats.org/package/2006/relationships"><Relationship Id="rId3" Type="http://schemas.microsoft.com/office/2007/relationships/hdphoto" Target="../media/hdphoto17.wdp"/><Relationship Id="rId2" Type="http://schemas.openxmlformats.org/officeDocument/2006/relationships/image" Target="../media/image60.png"/><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microsoft.com/office/2007/relationships/hdphoto" Target="../media/hdphoto18.wdp"/></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52.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8" Type="http://schemas.openxmlformats.org/officeDocument/2006/relationships/slide" Target="slide35.xml"/><Relationship Id="rId13" Type="http://schemas.openxmlformats.org/officeDocument/2006/relationships/image" Target="../media/image67.gif"/><Relationship Id="rId3" Type="http://schemas.openxmlformats.org/officeDocument/2006/relationships/slideLayout" Target="../slideLayouts/slideLayout25.xml"/><Relationship Id="rId7" Type="http://schemas.openxmlformats.org/officeDocument/2006/relationships/slide" Target="slide33.xml"/><Relationship Id="rId12" Type="http://schemas.openxmlformats.org/officeDocument/2006/relationships/image" Target="../media/image66.gif"/><Relationship Id="rId2" Type="http://schemas.openxmlformats.org/officeDocument/2006/relationships/audio" Target="../media/media2.wav"/><Relationship Id="rId1" Type="http://schemas.microsoft.com/office/2007/relationships/media" Target="../media/media2.wav"/><Relationship Id="rId6" Type="http://schemas.openxmlformats.org/officeDocument/2006/relationships/slide" Target="slide32.xml"/><Relationship Id="rId11" Type="http://schemas.openxmlformats.org/officeDocument/2006/relationships/image" Target="../media/image65.gif"/><Relationship Id="rId5" Type="http://schemas.openxmlformats.org/officeDocument/2006/relationships/image" Target="../media/image64.png"/><Relationship Id="rId10" Type="http://schemas.openxmlformats.org/officeDocument/2006/relationships/slide" Target="slide34.xml"/><Relationship Id="rId4" Type="http://schemas.openxmlformats.org/officeDocument/2006/relationships/image" Target="../media/image63.png"/><Relationship Id="rId9" Type="http://schemas.openxmlformats.org/officeDocument/2006/relationships/slide" Target="slide36.xml"/><Relationship Id="rId14" Type="http://schemas.openxmlformats.org/officeDocument/2006/relationships/image" Target="../media/image68.png"/></Relationships>
</file>

<file path=ppt/slides/_rels/slide32.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4.png"/><Relationship Id="rId3" Type="http://schemas.openxmlformats.org/officeDocument/2006/relationships/audio" Target="../media/audio2.wav"/><Relationship Id="rId7" Type="http://schemas.openxmlformats.org/officeDocument/2006/relationships/image" Target="../media/image70.png"/><Relationship Id="rId12" Type="http://schemas.openxmlformats.org/officeDocument/2006/relationships/image" Target="../media/image73.png"/><Relationship Id="rId2" Type="http://schemas.openxmlformats.org/officeDocument/2006/relationships/audio" Target="../media/audio1.wav"/><Relationship Id="rId1" Type="http://schemas.openxmlformats.org/officeDocument/2006/relationships/slideLayout" Target="../slideLayouts/slideLayout35.xml"/><Relationship Id="rId6" Type="http://schemas.microsoft.com/office/2007/relationships/hdphoto" Target="../media/hdphoto19.wdp"/><Relationship Id="rId11" Type="http://schemas.openxmlformats.org/officeDocument/2006/relationships/image" Target="../media/image72.png"/><Relationship Id="rId5" Type="http://schemas.openxmlformats.org/officeDocument/2006/relationships/image" Target="../media/image69.png"/><Relationship Id="rId10" Type="http://schemas.microsoft.com/office/2007/relationships/hdphoto" Target="../media/hdphoto21.wdp"/><Relationship Id="rId4" Type="http://schemas.openxmlformats.org/officeDocument/2006/relationships/audio" Target="../media/audio3.wav"/><Relationship Id="rId9" Type="http://schemas.openxmlformats.org/officeDocument/2006/relationships/image" Target="../media/image71.png"/><Relationship Id="rId14" Type="http://schemas.openxmlformats.org/officeDocument/2006/relationships/slide" Target="slide31.xml"/></Relationships>
</file>

<file path=ppt/slides/_rels/slide33.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5.png"/><Relationship Id="rId3" Type="http://schemas.openxmlformats.org/officeDocument/2006/relationships/audio" Target="../media/audio3.wav"/><Relationship Id="rId7" Type="http://schemas.openxmlformats.org/officeDocument/2006/relationships/image" Target="../media/image70.png"/><Relationship Id="rId12" Type="http://schemas.openxmlformats.org/officeDocument/2006/relationships/image" Target="../media/image73.png"/><Relationship Id="rId2" Type="http://schemas.openxmlformats.org/officeDocument/2006/relationships/audio" Target="../media/audio1.wav"/><Relationship Id="rId1" Type="http://schemas.openxmlformats.org/officeDocument/2006/relationships/slideLayout" Target="../slideLayouts/slideLayout35.xml"/><Relationship Id="rId6" Type="http://schemas.microsoft.com/office/2007/relationships/hdphoto" Target="../media/hdphoto19.wdp"/><Relationship Id="rId11" Type="http://schemas.openxmlformats.org/officeDocument/2006/relationships/image" Target="../media/image74.png"/><Relationship Id="rId5" Type="http://schemas.openxmlformats.org/officeDocument/2006/relationships/image" Target="../media/image69.png"/><Relationship Id="rId10" Type="http://schemas.microsoft.com/office/2007/relationships/hdphoto" Target="../media/hdphoto21.wdp"/><Relationship Id="rId4" Type="http://schemas.openxmlformats.org/officeDocument/2006/relationships/audio" Target="../media/audio2.wav"/><Relationship Id="rId9" Type="http://schemas.openxmlformats.org/officeDocument/2006/relationships/image" Target="../media/image71.png"/><Relationship Id="rId14" Type="http://schemas.openxmlformats.org/officeDocument/2006/relationships/slide" Target="slide31.xml"/></Relationships>
</file>

<file path=ppt/slides/_rels/slide34.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slide" Target="slide31.xml"/><Relationship Id="rId3" Type="http://schemas.openxmlformats.org/officeDocument/2006/relationships/audio" Target="../media/audio3.wav"/><Relationship Id="rId7" Type="http://schemas.openxmlformats.org/officeDocument/2006/relationships/image" Target="../media/image70.png"/><Relationship Id="rId12" Type="http://schemas.openxmlformats.org/officeDocument/2006/relationships/image" Target="../media/image75.png"/><Relationship Id="rId2" Type="http://schemas.openxmlformats.org/officeDocument/2006/relationships/audio" Target="../media/audio1.wav"/><Relationship Id="rId1" Type="http://schemas.openxmlformats.org/officeDocument/2006/relationships/slideLayout" Target="../slideLayouts/slideLayout35.xml"/><Relationship Id="rId6" Type="http://schemas.microsoft.com/office/2007/relationships/hdphoto" Target="../media/hdphoto19.wdp"/><Relationship Id="rId11" Type="http://schemas.openxmlformats.org/officeDocument/2006/relationships/image" Target="../media/image74.png"/><Relationship Id="rId5" Type="http://schemas.openxmlformats.org/officeDocument/2006/relationships/image" Target="../media/image69.png"/><Relationship Id="rId10" Type="http://schemas.microsoft.com/office/2007/relationships/hdphoto" Target="../media/hdphoto21.wdp"/><Relationship Id="rId4" Type="http://schemas.openxmlformats.org/officeDocument/2006/relationships/audio" Target="../media/audio2.wav"/><Relationship Id="rId9" Type="http://schemas.openxmlformats.org/officeDocument/2006/relationships/image" Target="../media/image71.png"/></Relationships>
</file>

<file path=ppt/slides/_rels/slide35.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4.png"/><Relationship Id="rId3" Type="http://schemas.openxmlformats.org/officeDocument/2006/relationships/audio" Target="../media/audio2.wav"/><Relationship Id="rId7" Type="http://schemas.openxmlformats.org/officeDocument/2006/relationships/image" Target="../media/image70.png"/><Relationship Id="rId12" Type="http://schemas.openxmlformats.org/officeDocument/2006/relationships/image" Target="../media/image73.png"/><Relationship Id="rId2" Type="http://schemas.openxmlformats.org/officeDocument/2006/relationships/audio" Target="../media/audio1.wav"/><Relationship Id="rId1" Type="http://schemas.openxmlformats.org/officeDocument/2006/relationships/slideLayout" Target="../slideLayouts/slideLayout35.xml"/><Relationship Id="rId6" Type="http://schemas.microsoft.com/office/2007/relationships/hdphoto" Target="../media/hdphoto19.wdp"/><Relationship Id="rId11" Type="http://schemas.openxmlformats.org/officeDocument/2006/relationships/image" Target="../media/image72.png"/><Relationship Id="rId5" Type="http://schemas.openxmlformats.org/officeDocument/2006/relationships/image" Target="../media/image69.png"/><Relationship Id="rId10" Type="http://schemas.microsoft.com/office/2007/relationships/hdphoto" Target="../media/hdphoto21.wdp"/><Relationship Id="rId4" Type="http://schemas.openxmlformats.org/officeDocument/2006/relationships/audio" Target="../media/audio3.wav"/><Relationship Id="rId9" Type="http://schemas.openxmlformats.org/officeDocument/2006/relationships/image" Target="../media/image71.png"/><Relationship Id="rId14" Type="http://schemas.openxmlformats.org/officeDocument/2006/relationships/slide" Target="slide31.xml"/></Relationships>
</file>

<file path=ppt/slides/_rels/slide36.xml.rels><?xml version="1.0" encoding="UTF-8" standalone="yes"?>
<Relationships xmlns="http://schemas.openxmlformats.org/package/2006/relationships"><Relationship Id="rId8" Type="http://schemas.microsoft.com/office/2007/relationships/hdphoto" Target="../media/hdphoto20.wdp"/><Relationship Id="rId13" Type="http://schemas.openxmlformats.org/officeDocument/2006/relationships/image" Target="../media/image75.png"/><Relationship Id="rId3" Type="http://schemas.openxmlformats.org/officeDocument/2006/relationships/audio" Target="../media/audio3.wav"/><Relationship Id="rId7" Type="http://schemas.openxmlformats.org/officeDocument/2006/relationships/image" Target="../media/image70.png"/><Relationship Id="rId12" Type="http://schemas.openxmlformats.org/officeDocument/2006/relationships/image" Target="../media/image73.png"/><Relationship Id="rId2" Type="http://schemas.openxmlformats.org/officeDocument/2006/relationships/audio" Target="../media/audio1.wav"/><Relationship Id="rId1" Type="http://schemas.openxmlformats.org/officeDocument/2006/relationships/slideLayout" Target="../slideLayouts/slideLayout35.xml"/><Relationship Id="rId6" Type="http://schemas.microsoft.com/office/2007/relationships/hdphoto" Target="../media/hdphoto19.wdp"/><Relationship Id="rId11" Type="http://schemas.openxmlformats.org/officeDocument/2006/relationships/image" Target="../media/image74.png"/><Relationship Id="rId5" Type="http://schemas.openxmlformats.org/officeDocument/2006/relationships/image" Target="../media/image69.png"/><Relationship Id="rId10" Type="http://schemas.microsoft.com/office/2007/relationships/hdphoto" Target="../media/hdphoto21.wdp"/><Relationship Id="rId4" Type="http://schemas.openxmlformats.org/officeDocument/2006/relationships/audio" Target="../media/audio2.wav"/><Relationship Id="rId9" Type="http://schemas.openxmlformats.org/officeDocument/2006/relationships/image" Target="../media/image71.png"/><Relationship Id="rId14" Type="http://schemas.openxmlformats.org/officeDocument/2006/relationships/slide" Target="slide31.xml"/></Relationships>
</file>

<file path=ppt/slides/_rels/slide37.xml.rels><?xml version="1.0" encoding="UTF-8" standalone="yes"?>
<Relationships xmlns="http://schemas.openxmlformats.org/package/2006/relationships"><Relationship Id="rId8" Type="http://schemas.microsoft.com/office/2007/relationships/hdphoto" Target="../media/hdphoto24.wdp"/><Relationship Id="rId3" Type="http://schemas.openxmlformats.org/officeDocument/2006/relationships/image" Target="../media/image77.png"/><Relationship Id="rId7" Type="http://schemas.openxmlformats.org/officeDocument/2006/relationships/image" Target="../media/image79.png"/><Relationship Id="rId2" Type="http://schemas.openxmlformats.org/officeDocument/2006/relationships/image" Target="../media/image76.png"/><Relationship Id="rId1" Type="http://schemas.openxmlformats.org/officeDocument/2006/relationships/slideLayout" Target="../slideLayouts/slideLayout5.xml"/><Relationship Id="rId6" Type="http://schemas.microsoft.com/office/2007/relationships/hdphoto" Target="../media/hdphoto23.wdp"/><Relationship Id="rId5" Type="http://schemas.openxmlformats.org/officeDocument/2006/relationships/image" Target="../media/image78.png"/><Relationship Id="rId4" Type="http://schemas.microsoft.com/office/2007/relationships/hdphoto" Target="../media/hdphoto22.wdp"/></Relationships>
</file>

<file path=ppt/slides/_rels/slide38.xml.rels><?xml version="1.0" encoding="UTF-8" standalone="yes"?>
<Relationships xmlns="http://schemas.openxmlformats.org/package/2006/relationships"><Relationship Id="rId3" Type="http://schemas.openxmlformats.org/officeDocument/2006/relationships/image" Target="../media/image81.png"/><Relationship Id="rId7" Type="http://schemas.microsoft.com/office/2007/relationships/hdphoto" Target="../media/hdphoto26.wdp"/><Relationship Id="rId2" Type="http://schemas.openxmlformats.org/officeDocument/2006/relationships/image" Target="../media/image80.png"/><Relationship Id="rId1" Type="http://schemas.openxmlformats.org/officeDocument/2006/relationships/slideLayout" Target="../slideLayouts/slideLayout5.xml"/><Relationship Id="rId6" Type="http://schemas.openxmlformats.org/officeDocument/2006/relationships/image" Target="../media/image83.png"/><Relationship Id="rId5" Type="http://schemas.openxmlformats.org/officeDocument/2006/relationships/image" Target="../media/image82.png"/><Relationship Id="rId4" Type="http://schemas.microsoft.com/office/2007/relationships/hdphoto" Target="../media/hdphoto25.wdp"/></Relationships>
</file>

<file path=ppt/slides/_rels/slide3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11.png"/><Relationship Id="rId3" Type="http://schemas.openxmlformats.org/officeDocument/2006/relationships/image" Target="../media/image6.png"/><Relationship Id="rId7" Type="http://schemas.openxmlformats.org/officeDocument/2006/relationships/image" Target="../media/image8.png"/><Relationship Id="rId12" Type="http://schemas.microsoft.com/office/2007/relationships/hdphoto" Target="../media/hdphoto5.wdp"/><Relationship Id="rId2" Type="http://schemas.openxmlformats.org/officeDocument/2006/relationships/notesSlide" Target="../notesSlides/notesSlide1.xml"/><Relationship Id="rId1" Type="http://schemas.openxmlformats.org/officeDocument/2006/relationships/slideLayout" Target="../slideLayouts/slideLayout19.xml"/><Relationship Id="rId6" Type="http://schemas.microsoft.com/office/2007/relationships/hdphoto" Target="../media/hdphoto2.wdp"/><Relationship Id="rId11" Type="http://schemas.openxmlformats.org/officeDocument/2006/relationships/image" Target="../media/image10.png"/><Relationship Id="rId5" Type="http://schemas.openxmlformats.org/officeDocument/2006/relationships/image" Target="../media/image7.png"/><Relationship Id="rId15" Type="http://schemas.microsoft.com/office/2007/relationships/hdphoto" Target="../media/hdphoto6.wdp"/><Relationship Id="rId10" Type="http://schemas.microsoft.com/office/2007/relationships/hdphoto" Target="../media/hdphoto4.wdp"/><Relationship Id="rId4" Type="http://schemas.microsoft.com/office/2007/relationships/hdphoto" Target="../media/hdphoto1.wdp"/><Relationship Id="rId9" Type="http://schemas.openxmlformats.org/officeDocument/2006/relationships/image" Target="../media/image9.png"/><Relationship Id="rId14" Type="http://schemas.openxmlformats.org/officeDocument/2006/relationships/image" Target="../media/image12.png"/></Relationships>
</file>

<file path=ppt/slides/_rels/slide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19.xml"/></Relationships>
</file>

<file path=ppt/slides/_rels/slide6.xml.rels><?xml version="1.0" encoding="UTF-8" standalone="yes"?>
<Relationships xmlns="http://schemas.openxmlformats.org/package/2006/relationships"><Relationship Id="rId3" Type="http://schemas.microsoft.com/office/2007/relationships/hdphoto" Target="../media/hdphoto7.wdp"/><Relationship Id="rId2" Type="http://schemas.openxmlformats.org/officeDocument/2006/relationships/image" Target="../media/image14.png"/><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20.xml"/><Relationship Id="rId6" Type="http://schemas.microsoft.com/office/2007/relationships/hdphoto" Target="../media/hdphoto8.wdp"/><Relationship Id="rId5" Type="http://schemas.openxmlformats.org/officeDocument/2006/relationships/image" Target="../media/image17.png"/><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8" Type="http://schemas.microsoft.com/office/2007/relationships/hdphoto" Target="../media/hdphoto11.wdp"/><Relationship Id="rId3" Type="http://schemas.openxmlformats.org/officeDocument/2006/relationships/image" Target="../media/image18.png"/><Relationship Id="rId7" Type="http://schemas.openxmlformats.org/officeDocument/2006/relationships/image" Target="../media/image20.png"/><Relationship Id="rId2" Type="http://schemas.openxmlformats.org/officeDocument/2006/relationships/notesSlide" Target="../notesSlides/notesSlide4.xml"/><Relationship Id="rId1" Type="http://schemas.openxmlformats.org/officeDocument/2006/relationships/slideLayout" Target="../slideLayouts/slideLayout4.xml"/><Relationship Id="rId6" Type="http://schemas.microsoft.com/office/2007/relationships/hdphoto" Target="../media/hdphoto10.wdp"/><Relationship Id="rId5" Type="http://schemas.openxmlformats.org/officeDocument/2006/relationships/image" Target="../media/image19.png"/><Relationship Id="rId4" Type="http://schemas.microsoft.com/office/2007/relationships/hdphoto" Target="../media/hdphoto9.wdp"/></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D5EBFF"/>
        </a:solidFill>
        <a:effectLst/>
      </p:bgPr>
    </p:bg>
    <p:spTree>
      <p:nvGrpSpPr>
        <p:cNvPr id="1" name=""/>
        <p:cNvGrpSpPr/>
        <p:nvPr/>
      </p:nvGrpSpPr>
      <p:grpSpPr>
        <a:xfrm>
          <a:off x="0" y="0"/>
          <a:ext cx="0" cy="0"/>
          <a:chOff x="0" y="0"/>
          <a:chExt cx="0" cy="0"/>
        </a:xfrm>
      </p:grpSpPr>
      <p:pic>
        <p:nvPicPr>
          <p:cNvPr id="1030" name="Picture 6" descr="Earth Day by MaryBeth McIvor on Dribbble">
            <a:extLst>
              <a:ext uri="{FF2B5EF4-FFF2-40B4-BE49-F238E27FC236}">
                <a16:creationId xmlns:a16="http://schemas.microsoft.com/office/drawing/2014/main" id="{B7A4DE41-9217-486E-A8B2-47EA39AA861D}"/>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tretch>
            <a:fillRect/>
          </a:stretch>
        </p:blipFill>
        <p:spPr bwMode="auto">
          <a:xfrm>
            <a:off x="-2504994" y="685800"/>
            <a:ext cx="9896394" cy="7422296"/>
          </a:xfrm>
          <a:prstGeom prst="rect">
            <a:avLst/>
          </a:prstGeom>
          <a:solidFill>
            <a:srgbClr val="D5EBFF"/>
          </a:solidFill>
        </p:spPr>
      </p:pic>
      <p:sp>
        <p:nvSpPr>
          <p:cNvPr id="4" name="Hộp Văn bản 3">
            <a:extLst>
              <a:ext uri="{FF2B5EF4-FFF2-40B4-BE49-F238E27FC236}">
                <a16:creationId xmlns:a16="http://schemas.microsoft.com/office/drawing/2014/main" id="{7DEA9588-FE09-49B2-9891-2C4E72518EA5}"/>
              </a:ext>
            </a:extLst>
          </p:cNvPr>
          <p:cNvSpPr txBox="1"/>
          <p:nvPr/>
        </p:nvSpPr>
        <p:spPr>
          <a:xfrm>
            <a:off x="238084" y="785794"/>
            <a:ext cx="11115716" cy="1661993"/>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Chào</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mừng</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các</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thầy</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cô</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giáo</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đến</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dự</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giờ</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với</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tiết</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học</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phân</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môn</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Địa</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lí</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ở </a:t>
            </a:r>
            <a:r>
              <a:rPr kumimoji="0" lang="en-US" sz="5400" b="0" i="0" u="none" strike="noStrike" kern="1200" cap="none" spc="0" normalizeH="0" baseline="0" noProof="0" dirty="0" err="1">
                <a:ln>
                  <a:noFill/>
                </a:ln>
                <a:solidFill>
                  <a:srgbClr val="FF0000"/>
                </a:solidFill>
                <a:effectLst/>
                <a:uLnTx/>
                <a:uFillTx/>
                <a:latin typeface="#9Slide07 IcielLa Chic Pro Shad" panose="02000506090000020004" pitchFamily="2" charset="0"/>
                <a:ea typeface="+mn-ea"/>
                <a:cs typeface="+mn-cs"/>
              </a:rPr>
              <a:t>lớp</a:t>
            </a:r>
            <a:r>
              <a:rPr kumimoji="0" lang="en-US" sz="5400" b="0" i="0" u="none" strike="noStrike" kern="1200" cap="none" spc="0" normalizeH="0" baseline="0" noProof="0" dirty="0">
                <a:ln>
                  <a:noFill/>
                </a:ln>
                <a:solidFill>
                  <a:srgbClr val="FF0000"/>
                </a:solidFill>
                <a:effectLst/>
                <a:uLnTx/>
                <a:uFillTx/>
                <a:latin typeface="#9Slide07 IcielLa Chic Pro Shad" panose="02000506090000020004" pitchFamily="2" charset="0"/>
                <a:ea typeface="+mn-ea"/>
                <a:cs typeface="+mn-cs"/>
              </a:rPr>
              <a:t> 7A</a:t>
            </a:r>
          </a:p>
        </p:txBody>
      </p:sp>
      <p:sp>
        <p:nvSpPr>
          <p:cNvPr id="5" name="Hộp Văn bản 4">
            <a:extLst>
              <a:ext uri="{FF2B5EF4-FFF2-40B4-BE49-F238E27FC236}">
                <a16:creationId xmlns:a16="http://schemas.microsoft.com/office/drawing/2014/main" id="{2063A12F-3C4D-4FDC-A202-B69D9CC1BD8C}"/>
              </a:ext>
            </a:extLst>
          </p:cNvPr>
          <p:cNvSpPr txBox="1"/>
          <p:nvPr/>
        </p:nvSpPr>
        <p:spPr>
          <a:xfrm>
            <a:off x="7394944" y="2957393"/>
            <a:ext cx="8458200" cy="492443"/>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srgbClr val="4FC1E9">
                    <a:lumMod val="50000"/>
                  </a:srgbClr>
                </a:solidFill>
                <a:effectLst/>
                <a:uLnTx/>
                <a:uFillTx/>
                <a:latin typeface="#9Slide05 SVNVanilla Daisy Pro" panose="00000500000000000000" pitchFamily="2" charset="0"/>
                <a:ea typeface="+mn-ea"/>
                <a:cs typeface="+mn-cs"/>
              </a:rPr>
              <a:t>Địa</a:t>
            </a:r>
            <a:r>
              <a:rPr kumimoji="0" lang="en-US" sz="3200" b="0" i="0" u="none" strike="noStrike" kern="1200" cap="none" spc="0" normalizeH="0" baseline="0" noProof="0" dirty="0">
                <a:ln>
                  <a:noFill/>
                </a:ln>
                <a:solidFill>
                  <a:srgbClr val="4FC1E9">
                    <a:lumMod val="50000"/>
                  </a:srgbClr>
                </a:solidFill>
                <a:effectLst/>
                <a:uLnTx/>
                <a:uFillTx/>
                <a:latin typeface="#9Slide05 SVNVanilla Daisy Pro" panose="00000500000000000000" pitchFamily="2" charset="0"/>
                <a:ea typeface="+mn-ea"/>
                <a:cs typeface="+mn-cs"/>
              </a:rPr>
              <a:t> </a:t>
            </a:r>
            <a:r>
              <a:rPr kumimoji="0" lang="en-US" sz="3200" b="0" i="0" u="none" strike="noStrike" kern="1200" cap="none" spc="0" normalizeH="0" baseline="0" noProof="0" dirty="0" err="1">
                <a:ln>
                  <a:noFill/>
                </a:ln>
                <a:solidFill>
                  <a:srgbClr val="4FC1E9">
                    <a:lumMod val="50000"/>
                  </a:srgbClr>
                </a:solidFill>
                <a:effectLst/>
                <a:uLnTx/>
                <a:uFillTx/>
                <a:latin typeface="#9Slide05 SVNVanilla Daisy Pro" panose="00000500000000000000" pitchFamily="2" charset="0"/>
                <a:ea typeface="+mn-ea"/>
                <a:cs typeface="+mn-cs"/>
              </a:rPr>
              <a:t>lí</a:t>
            </a:r>
            <a:r>
              <a:rPr kumimoji="0" lang="en-US" sz="3200" b="0" i="0" u="none" strike="noStrike" kern="1200" cap="none" spc="0" normalizeH="0" baseline="0" noProof="0" dirty="0">
                <a:ln>
                  <a:noFill/>
                </a:ln>
                <a:solidFill>
                  <a:srgbClr val="4FC1E9">
                    <a:lumMod val="50000"/>
                  </a:srgbClr>
                </a:solidFill>
                <a:effectLst/>
                <a:uLnTx/>
                <a:uFillTx/>
                <a:latin typeface="#9Slide05 SVNVanilla Daisy Pro" panose="00000500000000000000" pitchFamily="2" charset="0"/>
                <a:ea typeface="+mn-ea"/>
                <a:cs typeface="+mn-cs"/>
              </a:rPr>
              <a:t> hay - </a:t>
            </a:r>
            <a:r>
              <a:rPr kumimoji="0" lang="en-US" sz="3200" b="0" i="0" u="none" strike="noStrike" kern="1200" cap="none" spc="0" normalizeH="0" baseline="0" noProof="0" dirty="0" err="1">
                <a:ln>
                  <a:noFill/>
                </a:ln>
                <a:solidFill>
                  <a:srgbClr val="4FC1E9">
                    <a:lumMod val="50000"/>
                  </a:srgbClr>
                </a:solidFill>
                <a:effectLst/>
                <a:uLnTx/>
                <a:uFillTx/>
                <a:latin typeface="#9Slide05 SVNVanilla Daisy Pro" panose="00000500000000000000" pitchFamily="2" charset="0"/>
                <a:ea typeface="+mn-ea"/>
                <a:cs typeface="+mn-cs"/>
              </a:rPr>
              <a:t>Học</a:t>
            </a:r>
            <a:r>
              <a:rPr kumimoji="0" lang="en-US" sz="3200" b="0" i="0" u="none" strike="noStrike" kern="1200" cap="none" spc="0" normalizeH="0" baseline="0" noProof="0" dirty="0">
                <a:ln>
                  <a:noFill/>
                </a:ln>
                <a:solidFill>
                  <a:srgbClr val="4FC1E9">
                    <a:lumMod val="50000"/>
                  </a:srgbClr>
                </a:solidFill>
                <a:effectLst/>
                <a:uLnTx/>
                <a:uFillTx/>
                <a:latin typeface="#9Slide05 SVNVanilla Daisy Pro" panose="00000500000000000000" pitchFamily="2" charset="0"/>
                <a:ea typeface="+mn-ea"/>
                <a:cs typeface="+mn-cs"/>
              </a:rPr>
              <a:t> </a:t>
            </a:r>
            <a:r>
              <a:rPr kumimoji="0" lang="en-US" sz="3200" b="0" i="0" u="none" strike="noStrike" kern="1200" cap="none" spc="0" normalizeH="0" baseline="0" noProof="0" dirty="0" err="1">
                <a:ln>
                  <a:noFill/>
                </a:ln>
                <a:solidFill>
                  <a:srgbClr val="4FC1E9">
                    <a:lumMod val="50000"/>
                  </a:srgbClr>
                </a:solidFill>
                <a:effectLst/>
                <a:uLnTx/>
                <a:uFillTx/>
                <a:latin typeface="#9Slide05 SVNVanilla Daisy Pro" panose="00000500000000000000" pitchFamily="2" charset="0"/>
                <a:ea typeface="+mn-ea"/>
                <a:cs typeface="+mn-cs"/>
              </a:rPr>
              <a:t>mê</a:t>
            </a:r>
            <a:r>
              <a:rPr kumimoji="0" lang="en-US" sz="3200" b="0" i="0" u="none" strike="noStrike" kern="1200" cap="none" spc="0" normalizeH="0" baseline="0" noProof="0" dirty="0">
                <a:ln>
                  <a:noFill/>
                </a:ln>
                <a:solidFill>
                  <a:srgbClr val="4FC1E9">
                    <a:lumMod val="50000"/>
                  </a:srgbClr>
                </a:solidFill>
                <a:effectLst/>
                <a:uLnTx/>
                <a:uFillTx/>
                <a:latin typeface="#9Slide05 SVNVanilla Daisy Pro" panose="00000500000000000000" pitchFamily="2" charset="0"/>
                <a:ea typeface="+mn-ea"/>
                <a:cs typeface="+mn-cs"/>
              </a:rPr>
              <a:t> say</a:t>
            </a:r>
          </a:p>
        </p:txBody>
      </p:sp>
    </p:spTree>
    <p:extLst>
      <p:ext uri="{BB962C8B-B14F-4D97-AF65-F5344CB8AC3E}">
        <p14:creationId xmlns:p14="http://schemas.microsoft.com/office/powerpoint/2010/main" val="2293335626"/>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BC76A1A8-B4B1-49B8-B98D-559D7D573716}"/>
              </a:ext>
            </a:extLst>
          </p:cNvPr>
          <p:cNvSpPr/>
          <p:nvPr/>
        </p:nvSpPr>
        <p:spPr>
          <a:xfrm>
            <a:off x="295423" y="211016"/>
            <a:ext cx="11521440" cy="2188548"/>
          </a:xfrm>
          <a:prstGeom prst="rect">
            <a:avLst/>
          </a:prstGeom>
        </p:spPr>
        <p:txBody>
          <a:bodyPr wrap="square">
            <a:spAutoFit/>
          </a:bodyPr>
          <a:lstStyle/>
          <a:p>
            <a:pPr algn="just">
              <a:lnSpc>
                <a:spcPct val="115000"/>
              </a:lnSpc>
              <a:spcBef>
                <a:spcPts val="600"/>
              </a:spcBef>
              <a:spcAft>
                <a:spcPts val="0"/>
              </a:spcAft>
            </a:pP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Quan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Nhận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xét</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tỉ</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lệ</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tăng</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Á so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lục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khác</a:t>
            </a:r>
            <a:r>
              <a:rPr lang="en-US"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8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vi-VN" sz="2800" dirty="0">
              <a:latin typeface="Times New Roman" panose="02020603050405020304" pitchFamily="18" charset="0"/>
              <a:ea typeface="Times New Roman" panose="02020603050405020304" pitchFamily="18" charset="0"/>
              <a:cs typeface="Times New Roman" panose="02020603050405020304" pitchFamily="18" charset="0"/>
            </a:endParaRPr>
          </a:p>
          <a:p>
            <a:pPr algn="ctr">
              <a:lnSpc>
                <a:spcPct val="115000"/>
              </a:lnSpc>
              <a:spcBef>
                <a:spcPts val="600"/>
              </a:spcBef>
              <a:spcAft>
                <a:spcPts val="0"/>
              </a:spcAft>
            </a:pP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tỉ</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lệ</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gia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tăng</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nhiên</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lục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qua </a:t>
            </a:r>
          </a:p>
          <a:p>
            <a:pPr algn="ctr">
              <a:lnSpc>
                <a:spcPct val="115000"/>
              </a:lnSpc>
              <a:spcBef>
                <a:spcPts val="600"/>
              </a:spcBef>
              <a:spcAft>
                <a:spcPts val="0"/>
              </a:spcAft>
            </a:pP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2800" b="1"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năm</a:t>
            </a:r>
            <a:endParaRPr lang="vi-VN" sz="2800" dirty="0">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9" name="Picture 8">
            <a:extLst>
              <a:ext uri="{FF2B5EF4-FFF2-40B4-BE49-F238E27FC236}">
                <a16:creationId xmlns:a16="http://schemas.microsoft.com/office/drawing/2014/main" id="{B642CC9A-81F4-4CCE-B14F-CB3967DC88FD}"/>
              </a:ext>
            </a:extLst>
          </p:cNvPr>
          <p:cNvPicPr/>
          <p:nvPr/>
        </p:nvPicPr>
        <p:blipFill>
          <a:blip r:embed="rId2" cstate="email">
            <a:extLst>
              <a:ext uri="{28A0092B-C50C-407E-A947-70E740481C1C}">
                <a14:useLocalDpi xmlns:a14="http://schemas.microsoft.com/office/drawing/2010/main"/>
              </a:ext>
            </a:extLst>
          </a:blip>
          <a:stretch>
            <a:fillRect/>
          </a:stretch>
        </p:blipFill>
        <p:spPr>
          <a:xfrm>
            <a:off x="375137" y="2326322"/>
            <a:ext cx="11521440" cy="4320662"/>
          </a:xfrm>
          <a:prstGeom prst="rect">
            <a:avLst/>
          </a:prstGeom>
        </p:spPr>
      </p:pic>
    </p:spTree>
    <p:extLst>
      <p:ext uri="{BB962C8B-B14F-4D97-AF65-F5344CB8AC3E}">
        <p14:creationId xmlns:p14="http://schemas.microsoft.com/office/powerpoint/2010/main" val="283029560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93"/>
          <p:cNvSpPr txBox="1">
            <a:spLocks noChangeArrowheads="1"/>
          </p:cNvSpPr>
          <p:nvPr/>
        </p:nvSpPr>
        <p:spPr bwMode="auto">
          <a:xfrm>
            <a:off x="1524000" y="0"/>
            <a:ext cx="9144000" cy="584200"/>
          </a:xfrm>
          <a:prstGeom prst="rect">
            <a:avLst/>
          </a:prstGeom>
          <a:solidFill>
            <a:schemeClr val="bg1"/>
          </a:solidFill>
          <a:ln w="9525">
            <a:solidFill>
              <a:srgbClr val="FF9900"/>
            </a:solidFill>
            <a:miter lim="800000"/>
          </a:ln>
        </p:spPr>
        <p:txBody>
          <a:bodyPr>
            <a:spAutoFit/>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50000"/>
              </a:spcBef>
              <a:buNone/>
            </a:pPr>
            <a:r>
              <a:rPr b="1" dirty="0">
                <a:solidFill>
                  <a:prstClr val="black"/>
                </a:solidFill>
                <a:latin typeface="Times New Roman" panose="02020603050405020304" pitchFamily="18" charset="0"/>
                <a:cs typeface="Arial" panose="020B0604020202020204" pitchFamily="34" charset="0"/>
              </a:rPr>
              <a:t>Chính sách dân số của Việt Nam</a:t>
            </a:r>
            <a:endParaRPr b="1" dirty="0">
              <a:solidFill>
                <a:prstClr val="black"/>
              </a:solidFill>
              <a:latin typeface="Times New Roman" panose="02020603050405020304" pitchFamily="18" charset="0"/>
              <a:ea typeface="Arial" panose="020B0604020202020204" pitchFamily="34" charset="0"/>
            </a:endParaRPr>
          </a:p>
        </p:txBody>
      </p:sp>
      <p:pic>
        <p:nvPicPr>
          <p:cNvPr id="13315" name="Picture 3" descr="C:\Documents and Settings\Admin\My Documents\Downloads\kế hoạch hóa gia đình 2.jpg"/>
          <p:cNvPicPr>
            <a:picLocks noChangeAspect="1"/>
          </p:cNvPicPr>
          <p:nvPr/>
        </p:nvPicPr>
        <p:blipFill>
          <a:blip r:embed="rId2"/>
          <a:stretch>
            <a:fillRect/>
          </a:stretch>
        </p:blipFill>
        <p:spPr>
          <a:xfrm>
            <a:off x="6400801" y="609599"/>
            <a:ext cx="5641144" cy="3019865"/>
          </a:xfrm>
          <a:prstGeom prst="rect">
            <a:avLst/>
          </a:prstGeom>
          <a:noFill/>
          <a:ln w="9525">
            <a:noFill/>
          </a:ln>
        </p:spPr>
      </p:pic>
      <p:pic>
        <p:nvPicPr>
          <p:cNvPr id="13316" name="Picture 4" descr="C:\Documents and Settings\Admin\My Documents\Downloads\kê hoach hóa gd.jpg"/>
          <p:cNvPicPr>
            <a:picLocks noChangeAspect="1"/>
          </p:cNvPicPr>
          <p:nvPr/>
        </p:nvPicPr>
        <p:blipFill>
          <a:blip r:embed="rId3"/>
          <a:stretch>
            <a:fillRect/>
          </a:stretch>
        </p:blipFill>
        <p:spPr>
          <a:xfrm>
            <a:off x="6400799" y="3733799"/>
            <a:ext cx="5641143" cy="2895599"/>
          </a:xfrm>
          <a:prstGeom prst="rect">
            <a:avLst/>
          </a:prstGeom>
          <a:noFill/>
          <a:ln w="9525">
            <a:noFill/>
          </a:ln>
        </p:spPr>
      </p:pic>
      <p:pic>
        <p:nvPicPr>
          <p:cNvPr id="13317" name="Picture 2"/>
          <p:cNvPicPr>
            <a:picLocks noChangeAspect="1"/>
          </p:cNvPicPr>
          <p:nvPr/>
        </p:nvPicPr>
        <p:blipFill>
          <a:blip r:embed="rId4"/>
          <a:stretch>
            <a:fillRect/>
          </a:stretch>
        </p:blipFill>
        <p:spPr>
          <a:xfrm>
            <a:off x="337625" y="3733799"/>
            <a:ext cx="5758375" cy="2976489"/>
          </a:xfrm>
          <a:prstGeom prst="rect">
            <a:avLst/>
          </a:prstGeom>
          <a:noFill/>
          <a:ln w="9525">
            <a:noFill/>
          </a:ln>
        </p:spPr>
      </p:pic>
      <p:sp>
        <p:nvSpPr>
          <p:cNvPr id="13318" name="AutoShape 8" descr="HÃ¬nh áº£nh cÃ³ liÃªn quan"/>
          <p:cNvSpPr>
            <a:spLocks noChangeAspect="1"/>
          </p:cNvSpPr>
          <p:nvPr/>
        </p:nvSpPr>
        <p:spPr>
          <a:xfrm>
            <a:off x="1684338" y="-144462"/>
            <a:ext cx="304800" cy="304800"/>
          </a:xfrm>
          <a:prstGeom prst="rect">
            <a:avLst/>
          </a:prstGeom>
          <a:noFill/>
          <a:ln w="9525">
            <a:noFill/>
          </a:ln>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eaLnBrk="1" hangingPunct="1">
              <a:spcBef>
                <a:spcPct val="0"/>
              </a:spcBef>
              <a:buNone/>
            </a:pPr>
            <a:endParaRPr lang="vi-VN" altLang="en-US" sz="1800" dirty="0">
              <a:solidFill>
                <a:prstClr val="black"/>
              </a:solidFill>
              <a:latin typeface="Comic Sans MS" panose="030F0702030302020204" pitchFamily="66" charset="0"/>
              <a:ea typeface="Arial" panose="020B0604020202020204" pitchFamily="34" charset="0"/>
            </a:endParaRPr>
          </a:p>
        </p:txBody>
      </p:sp>
      <p:sp>
        <p:nvSpPr>
          <p:cNvPr id="13319" name="AutoShape 10" descr="HÃ¬nh áº£nh cÃ³ liÃªn quan"/>
          <p:cNvSpPr>
            <a:spLocks noChangeAspect="1"/>
          </p:cNvSpPr>
          <p:nvPr/>
        </p:nvSpPr>
        <p:spPr>
          <a:xfrm>
            <a:off x="1684338" y="-144462"/>
            <a:ext cx="304800" cy="304800"/>
          </a:xfrm>
          <a:prstGeom prst="rect">
            <a:avLst/>
          </a:prstGeom>
          <a:noFill/>
          <a:ln w="9525">
            <a:noFill/>
          </a:ln>
        </p:spPr>
        <p:txBody>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eaLnBrk="1" hangingPunct="1">
              <a:spcBef>
                <a:spcPct val="0"/>
              </a:spcBef>
              <a:buNone/>
            </a:pPr>
            <a:endParaRPr lang="vi-VN" altLang="en-US" sz="1800" dirty="0">
              <a:solidFill>
                <a:prstClr val="black"/>
              </a:solidFill>
              <a:latin typeface="Comic Sans MS" panose="030F0702030302020204" pitchFamily="66" charset="0"/>
              <a:ea typeface="Arial" panose="020B0604020202020204" pitchFamily="34" charset="0"/>
            </a:endParaRPr>
          </a:p>
        </p:txBody>
      </p:sp>
      <p:pic>
        <p:nvPicPr>
          <p:cNvPr id="13320" name="Picture 12" descr="http://www.nhabe.hochiminhcity.gov.vn/Hnh%20nh%20bn%20tin/2015-11/Ngay%20Dan%20so%20VN%20(1).jpg"/>
          <p:cNvPicPr>
            <a:picLocks noChangeAspect="1"/>
          </p:cNvPicPr>
          <p:nvPr/>
        </p:nvPicPr>
        <p:blipFill>
          <a:blip r:embed="rId5"/>
          <a:stretch>
            <a:fillRect/>
          </a:stretch>
        </p:blipFill>
        <p:spPr>
          <a:xfrm>
            <a:off x="337625" y="609600"/>
            <a:ext cx="5758375" cy="3200400"/>
          </a:xfrm>
          <a:prstGeom prst="rect">
            <a:avLst/>
          </a:prstGeom>
          <a:noFill/>
          <a:ln w="9525">
            <a:noFill/>
          </a:ln>
        </p:spPr>
      </p:pic>
    </p:spTree>
  </p:cSld>
  <p:clrMapOvr>
    <a:masterClrMapping/>
  </p:clrMapOvr>
  <p:transition spd="med">
    <p:zoom/>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544"/>
        <p:cNvGrpSpPr/>
        <p:nvPr/>
      </p:nvGrpSpPr>
      <p:grpSpPr>
        <a:xfrm>
          <a:off x="0" y="0"/>
          <a:ext cx="0" cy="0"/>
          <a:chOff x="0" y="0"/>
          <a:chExt cx="0" cy="0"/>
        </a:xfrm>
      </p:grpSpPr>
      <p:sp>
        <p:nvSpPr>
          <p:cNvPr id="2" name="Rectangle 1">
            <a:extLst>
              <a:ext uri="{FF2B5EF4-FFF2-40B4-BE49-F238E27FC236}">
                <a16:creationId xmlns:a16="http://schemas.microsoft.com/office/drawing/2014/main" id="{B40FC05B-50CD-4BA1-92CE-441C332ED020}"/>
              </a:ext>
            </a:extLst>
          </p:cNvPr>
          <p:cNvSpPr/>
          <p:nvPr/>
        </p:nvSpPr>
        <p:spPr>
          <a:xfrm>
            <a:off x="482991" y="3808827"/>
            <a:ext cx="11226017" cy="1780424"/>
          </a:xfrm>
          <a:prstGeom prst="rect">
            <a:avLst/>
          </a:prstGeom>
        </p:spPr>
        <p:txBody>
          <a:bodyPr wrap="square">
            <a:spAutoFit/>
          </a:bodyPr>
          <a:lstStyle/>
          <a:p>
            <a:pPr>
              <a:lnSpc>
                <a:spcPct val="107000"/>
              </a:lnSpc>
              <a:spcBef>
                <a:spcPts val="600"/>
              </a:spcBef>
              <a:spcAft>
                <a:spcPts val="0"/>
              </a:spcAft>
            </a:pPr>
            <a:r>
              <a:rPr lang="en-US" sz="36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Thảo</a:t>
            </a:r>
            <a:r>
              <a:rPr lang="en-US" sz="3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luận</a:t>
            </a:r>
            <a:r>
              <a:rPr lang="en-US" sz="3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sz="3600" b="1"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nhóm</a:t>
            </a:r>
            <a:r>
              <a:rPr lang="en-US" sz="3600" b="1"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p>
          <a:p>
            <a:pPr>
              <a:lnSpc>
                <a:spcPct val="107000"/>
              </a:lnSpc>
              <a:spcBef>
                <a:spcPts val="600"/>
              </a:spcBef>
              <a:spcAft>
                <a:spcPts val="0"/>
              </a:spcAft>
            </a:pPr>
            <a:r>
              <a:rPr lang="fr-FR"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D</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ựa</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vào</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bảng</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nhận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xét</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cơ</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cấu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dân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số</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theo</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nhóm</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tuổi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của</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Châu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Á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giai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đoạn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2005-2020?</a:t>
            </a:r>
            <a:endParaRPr lang="vi-VN" sz="3200" dirty="0">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3" name="Table 2">
            <a:extLst>
              <a:ext uri="{FF2B5EF4-FFF2-40B4-BE49-F238E27FC236}">
                <a16:creationId xmlns:a16="http://schemas.microsoft.com/office/drawing/2014/main" id="{D82E58C8-EB16-4506-9F29-235DA2353FEC}"/>
              </a:ext>
            </a:extLst>
          </p:cNvPr>
          <p:cNvGraphicFramePr>
            <a:graphicFrameLocks noGrp="1"/>
          </p:cNvGraphicFramePr>
          <p:nvPr>
            <p:extLst>
              <p:ext uri="{D42A27DB-BD31-4B8C-83A1-F6EECF244321}">
                <p14:modId xmlns:p14="http://schemas.microsoft.com/office/powerpoint/2010/main" val="1973452569"/>
              </p:ext>
            </p:extLst>
          </p:nvPr>
        </p:nvGraphicFramePr>
        <p:xfrm>
          <a:off x="567134" y="928044"/>
          <a:ext cx="11165320" cy="2880783"/>
        </p:xfrm>
        <a:graphic>
          <a:graphicData uri="http://schemas.openxmlformats.org/drawingml/2006/table">
            <a:tbl>
              <a:tblPr firstRow="1" firstCol="1" bandRow="1"/>
              <a:tblGrid>
                <a:gridCol w="3180398">
                  <a:extLst>
                    <a:ext uri="{9D8B030D-6E8A-4147-A177-3AD203B41FA5}">
                      <a16:colId xmlns:a16="http://schemas.microsoft.com/office/drawing/2014/main" val="3548653317"/>
                    </a:ext>
                  </a:extLst>
                </a:gridCol>
                <a:gridCol w="1503203">
                  <a:extLst>
                    <a:ext uri="{9D8B030D-6E8A-4147-A177-3AD203B41FA5}">
                      <a16:colId xmlns:a16="http://schemas.microsoft.com/office/drawing/2014/main" val="4204066618"/>
                    </a:ext>
                  </a:extLst>
                </a:gridCol>
                <a:gridCol w="2160573">
                  <a:extLst>
                    <a:ext uri="{9D8B030D-6E8A-4147-A177-3AD203B41FA5}">
                      <a16:colId xmlns:a16="http://schemas.microsoft.com/office/drawing/2014/main" val="3019613964"/>
                    </a:ext>
                  </a:extLst>
                </a:gridCol>
                <a:gridCol w="2160573">
                  <a:extLst>
                    <a:ext uri="{9D8B030D-6E8A-4147-A177-3AD203B41FA5}">
                      <a16:colId xmlns:a16="http://schemas.microsoft.com/office/drawing/2014/main" val="1295423982"/>
                    </a:ext>
                  </a:extLst>
                </a:gridCol>
                <a:gridCol w="2160573">
                  <a:extLst>
                    <a:ext uri="{9D8B030D-6E8A-4147-A177-3AD203B41FA5}">
                      <a16:colId xmlns:a16="http://schemas.microsoft.com/office/drawing/2014/main" val="2044403540"/>
                    </a:ext>
                  </a:extLst>
                </a:gridCol>
              </a:tblGrid>
              <a:tr h="829993">
                <a:tc>
                  <a:txBody>
                    <a:bodyPr/>
                    <a:lstStyle/>
                    <a:p>
                      <a:pPr>
                        <a:lnSpc>
                          <a:spcPct val="107000"/>
                        </a:lnSpc>
                        <a:spcBef>
                          <a:spcPts val="600"/>
                        </a:spcBef>
                        <a:spcAft>
                          <a:spcPts val="600"/>
                        </a:spcAft>
                      </a:pP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Năm</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07000"/>
                        </a:lnSpc>
                        <a:spcBef>
                          <a:spcPts val="600"/>
                        </a:spcBef>
                        <a:spcAft>
                          <a:spcPts val="600"/>
                        </a:spcAft>
                      </a:pP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Nhóm</a:t>
                      </a: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tuổi</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ct val="107000"/>
                        </a:lnSpc>
                        <a:spcBef>
                          <a:spcPts val="600"/>
                        </a:spcBef>
                        <a:spcAft>
                          <a:spcPts val="600"/>
                        </a:spcAft>
                      </a:pP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2005</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dirty="0">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2010</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2015</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a:solidFill>
                            <a:srgbClr val="0070C0"/>
                          </a:solidFill>
                          <a:effectLst/>
                          <a:latin typeface="Times New Roman" panose="02020603050405020304" pitchFamily="18" charset="0"/>
                          <a:ea typeface="Calibri" panose="020F0502020204030204" pitchFamily="34" charset="0"/>
                          <a:cs typeface="Times New Roman" panose="02020603050405020304" pitchFamily="18" charset="0"/>
                        </a:rPr>
                        <a:t>2020</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94119969"/>
                  </a:ext>
                </a:extLst>
              </a:tr>
              <a:tr h="615350">
                <a:tc>
                  <a:txBody>
                    <a:bodyPr/>
                    <a:lstStyle/>
                    <a:p>
                      <a:pP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Từ 0 đến 14 tuổi</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27,6</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25,9</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24,6</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23,5</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63192049"/>
                  </a:ext>
                </a:extLst>
              </a:tr>
              <a:tr h="615350">
                <a:tc>
                  <a:txBody>
                    <a:bodyPr/>
                    <a:lstStyle/>
                    <a:p>
                      <a:pP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Từ 15 đến 64 tuổi</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66,1</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67,4</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67,9</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67,6</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88025300"/>
                  </a:ext>
                </a:extLst>
              </a:tr>
              <a:tr h="615350">
                <a:tc>
                  <a:txBody>
                    <a:bodyPr/>
                    <a:lstStyle/>
                    <a:p>
                      <a:pPr>
                        <a:lnSpc>
                          <a:spcPct val="107000"/>
                        </a:lnSpc>
                        <a:spcBef>
                          <a:spcPts val="600"/>
                        </a:spcBef>
                        <a:spcAft>
                          <a:spcPts val="600"/>
                        </a:spcAft>
                      </a:pP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Từ</a:t>
                      </a: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65 </a:t>
                      </a: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tuổi</a:t>
                      </a: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trở</a:t>
                      </a: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b="1" kern="1200" dirty="0" err="1">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lên</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6,3</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6,7</a:t>
                      </a:r>
                      <a:endParaRPr lang="vi-VN" sz="2800" b="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7,5</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Bef>
                          <a:spcPts val="600"/>
                        </a:spcBef>
                        <a:spcAft>
                          <a:spcPts val="600"/>
                        </a:spcAft>
                      </a:pPr>
                      <a:r>
                        <a:rPr lang="en-US" sz="2800" b="1" kern="12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8,9</a:t>
                      </a:r>
                      <a:endPar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06844811"/>
                  </a:ext>
                </a:extLst>
              </a:tr>
            </a:tbl>
          </a:graphicData>
        </a:graphic>
      </p:graphicFrame>
      <p:sp>
        <p:nvSpPr>
          <p:cNvPr id="6" name="Rectangle 5">
            <a:extLst>
              <a:ext uri="{FF2B5EF4-FFF2-40B4-BE49-F238E27FC236}">
                <a16:creationId xmlns:a16="http://schemas.microsoft.com/office/drawing/2014/main" id="{C5325ACB-F46A-4772-8FD8-7D98D3BBF3A1}"/>
              </a:ext>
            </a:extLst>
          </p:cNvPr>
          <p:cNvSpPr/>
          <p:nvPr/>
        </p:nvSpPr>
        <p:spPr>
          <a:xfrm>
            <a:off x="327981" y="168274"/>
            <a:ext cx="11165321" cy="604461"/>
          </a:xfrm>
          <a:prstGeom prst="rect">
            <a:avLst/>
          </a:prstGeom>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Bảng</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Cơ</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cấu</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dân</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số</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theo</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nhóm</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tuổi</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của</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châu</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Á (</a:t>
            </a: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Đơn</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r>
              <a:rPr kumimoji="0" lang="en-US" sz="2800" b="1" i="0" u="none" strike="noStrike" kern="0" cap="none" spc="0" normalizeH="0" baseline="0" noProof="0" dirty="0" err="1">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vị</a:t>
            </a:r>
            <a:r>
              <a:rPr kumimoji="0" lang="en-US" sz="2800" b="1" i="0" u="none" strike="noStrike" kern="0" cap="none" spc="0" normalizeH="0" baseline="0" noProof="0" dirty="0">
                <a:ln>
                  <a:noFill/>
                </a:ln>
                <a:solidFill>
                  <a:prstClr val="black">
                    <a:lumMod val="95000"/>
                    <a:lumOff val="5000"/>
                  </a:prstClr>
                </a:solidFill>
                <a:effectLst/>
                <a:uLnTx/>
                <a:uFillTx/>
                <a:latin typeface="#9Slide03 Roboto Medium" panose="02000000000000000000" pitchFamily="2" charset="0"/>
                <a:ea typeface="#9Slide03 Roboto Medium" panose="02000000000000000000" pitchFamily="2" charset="0"/>
                <a:cs typeface="+mn-cs"/>
              </a:rPr>
              <a:t>: %)</a:t>
            </a:r>
            <a:endParaRPr kumimoji="0" lang="en-US" sz="2800" b="1" i="0" u="none" strike="noStrike" kern="1200" cap="none" spc="0" normalizeH="0" baseline="0" noProof="0" dirty="0">
              <a:ln>
                <a:noFill/>
              </a:ln>
              <a:solidFill>
                <a:srgbClr val="2C3A3D"/>
              </a:solidFill>
              <a:effectLst/>
              <a:uLnTx/>
              <a:uFillTx/>
              <a:latin typeface="Arial"/>
              <a:cs typeface="+mn-cs"/>
            </a:endParaRPr>
          </a:p>
        </p:txBody>
      </p:sp>
      <p:sp>
        <p:nvSpPr>
          <p:cNvPr id="7" name="Rectangle 6">
            <a:extLst>
              <a:ext uri="{FF2B5EF4-FFF2-40B4-BE49-F238E27FC236}">
                <a16:creationId xmlns:a16="http://schemas.microsoft.com/office/drawing/2014/main" id="{B299395D-E0D4-4BFC-9541-B3B6E3CDFD5D}"/>
              </a:ext>
            </a:extLst>
          </p:cNvPr>
          <p:cNvSpPr/>
          <p:nvPr/>
        </p:nvSpPr>
        <p:spPr>
          <a:xfrm>
            <a:off x="327982" y="5451707"/>
            <a:ext cx="11165320" cy="1110689"/>
          </a:xfrm>
          <a:prstGeom prst="rect">
            <a:avLst/>
          </a:prstGeom>
        </p:spPr>
        <p:txBody>
          <a:bodyPr wrap="square">
            <a:spAutoFit/>
          </a:bodyPr>
          <a:lstStyle/>
          <a:p>
            <a:pPr>
              <a:lnSpc>
                <a:spcPct val="107000"/>
              </a:lnSpc>
              <a:spcBef>
                <a:spcPts val="600"/>
              </a:spcBef>
              <a:spcAft>
                <a:spcPts val="0"/>
              </a:spcAft>
            </a:pP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Dân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số</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đông</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c</a:t>
            </a:r>
            <a:r>
              <a:rPr lang="vi-VN"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ơ</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cấu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dân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số</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trẻ</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ở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Châu</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Á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sẽ</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có</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những</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thuận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lợi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khó</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khăn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gì</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cho</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phát</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triển</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kinh</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tế</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xã</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 </a:t>
            </a:r>
            <a:r>
              <a:rPr lang="en-US" sz="3200" dirty="0" err="1">
                <a:solidFill>
                  <a:srgbClr val="000000"/>
                </a:solidFill>
                <a:latin typeface="Times New Roman" panose="02020603050405020304" pitchFamily="18" charset="0"/>
                <a:ea typeface="Calibri" panose="020F0502020204030204" pitchFamily="34" charset="0"/>
                <a:cs typeface="Times New Roman" panose="02020603050405020304" pitchFamily="18" charset="0"/>
              </a:rPr>
              <a:t>hội</a:t>
            </a:r>
            <a:r>
              <a:rPr lang="en-US" sz="3200" dirty="0">
                <a:solidFill>
                  <a:srgbClr val="000000"/>
                </a:solidFill>
                <a:latin typeface="Times New Roman" panose="02020603050405020304" pitchFamily="18" charset="0"/>
                <a:ea typeface="Calibri" panose="020F0502020204030204" pitchFamily="34" charset="0"/>
                <a:cs typeface="Times New Roman" panose="02020603050405020304" pitchFamily="18" charset="0"/>
              </a:rPr>
              <a:t>?</a:t>
            </a:r>
            <a:endParaRPr lang="vi-VN" sz="32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082131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5" descr="hop-tac-lao-dong-12"/>
          <p:cNvPicPr>
            <a:picLocks noChangeAspect="1"/>
          </p:cNvPicPr>
          <p:nvPr/>
        </p:nvPicPr>
        <p:blipFill>
          <a:blip r:embed="rId2"/>
          <a:stretch>
            <a:fillRect/>
          </a:stretch>
        </p:blipFill>
        <p:spPr>
          <a:xfrm>
            <a:off x="225083" y="752475"/>
            <a:ext cx="5655212" cy="2905125"/>
          </a:xfrm>
          <a:prstGeom prst="rect">
            <a:avLst/>
          </a:prstGeom>
          <a:noFill/>
          <a:ln w="9525">
            <a:noFill/>
          </a:ln>
        </p:spPr>
      </p:pic>
      <p:pic>
        <p:nvPicPr>
          <p:cNvPr id="11267" name="Picture 6" descr="xuat-khau-lao-dong"/>
          <p:cNvPicPr>
            <a:picLocks noChangeAspect="1"/>
          </p:cNvPicPr>
          <p:nvPr/>
        </p:nvPicPr>
        <p:blipFill>
          <a:blip r:embed="rId3"/>
          <a:stretch>
            <a:fillRect/>
          </a:stretch>
        </p:blipFill>
        <p:spPr>
          <a:xfrm>
            <a:off x="225083" y="3810001"/>
            <a:ext cx="5824881" cy="2906713"/>
          </a:xfrm>
          <a:prstGeom prst="rect">
            <a:avLst/>
          </a:prstGeom>
          <a:noFill/>
          <a:ln w="9525">
            <a:noFill/>
          </a:ln>
        </p:spPr>
      </p:pic>
      <p:sp>
        <p:nvSpPr>
          <p:cNvPr id="105479" name="Rectangle 7"/>
          <p:cNvSpPr/>
          <p:nvPr/>
        </p:nvSpPr>
        <p:spPr>
          <a:xfrm>
            <a:off x="6095999" y="228600"/>
            <a:ext cx="4495800" cy="6096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eaLnBrk="1" hangingPunct="1">
              <a:spcBef>
                <a:spcPct val="0"/>
              </a:spcBef>
              <a:buNone/>
            </a:pPr>
            <a:r>
              <a:rPr lang="en-US" altLang="en-US" sz="2400" b="1" dirty="0">
                <a:solidFill>
                  <a:srgbClr val="FF0000"/>
                </a:solidFill>
                <a:latin typeface="Times New Roman" panose="02020603050405020304" pitchFamily="18" charset="0"/>
                <a:cs typeface="Times New Roman" panose="02020603050405020304" pitchFamily="18" charset="0"/>
              </a:rPr>
              <a:t>Có thị trường tiêu thụ rộng lớn.</a:t>
            </a:r>
            <a:endParaRPr lang="en-US" altLang="en-US" sz="2400" b="1" dirty="0">
              <a:solidFill>
                <a:srgbClr val="FF0000"/>
              </a:solidFill>
              <a:latin typeface="Times New Roman" panose="02020603050405020304" pitchFamily="18" charset="0"/>
              <a:ea typeface="Times New Roman" panose="02020603050405020304" pitchFamily="18" charset="0"/>
            </a:endParaRPr>
          </a:p>
        </p:txBody>
      </p:sp>
      <p:sp>
        <p:nvSpPr>
          <p:cNvPr id="105480" name="Rectangle 8"/>
          <p:cNvSpPr/>
          <p:nvPr/>
        </p:nvSpPr>
        <p:spPr>
          <a:xfrm>
            <a:off x="2057400" y="304800"/>
            <a:ext cx="3352800" cy="6096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400" b="1" dirty="0">
                <a:solidFill>
                  <a:srgbClr val="FF0000"/>
                </a:solidFill>
                <a:latin typeface="Times New Roman" panose="02020603050405020304" pitchFamily="18" charset="0"/>
                <a:cs typeface="Times New Roman" panose="02020603050405020304" pitchFamily="18" charset="0"/>
              </a:rPr>
              <a:t>Nguồn lao động dồi d</a:t>
            </a:r>
            <a:r>
              <a:rPr lang="en-US" altLang="en-US" sz="2400" b="1" dirty="0">
                <a:solidFill>
                  <a:srgbClr val="FF0000"/>
                </a:solidFill>
                <a:latin typeface="Times New Roman" panose="02020603050405020304" pitchFamily="18" charset="0"/>
                <a:ea typeface="Times New Roman" panose="02020603050405020304" pitchFamily="18" charset="0"/>
              </a:rPr>
              <a:t>à</a:t>
            </a:r>
            <a:r>
              <a:rPr lang="en-US" altLang="en-US" sz="2400" b="1" dirty="0">
                <a:solidFill>
                  <a:srgbClr val="FF0000"/>
                </a:solidFill>
                <a:latin typeface="Times New Roman" panose="02020603050405020304" pitchFamily="18" charset="0"/>
                <a:cs typeface="Times New Roman" panose="02020603050405020304" pitchFamily="18" charset="0"/>
              </a:rPr>
              <a:t>o.</a:t>
            </a:r>
            <a:endParaRPr lang="en-US" altLang="en-US" sz="2400" b="1" dirty="0">
              <a:solidFill>
                <a:srgbClr val="FF0000"/>
              </a:solidFill>
              <a:latin typeface="Times New Roman" panose="02020603050405020304" pitchFamily="18" charset="0"/>
              <a:ea typeface="Times New Roman" panose="02020603050405020304" pitchFamily="18" charset="0"/>
            </a:endParaRPr>
          </a:p>
        </p:txBody>
      </p:sp>
      <p:pic>
        <p:nvPicPr>
          <p:cNvPr id="11270" name="Picture 6" descr="4_6"/>
          <p:cNvPicPr>
            <a:picLocks noChangeAspect="1"/>
          </p:cNvPicPr>
          <p:nvPr/>
        </p:nvPicPr>
        <p:blipFill>
          <a:blip r:embed="rId4"/>
          <a:stretch>
            <a:fillRect/>
          </a:stretch>
        </p:blipFill>
        <p:spPr>
          <a:xfrm>
            <a:off x="6095999" y="752475"/>
            <a:ext cx="5824881" cy="5953125"/>
          </a:xfrm>
          <a:prstGeom prst="rect">
            <a:avLst/>
          </a:prstGeom>
          <a:noFill/>
          <a:ln w="9525">
            <a:noFill/>
          </a:ln>
        </p:spPr>
      </p:pic>
      <p:sp>
        <p:nvSpPr>
          <p:cNvPr id="8" name="Rectangle 8"/>
          <p:cNvSpPr/>
          <p:nvPr/>
        </p:nvSpPr>
        <p:spPr>
          <a:xfrm>
            <a:off x="2743200" y="3429000"/>
            <a:ext cx="1905000" cy="3810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000" b="1" dirty="0">
                <a:solidFill>
                  <a:srgbClr val="FF0000"/>
                </a:solidFill>
                <a:latin typeface="Calibri"/>
                <a:cs typeface="Arial" panose="020B0604020202020204" pitchFamily="34" charset="0"/>
              </a:rPr>
              <a:t>Hình 1</a:t>
            </a:r>
            <a:endParaRPr lang="en-US" altLang="en-US" sz="2000" b="1" dirty="0">
              <a:solidFill>
                <a:srgbClr val="FF0000"/>
              </a:solidFill>
              <a:latin typeface="Calibri"/>
              <a:ea typeface="Arial" panose="020B0604020202020204" pitchFamily="34" charset="0"/>
            </a:endParaRPr>
          </a:p>
        </p:txBody>
      </p:sp>
      <p:sp>
        <p:nvSpPr>
          <p:cNvPr id="9" name="Rectangle 8"/>
          <p:cNvSpPr/>
          <p:nvPr/>
        </p:nvSpPr>
        <p:spPr>
          <a:xfrm>
            <a:off x="2438400" y="6324600"/>
            <a:ext cx="1905000" cy="3810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000" b="1" dirty="0">
                <a:solidFill>
                  <a:srgbClr val="FF0000"/>
                </a:solidFill>
                <a:latin typeface="Calibri"/>
                <a:cs typeface="Arial" panose="020B0604020202020204" pitchFamily="34" charset="0"/>
              </a:rPr>
              <a:t>Hình 2</a:t>
            </a:r>
            <a:endParaRPr lang="en-US" altLang="en-US" sz="2000" b="1" dirty="0">
              <a:solidFill>
                <a:srgbClr val="FF0000"/>
              </a:solidFill>
              <a:latin typeface="Calibri"/>
              <a:ea typeface="Arial" panose="020B0604020202020204" pitchFamily="34" charset="0"/>
            </a:endParaRPr>
          </a:p>
        </p:txBody>
      </p:sp>
      <p:sp>
        <p:nvSpPr>
          <p:cNvPr id="10" name="Rectangle 8"/>
          <p:cNvSpPr/>
          <p:nvPr/>
        </p:nvSpPr>
        <p:spPr>
          <a:xfrm>
            <a:off x="6934200" y="5943600"/>
            <a:ext cx="1905000" cy="381000"/>
          </a:xfrm>
          <a:prstGeom prst="rect">
            <a:avLst/>
          </a:prstGeom>
          <a:noFill/>
          <a:ln w="28575">
            <a:noFill/>
          </a:ln>
        </p:spPr>
        <p:txBody>
          <a:bodyPr anchor="ctr" anchorCtr="0"/>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eaLnBrk="1" hangingPunct="1">
              <a:spcBef>
                <a:spcPct val="0"/>
              </a:spcBef>
              <a:buNone/>
            </a:pPr>
            <a:r>
              <a:rPr lang="en-US" altLang="en-US" sz="2000" b="1" dirty="0">
                <a:solidFill>
                  <a:srgbClr val="FF0000"/>
                </a:solidFill>
                <a:latin typeface="Calibri"/>
                <a:cs typeface="Arial" panose="020B0604020202020204" pitchFamily="34" charset="0"/>
              </a:rPr>
              <a:t>Hình 3</a:t>
            </a:r>
            <a:endParaRPr lang="en-US" altLang="en-US" sz="2000" b="1" dirty="0">
              <a:solidFill>
                <a:srgbClr val="FF0000"/>
              </a:solidFill>
              <a:latin typeface="Calibri"/>
              <a:ea typeface="Arial" panose="020B0604020202020204" pitchFamily="34" charset="0"/>
            </a:endParaRPr>
          </a:p>
        </p:txBody>
      </p:sp>
    </p:spTree>
  </p:cSld>
  <p:clrMapOvr>
    <a:masterClrMapping/>
  </p:clrMapOvr>
  <p:transition spd="med">
    <p:pull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dissolve">
                                      <p:cBhvr>
                                        <p:cTn id="10" dur="500"/>
                                        <p:tgtEl>
                                          <p:spTgt spid="9"/>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dissolve">
                                      <p:cBhvr>
                                        <p:cTn id="13" dur="500"/>
                                        <p:tgtEl>
                                          <p:spTgt spid="10"/>
                                        </p:tgtEl>
                                      </p:cBhvr>
                                    </p:animEffect>
                                  </p:childTnLst>
                                </p:cTn>
                              </p:par>
                            </p:childTnLst>
                          </p:cTn>
                        </p:par>
                      </p:childTnLst>
                    </p:cTn>
                  </p:par>
                  <p:par>
                    <p:cTn id="14" fill="hold">
                      <p:stCondLst>
                        <p:cond delay="indefinite"/>
                      </p:stCondLst>
                      <p:childTnLst>
                        <p:par>
                          <p:cTn id="15" fill="hold">
                            <p:stCondLst>
                              <p:cond delay="0"/>
                            </p:stCondLst>
                            <p:childTnLst>
                              <p:par>
                                <p:cTn id="16" presetID="3" presetClass="entr" presetSubtype="10" fill="hold" grpId="0" nodeType="clickEffect">
                                  <p:stCondLst>
                                    <p:cond delay="0"/>
                                  </p:stCondLst>
                                  <p:childTnLst>
                                    <p:set>
                                      <p:cBhvr>
                                        <p:cTn id="17" dur="1" fill="hold">
                                          <p:stCondLst>
                                            <p:cond delay="0"/>
                                          </p:stCondLst>
                                        </p:cTn>
                                        <p:tgtEl>
                                          <p:spTgt spid="105480"/>
                                        </p:tgtEl>
                                        <p:attrNameLst>
                                          <p:attrName>style.visibility</p:attrName>
                                        </p:attrNameLst>
                                      </p:cBhvr>
                                      <p:to>
                                        <p:strVal val="visible"/>
                                      </p:to>
                                    </p:set>
                                    <p:animEffect transition="in" filter="blinds(horizontal)">
                                      <p:cBhvr>
                                        <p:cTn id="18" dur="500"/>
                                        <p:tgtEl>
                                          <p:spTgt spid="105480"/>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5479"/>
                                        </p:tgtEl>
                                        <p:attrNameLst>
                                          <p:attrName>style.visibility</p:attrName>
                                        </p:attrNameLst>
                                      </p:cBhvr>
                                      <p:to>
                                        <p:strVal val="visible"/>
                                      </p:to>
                                    </p:set>
                                    <p:animEffect transition="in" filter="dissolve">
                                      <p:cBhvr>
                                        <p:cTn id="23" dur="500"/>
                                        <p:tgtEl>
                                          <p:spTgt spid="105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9" grpId="0"/>
      <p:bldP spid="105480" grpId="0"/>
      <p:bldP spid="8" grpId="0"/>
      <p:bldP spid="9" grpId="0"/>
      <p:bldP spid="1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5" name="Picture 3" descr="20140925-chay-viec-mat-tien-ma-van-that-nghiep-2"/>
          <p:cNvPicPr>
            <a:picLocks noChangeAspect="1"/>
          </p:cNvPicPr>
          <p:nvPr/>
        </p:nvPicPr>
        <p:blipFill>
          <a:blip r:embed="rId2"/>
          <a:stretch>
            <a:fillRect/>
          </a:stretch>
        </p:blipFill>
        <p:spPr>
          <a:xfrm>
            <a:off x="253218" y="3429000"/>
            <a:ext cx="5842782" cy="3352800"/>
          </a:xfrm>
          <a:prstGeom prst="rect">
            <a:avLst/>
          </a:prstGeom>
          <a:noFill/>
          <a:ln w="9525">
            <a:noFill/>
          </a:ln>
        </p:spPr>
      </p:pic>
      <p:pic>
        <p:nvPicPr>
          <p:cNvPr id="197639" name="Picture 7" descr="a1-1435198724_660x0"/>
          <p:cNvPicPr>
            <a:picLocks noChangeAspect="1"/>
          </p:cNvPicPr>
          <p:nvPr/>
        </p:nvPicPr>
        <p:blipFill>
          <a:blip r:embed="rId3"/>
          <a:stretch>
            <a:fillRect/>
          </a:stretch>
        </p:blipFill>
        <p:spPr>
          <a:xfrm>
            <a:off x="6095998" y="3352800"/>
            <a:ext cx="5842781" cy="3429000"/>
          </a:xfrm>
          <a:prstGeom prst="rect">
            <a:avLst/>
          </a:prstGeom>
          <a:noFill/>
          <a:ln w="9525">
            <a:noFill/>
          </a:ln>
        </p:spPr>
      </p:pic>
      <p:pic>
        <p:nvPicPr>
          <p:cNvPr id="6" name="Picture 5" descr="Nhá»¯ng dÃ²ng kÃªnh bá» 'bá»©c tá»­' - áº£nh 3"/>
          <p:cNvPicPr>
            <a:picLocks noChangeAspect="1"/>
          </p:cNvPicPr>
          <p:nvPr/>
        </p:nvPicPr>
        <p:blipFill>
          <a:blip r:embed="rId4"/>
          <a:stretch>
            <a:fillRect/>
          </a:stretch>
        </p:blipFill>
        <p:spPr>
          <a:xfrm>
            <a:off x="253218" y="57538"/>
            <a:ext cx="5842782" cy="3276600"/>
          </a:xfrm>
          <a:prstGeom prst="rect">
            <a:avLst/>
          </a:prstGeom>
          <a:noFill/>
          <a:ln w="9525">
            <a:noFill/>
          </a:ln>
        </p:spPr>
      </p:pic>
      <p:pic>
        <p:nvPicPr>
          <p:cNvPr id="7" name="Picture 7" descr="GhÃ© thÄm khu á» chuá»t tá»i tÃ n nháº¥t tháº¿ giá»i 4"/>
          <p:cNvPicPr>
            <a:picLocks noChangeAspect="1"/>
          </p:cNvPicPr>
          <p:nvPr/>
        </p:nvPicPr>
        <p:blipFill>
          <a:blip r:embed="rId5"/>
          <a:stretch>
            <a:fillRect/>
          </a:stretch>
        </p:blipFill>
        <p:spPr>
          <a:xfrm>
            <a:off x="6096000" y="76200"/>
            <a:ext cx="5744308" cy="3276600"/>
          </a:xfrm>
          <a:prstGeom prst="rect">
            <a:avLst/>
          </a:prstGeom>
          <a:noFill/>
          <a:ln w="9525">
            <a:noFill/>
          </a:ln>
        </p:spPr>
      </p:pic>
    </p:spTree>
  </p:cSld>
  <p:clrMapOvr>
    <a:masterClrMapping/>
  </p:clrMapOvr>
  <p:transition spd="med">
    <p:wheel spokes="3"/>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horizont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97635"/>
                                        </p:tgtEl>
                                        <p:attrNameLst>
                                          <p:attrName>style.visibility</p:attrName>
                                        </p:attrNameLst>
                                      </p:cBhvr>
                                      <p:to>
                                        <p:strVal val="visible"/>
                                      </p:to>
                                    </p:set>
                                    <p:animEffect transition="in" filter="blinds(horizontal)">
                                      <p:cBhvr>
                                        <p:cTn id="17" dur="500"/>
                                        <p:tgtEl>
                                          <p:spTgt spid="197635"/>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97639"/>
                                        </p:tgtEl>
                                        <p:attrNameLst>
                                          <p:attrName>style.visibility</p:attrName>
                                        </p:attrNameLst>
                                      </p:cBhvr>
                                      <p:to>
                                        <p:strVal val="visible"/>
                                      </p:to>
                                    </p:set>
                                    <p:animEffect transition="in" filter="blinds(horizontal)">
                                      <p:cBhvr>
                                        <p:cTn id="22" dur="500"/>
                                        <p:tgtEl>
                                          <p:spTgt spid="1976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DSC00090"/>
          <p:cNvPicPr>
            <a:picLocks noChangeAspect="1"/>
          </p:cNvPicPr>
          <p:nvPr/>
        </p:nvPicPr>
        <p:blipFill>
          <a:blip r:embed="rId2"/>
          <a:stretch>
            <a:fillRect/>
          </a:stretch>
        </p:blipFill>
        <p:spPr>
          <a:xfrm>
            <a:off x="431410" y="1471833"/>
            <a:ext cx="11760590" cy="5271868"/>
          </a:xfrm>
          <a:prstGeom prst="rect">
            <a:avLst/>
          </a:prstGeom>
          <a:noFill/>
          <a:ln w="9525">
            <a:noFill/>
          </a:ln>
        </p:spPr>
      </p:pic>
      <p:sp>
        <p:nvSpPr>
          <p:cNvPr id="5" name="Rectangle 4">
            <a:extLst>
              <a:ext uri="{FF2B5EF4-FFF2-40B4-BE49-F238E27FC236}">
                <a16:creationId xmlns:a16="http://schemas.microsoft.com/office/drawing/2014/main" id="{E1300721-2343-456B-9AE0-1A81A1589577}"/>
              </a:ext>
            </a:extLst>
          </p:cNvPr>
          <p:cNvSpPr/>
          <p:nvPr/>
        </p:nvSpPr>
        <p:spPr>
          <a:xfrm>
            <a:off x="427391" y="156408"/>
            <a:ext cx="11598922" cy="1315425"/>
          </a:xfrm>
          <a:prstGeom prst="rect">
            <a:avLst/>
          </a:prstGeom>
        </p:spPr>
        <p:txBody>
          <a:bodyPr wrap="square">
            <a:spAutoFit/>
          </a:bodyPr>
          <a:lstStyle/>
          <a:p>
            <a:pPr>
              <a:lnSpc>
                <a:spcPct val="115000"/>
              </a:lnSpc>
              <a:spcBef>
                <a:spcPts val="600"/>
              </a:spcBef>
              <a:spcAft>
                <a:spcPts val="600"/>
              </a:spcAft>
            </a:pPr>
            <a:r>
              <a:rPr lang="en-US" sz="11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r>
              <a:rPr lang="vi-VN"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Dân cư châu Á thuộc chủng tộc nào? Mỗi chủng tộc sống chủ yếu ở khu vực nào?</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600" dirty="0" err="1">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3600" dirty="0">
                <a:solidFill>
                  <a:srgbClr val="0070C0"/>
                </a:solidFill>
                <a:latin typeface="Times New Roman" panose="02020603050405020304" pitchFamily="18" charset="0"/>
                <a:ea typeface="Times New Roman" panose="02020603050405020304" pitchFamily="18" charset="0"/>
                <a:cs typeface="Times New Roman" panose="02020603050405020304" pitchFamily="18" charset="0"/>
              </a:rPr>
              <a:t>?</a:t>
            </a:r>
            <a:endParaRPr lang="vi-VN" sz="3600" dirty="0">
              <a:latin typeface="Times New Roman" panose="02020603050405020304" pitchFamily="18" charset="0"/>
              <a:ea typeface="Times New Roman" panose="02020603050405020304" pitchFamily="18" charset="0"/>
              <a:cs typeface="Times New Roman" panose="02020603050405020304" pitchFamily="18" charset="0"/>
            </a:endParaRPr>
          </a:p>
        </p:txBody>
      </p:sp>
    </p:spTree>
  </p:cSld>
  <p:clrMapOvr>
    <a:masterClrMapping/>
  </p:clrMapOvr>
  <p:transition spd="med">
    <p:zoom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strVal val="#ppt_w*0.70"/>
                                          </p:val>
                                        </p:tav>
                                        <p:tav tm="100000">
                                          <p:val>
                                            <p:strVal val="#ppt_w"/>
                                          </p:val>
                                        </p:tav>
                                      </p:tavLst>
                                    </p:anim>
                                    <p:anim calcmode="lin" valueType="num">
                                      <p:cBhvr>
                                        <p:cTn id="8" dur="1000" fill="hold"/>
                                        <p:tgtEl>
                                          <p:spTgt spid="2"/>
                                        </p:tgtEl>
                                        <p:attrNameLst>
                                          <p:attrName>ppt_h</p:attrName>
                                        </p:attrNameLst>
                                      </p:cBhvr>
                                      <p:tavLst>
                                        <p:tav tm="0">
                                          <p:val>
                                            <p:strVal val="#ppt_h"/>
                                          </p:val>
                                        </p:tav>
                                        <p:tav tm="100000">
                                          <p:val>
                                            <p:strVal val="#ppt_h"/>
                                          </p:val>
                                        </p:tav>
                                      </p:tavLst>
                                    </p:anim>
                                    <p:animEffect transition="in" filter="fade">
                                      <p:cBhvr>
                                        <p:cTn id="9"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a:extLst>
              <a:ext uri="{FF2B5EF4-FFF2-40B4-BE49-F238E27FC236}">
                <a16:creationId xmlns:a16="http://schemas.microsoft.com/office/drawing/2014/main" id="{30CAAF25-A5B2-49DA-9E26-4D295C8D4AEC}"/>
              </a:ext>
            </a:extLst>
          </p:cNvPr>
          <p:cNvSpPr/>
          <p:nvPr/>
        </p:nvSpPr>
        <p:spPr>
          <a:xfrm>
            <a:off x="329785" y="2072568"/>
            <a:ext cx="2304764" cy="1195288"/>
          </a:xfrm>
          <a:prstGeom prst="roundRect">
            <a:avLst/>
          </a:prstGeom>
          <a:solidFill>
            <a:srgbClr val="684130"/>
          </a:solidFill>
          <a:ln w="12700" cap="flat" cmpd="sng" algn="ctr">
            <a:no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2100" b="0" i="0" u="none" strike="noStrike" kern="0" cap="none" spc="0" normalizeH="0" baseline="0" noProof="0">
              <a:ln>
                <a:noFill/>
              </a:ln>
              <a:solidFill>
                <a:prstClr val="white"/>
              </a:solidFill>
              <a:effectLst/>
              <a:uLnTx/>
              <a:uFillTx/>
              <a:latin typeface="#9Slide03 Roboto Medium" panose="02000000000000000000" pitchFamily="2" charset="0"/>
              <a:ea typeface="#9Slide03 Roboto Medium" panose="02000000000000000000" pitchFamily="2" charset="0"/>
            </a:endParaRPr>
          </a:p>
        </p:txBody>
      </p:sp>
      <p:sp>
        <p:nvSpPr>
          <p:cNvPr id="6" name="Left Brace 5">
            <a:extLst>
              <a:ext uri="{FF2B5EF4-FFF2-40B4-BE49-F238E27FC236}">
                <a16:creationId xmlns:a16="http://schemas.microsoft.com/office/drawing/2014/main" id="{21C12DD4-EE4A-4E35-8075-A4333B1CCABD}"/>
              </a:ext>
            </a:extLst>
          </p:cNvPr>
          <p:cNvSpPr/>
          <p:nvPr/>
        </p:nvSpPr>
        <p:spPr>
          <a:xfrm>
            <a:off x="2736924" y="1129372"/>
            <a:ext cx="538843" cy="3087003"/>
          </a:xfrm>
          <a:prstGeom prst="leftBrace">
            <a:avLst/>
          </a:prstGeom>
          <a:noFill/>
          <a:ln w="6350" cap="flat" cmpd="sng" algn="ctr">
            <a:solidFill>
              <a:sysClr val="windowText" lastClr="000000">
                <a:lumMod val="95000"/>
                <a:lumOff val="5000"/>
              </a:sysClr>
            </a:solidFill>
            <a:prstDash val="solid"/>
            <a:miter lim="800000"/>
          </a:ln>
          <a:effectLst/>
        </p:spPr>
        <p:txBody>
          <a:bodyPr rtlCol="0" anchor="ctr"/>
          <a:lstStyle/>
          <a:p>
            <a:pPr marL="0" marR="0" lvl="0" indent="0" algn="ctr" defTabSz="914377" eaLnBrk="1" fontAlgn="auto" latinLnBrk="0" hangingPunct="1">
              <a:lnSpc>
                <a:spcPct val="100000"/>
              </a:lnSpc>
              <a:spcBef>
                <a:spcPts val="0"/>
              </a:spcBef>
              <a:spcAft>
                <a:spcPts val="0"/>
              </a:spcAft>
              <a:buClrTx/>
              <a:buSzTx/>
              <a:buFontTx/>
              <a:buNone/>
              <a:tabLst/>
              <a:defRPr/>
            </a:pPr>
            <a:endParaRPr kumimoji="0" lang="en-US" sz="2100" b="0" i="0" u="none" strike="noStrike" kern="0" cap="none" spc="0" normalizeH="0" baseline="0" noProof="0">
              <a:ln>
                <a:noFill/>
              </a:ln>
              <a:solidFill>
                <a:prstClr val="black"/>
              </a:solidFill>
              <a:effectLst/>
              <a:uLnTx/>
              <a:uFillTx/>
              <a:latin typeface="#9Slide03 Roboto Medium" panose="02000000000000000000" pitchFamily="2" charset="0"/>
              <a:ea typeface="#9Slide03 Roboto Medium" panose="02000000000000000000" pitchFamily="2" charset="0"/>
            </a:endParaRPr>
          </a:p>
        </p:txBody>
      </p:sp>
      <p:sp>
        <p:nvSpPr>
          <p:cNvPr id="8" name="TextBox 7">
            <a:extLst>
              <a:ext uri="{FF2B5EF4-FFF2-40B4-BE49-F238E27FC236}">
                <a16:creationId xmlns:a16="http://schemas.microsoft.com/office/drawing/2014/main" id="{691E770A-3F07-4005-B95E-08AC701B69BA}"/>
              </a:ext>
            </a:extLst>
          </p:cNvPr>
          <p:cNvSpPr txBox="1"/>
          <p:nvPr/>
        </p:nvSpPr>
        <p:spPr>
          <a:xfrm>
            <a:off x="456713" y="2206028"/>
            <a:ext cx="2050908" cy="1061829"/>
          </a:xfrm>
          <a:prstGeom prst="rect">
            <a:avLst/>
          </a:prstGeom>
          <a:noFill/>
        </p:spPr>
        <p:txBody>
          <a:bodyPr wrap="square">
            <a:spAutoFit/>
          </a:bodyPr>
          <a:lstStyle/>
          <a:p>
            <a:pPr algn="ctr" defTabSz="914377">
              <a:defRPr/>
            </a:pPr>
            <a:r>
              <a:rPr lang="vi-VN" sz="2100" b="1" dirty="0">
                <a:solidFill>
                  <a:prstClr val="white"/>
                </a:solidFill>
                <a:latin typeface="#9Slide03 Roboto Medium" panose="02000000000000000000" pitchFamily="2" charset="0"/>
                <a:ea typeface="#9Slide03 Roboto Medium" panose="02000000000000000000" pitchFamily="2" charset="0"/>
              </a:rPr>
              <a:t>Dân cư châu Á thuộc nhiều chủng tộc</a:t>
            </a:r>
            <a:endParaRPr lang="en-US" sz="2100" b="1" dirty="0">
              <a:solidFill>
                <a:prstClr val="white"/>
              </a:solidFill>
              <a:latin typeface="#9Slide03 Roboto Medium" panose="02000000000000000000" pitchFamily="2" charset="0"/>
              <a:ea typeface="#9Slide03 Roboto Medium" panose="02000000000000000000" pitchFamily="2" charset="0"/>
            </a:endParaRPr>
          </a:p>
        </p:txBody>
      </p:sp>
      <p:sp>
        <p:nvSpPr>
          <p:cNvPr id="9" name="TextBox 8">
            <a:extLst>
              <a:ext uri="{FF2B5EF4-FFF2-40B4-BE49-F238E27FC236}">
                <a16:creationId xmlns:a16="http://schemas.microsoft.com/office/drawing/2014/main" id="{5438BEA1-AB89-4D17-9186-419DCC90D174}"/>
              </a:ext>
            </a:extLst>
          </p:cNvPr>
          <p:cNvSpPr txBox="1"/>
          <p:nvPr/>
        </p:nvSpPr>
        <p:spPr>
          <a:xfrm>
            <a:off x="4557933" y="801641"/>
            <a:ext cx="6759641" cy="533672"/>
          </a:xfrm>
          <a:prstGeom prst="rect">
            <a:avLst/>
          </a:prstGeom>
          <a:noFill/>
        </p:spPr>
        <p:txBody>
          <a:bodyPr wrap="square">
            <a:spAutoFit/>
          </a:bodyPr>
          <a:lstStyle/>
          <a:p>
            <a:pPr algn="just" defTabSz="1219170" eaLnBrk="0" fontAlgn="base" hangingPunct="0">
              <a:lnSpc>
                <a:spcPct val="130000"/>
              </a:lnSpc>
              <a:defRPr/>
            </a:pPr>
            <a:r>
              <a:rPr lang="en-US" sz="2400" dirty="0">
                <a:solidFill>
                  <a:srgbClr val="000000"/>
                </a:solidFill>
                <a:latin typeface="#9Slide03 Roboto Medium" panose="02000000000000000000" pitchFamily="2" charset="0"/>
                <a:ea typeface="#9Slide03 Roboto Medium" panose="02000000000000000000" pitchFamily="2" charset="0"/>
              </a:rPr>
              <a:t>C</a:t>
            </a:r>
            <a:r>
              <a:rPr lang="vi-VN" sz="2400" b="1" dirty="0">
                <a:solidFill>
                  <a:srgbClr val="000000"/>
                </a:solidFill>
                <a:latin typeface="#9Slide03 Roboto Medium" panose="02000000000000000000" pitchFamily="2" charset="0"/>
                <a:ea typeface="#9Slide03 Roboto Medium" panose="02000000000000000000" pitchFamily="2" charset="0"/>
              </a:rPr>
              <a:t>hủng tộc Ơ-rô-pê-ô-it</a:t>
            </a:r>
            <a:r>
              <a:rPr lang="vi-VN" sz="2400" dirty="0">
                <a:solidFill>
                  <a:srgbClr val="000000"/>
                </a:solidFill>
                <a:latin typeface="#9Slide03 Roboto Medium" panose="02000000000000000000" pitchFamily="2" charset="0"/>
                <a:ea typeface="#9Slide03 Roboto Medium" panose="02000000000000000000" pitchFamily="2" charset="0"/>
              </a:rPr>
              <a:t>: Trung Á, Nam Á, Tây Nam Á</a:t>
            </a:r>
            <a:r>
              <a:rPr lang="en-US" sz="2400" dirty="0">
                <a:solidFill>
                  <a:srgbClr val="000000"/>
                </a:solidFill>
                <a:latin typeface="#9Slide03 Roboto Medium" panose="02000000000000000000" pitchFamily="2" charset="0"/>
                <a:ea typeface="#9Slide03 Roboto Medium" panose="02000000000000000000" pitchFamily="2" charset="0"/>
              </a:rPr>
              <a:t>.</a:t>
            </a:r>
            <a:endParaRPr lang="en-US" altLang="en-US" sz="2400" dirty="0">
              <a:solidFill>
                <a:prstClr val="black"/>
              </a:solidFill>
              <a:latin typeface="#9Slide03 Roboto Medium" panose="02000000000000000000" pitchFamily="2" charset="0"/>
              <a:ea typeface="#9Slide03 Roboto Medium" panose="02000000000000000000" pitchFamily="2" charset="0"/>
            </a:endParaRPr>
          </a:p>
        </p:txBody>
      </p:sp>
      <p:sp>
        <p:nvSpPr>
          <p:cNvPr id="10" name="TextBox 9">
            <a:extLst>
              <a:ext uri="{FF2B5EF4-FFF2-40B4-BE49-F238E27FC236}">
                <a16:creationId xmlns:a16="http://schemas.microsoft.com/office/drawing/2014/main" id="{FCAF33DA-1022-4025-A61A-59F6751CA73F}"/>
              </a:ext>
            </a:extLst>
          </p:cNvPr>
          <p:cNvSpPr txBox="1"/>
          <p:nvPr/>
        </p:nvSpPr>
        <p:spPr>
          <a:xfrm>
            <a:off x="4557933" y="2434473"/>
            <a:ext cx="6991642" cy="589072"/>
          </a:xfrm>
          <a:prstGeom prst="rect">
            <a:avLst/>
          </a:prstGeom>
          <a:noFill/>
        </p:spPr>
        <p:txBody>
          <a:bodyPr wrap="square">
            <a:spAutoFit/>
          </a:bodyPr>
          <a:lstStyle/>
          <a:p>
            <a:pPr algn="just" defTabSz="1219170" eaLnBrk="0" fontAlgn="base" hangingPunct="0">
              <a:lnSpc>
                <a:spcPct val="150000"/>
              </a:lnSpc>
              <a:defRPr/>
            </a:pPr>
            <a:r>
              <a:rPr lang="en-US" sz="2400" b="1" dirty="0" err="1">
                <a:solidFill>
                  <a:srgbClr val="000000"/>
                </a:solidFill>
                <a:latin typeface="#9Slide03 Roboto Medium" panose="02000000000000000000" pitchFamily="2" charset="0"/>
                <a:ea typeface="#9Slide03 Roboto Medium" panose="02000000000000000000" pitchFamily="2" charset="0"/>
              </a:rPr>
              <a:t>Chủng</a:t>
            </a:r>
            <a:r>
              <a:rPr lang="en-US" sz="2400" b="1" dirty="0">
                <a:solidFill>
                  <a:srgbClr val="000000"/>
                </a:solidFill>
                <a:latin typeface="#9Slide03 Roboto Medium" panose="02000000000000000000" pitchFamily="2" charset="0"/>
                <a:ea typeface="#9Slide03 Roboto Medium" panose="02000000000000000000" pitchFamily="2" charset="0"/>
              </a:rPr>
              <a:t> </a:t>
            </a:r>
            <a:r>
              <a:rPr lang="en-US" sz="2400" b="1" dirty="0" err="1">
                <a:solidFill>
                  <a:srgbClr val="000000"/>
                </a:solidFill>
                <a:latin typeface="#9Slide03 Roboto Medium" panose="02000000000000000000" pitchFamily="2" charset="0"/>
                <a:ea typeface="#9Slide03 Roboto Medium" panose="02000000000000000000" pitchFamily="2" charset="0"/>
              </a:rPr>
              <a:t>tộc</a:t>
            </a:r>
            <a:r>
              <a:rPr lang="en-US" sz="2400" b="1" dirty="0">
                <a:solidFill>
                  <a:srgbClr val="000000"/>
                </a:solidFill>
                <a:latin typeface="#9Slide03 Roboto Medium" panose="02000000000000000000" pitchFamily="2" charset="0"/>
                <a:ea typeface="#9Slide03 Roboto Medium" panose="02000000000000000000" pitchFamily="2" charset="0"/>
              </a:rPr>
              <a:t> </a:t>
            </a:r>
            <a:r>
              <a:rPr lang="en-US" sz="2400" b="1" dirty="0" err="1">
                <a:solidFill>
                  <a:srgbClr val="000000"/>
                </a:solidFill>
                <a:latin typeface="#9Slide03 Roboto Medium" panose="02000000000000000000" pitchFamily="2" charset="0"/>
                <a:ea typeface="#9Slide03 Roboto Medium" panose="02000000000000000000" pitchFamily="2" charset="0"/>
              </a:rPr>
              <a:t>Môn</a:t>
            </a:r>
            <a:r>
              <a:rPr lang="en-US" sz="2400" b="1" dirty="0">
                <a:solidFill>
                  <a:srgbClr val="000000"/>
                </a:solidFill>
                <a:latin typeface="#9Slide03 Roboto Medium" panose="02000000000000000000" pitchFamily="2" charset="0"/>
                <a:ea typeface="#9Slide03 Roboto Medium" panose="02000000000000000000" pitchFamily="2" charset="0"/>
              </a:rPr>
              <a:t>-</a:t>
            </a:r>
            <a:r>
              <a:rPr lang="en-US" sz="2400" b="1" dirty="0" err="1">
                <a:solidFill>
                  <a:srgbClr val="000000"/>
                </a:solidFill>
                <a:latin typeface="#9Slide03 Roboto Medium" panose="02000000000000000000" pitchFamily="2" charset="0"/>
                <a:ea typeface="#9Slide03 Roboto Medium" panose="02000000000000000000" pitchFamily="2" charset="0"/>
              </a:rPr>
              <a:t>gô</a:t>
            </a:r>
            <a:r>
              <a:rPr lang="en-US" sz="2400" b="1" dirty="0">
                <a:solidFill>
                  <a:srgbClr val="000000"/>
                </a:solidFill>
                <a:latin typeface="#9Slide03 Roboto Medium" panose="02000000000000000000" pitchFamily="2" charset="0"/>
                <a:ea typeface="#9Slide03 Roboto Medium" panose="02000000000000000000" pitchFamily="2" charset="0"/>
              </a:rPr>
              <a:t>-</a:t>
            </a:r>
            <a:r>
              <a:rPr lang="en-US" sz="2400" b="1" dirty="0" err="1">
                <a:solidFill>
                  <a:srgbClr val="000000"/>
                </a:solidFill>
                <a:latin typeface="#9Slide03 Roboto Medium" panose="02000000000000000000" pitchFamily="2" charset="0"/>
                <a:ea typeface="#9Slide03 Roboto Medium" panose="02000000000000000000" pitchFamily="2" charset="0"/>
              </a:rPr>
              <a:t>lô</a:t>
            </a:r>
            <a:r>
              <a:rPr lang="en-US" sz="2400" b="1" dirty="0">
                <a:solidFill>
                  <a:srgbClr val="000000"/>
                </a:solidFill>
                <a:latin typeface="#9Slide03 Roboto Medium" panose="02000000000000000000" pitchFamily="2" charset="0"/>
                <a:ea typeface="#9Slide03 Roboto Medium" panose="02000000000000000000" pitchFamily="2" charset="0"/>
              </a:rPr>
              <a:t>-it: </a:t>
            </a:r>
            <a:r>
              <a:rPr lang="en-US" sz="2400" dirty="0" err="1">
                <a:solidFill>
                  <a:srgbClr val="000000"/>
                </a:solidFill>
                <a:latin typeface="#9Slide03 Roboto Medium" panose="02000000000000000000" pitchFamily="2" charset="0"/>
                <a:ea typeface="#9Slide03 Roboto Medium" panose="02000000000000000000" pitchFamily="2" charset="0"/>
              </a:rPr>
              <a:t>Bắc</a:t>
            </a:r>
            <a:r>
              <a:rPr lang="en-US" sz="2400" dirty="0">
                <a:solidFill>
                  <a:srgbClr val="000000"/>
                </a:solidFill>
                <a:latin typeface="#9Slide03 Roboto Medium" panose="02000000000000000000" pitchFamily="2" charset="0"/>
                <a:ea typeface="#9Slide03 Roboto Medium" panose="02000000000000000000" pitchFamily="2" charset="0"/>
              </a:rPr>
              <a:t> Á, Đông Nam Á, Đông Á.</a:t>
            </a:r>
            <a:endParaRPr lang="en-US" altLang="en-US" sz="2400" dirty="0">
              <a:solidFill>
                <a:prstClr val="black"/>
              </a:solidFill>
              <a:latin typeface="#9Slide03 Roboto Medium" panose="02000000000000000000" pitchFamily="2" charset="0"/>
              <a:ea typeface="#9Slide03 Roboto Medium" panose="02000000000000000000" pitchFamily="2" charset="0"/>
            </a:endParaRPr>
          </a:p>
        </p:txBody>
      </p:sp>
      <p:sp>
        <p:nvSpPr>
          <p:cNvPr id="11" name="TextBox 10">
            <a:extLst>
              <a:ext uri="{FF2B5EF4-FFF2-40B4-BE49-F238E27FC236}">
                <a16:creationId xmlns:a16="http://schemas.microsoft.com/office/drawing/2014/main" id="{402959AF-80C8-433F-82D3-8679474D7240}"/>
              </a:ext>
            </a:extLst>
          </p:cNvPr>
          <p:cNvSpPr txBox="1"/>
          <p:nvPr/>
        </p:nvSpPr>
        <p:spPr>
          <a:xfrm>
            <a:off x="4624494" y="4105981"/>
            <a:ext cx="6812540" cy="671851"/>
          </a:xfrm>
          <a:prstGeom prst="rect">
            <a:avLst/>
          </a:prstGeom>
          <a:noFill/>
        </p:spPr>
        <p:txBody>
          <a:bodyPr wrap="square">
            <a:spAutoFit/>
          </a:bodyPr>
          <a:lstStyle/>
          <a:p>
            <a:pPr algn="just" defTabSz="914377">
              <a:lnSpc>
                <a:spcPct val="150000"/>
              </a:lnSpc>
              <a:defRPr/>
            </a:pPr>
            <a:r>
              <a:rPr lang="en-US" sz="2800" b="1" dirty="0" err="1">
                <a:solidFill>
                  <a:srgbClr val="000000"/>
                </a:solidFill>
                <a:latin typeface="#9Slide03 Roboto Medium" panose="02000000000000000000" pitchFamily="2" charset="0"/>
                <a:ea typeface="#9Slide03 Roboto Medium" panose="02000000000000000000" pitchFamily="2" charset="0"/>
              </a:rPr>
              <a:t>Chủng</a:t>
            </a:r>
            <a:r>
              <a:rPr lang="en-US" sz="2800" b="1" dirty="0">
                <a:solidFill>
                  <a:srgbClr val="000000"/>
                </a:solidFill>
                <a:latin typeface="#9Slide03 Roboto Medium" panose="02000000000000000000" pitchFamily="2" charset="0"/>
                <a:ea typeface="#9Slide03 Roboto Medium" panose="02000000000000000000" pitchFamily="2" charset="0"/>
              </a:rPr>
              <a:t> </a:t>
            </a:r>
            <a:r>
              <a:rPr lang="en-US" sz="2800" b="1" dirty="0" err="1">
                <a:solidFill>
                  <a:srgbClr val="000000"/>
                </a:solidFill>
                <a:latin typeface="#9Slide03 Roboto Medium" panose="02000000000000000000" pitchFamily="2" charset="0"/>
                <a:ea typeface="#9Slide03 Roboto Medium" panose="02000000000000000000" pitchFamily="2" charset="0"/>
              </a:rPr>
              <a:t>tộc</a:t>
            </a:r>
            <a:r>
              <a:rPr lang="en-US" sz="2800" b="1" dirty="0">
                <a:solidFill>
                  <a:srgbClr val="000000"/>
                </a:solidFill>
                <a:latin typeface="#9Slide03 Roboto Medium" panose="02000000000000000000" pitchFamily="2" charset="0"/>
                <a:ea typeface="#9Slide03 Roboto Medium" panose="02000000000000000000" pitchFamily="2" charset="0"/>
              </a:rPr>
              <a:t> Ô-</a:t>
            </a:r>
            <a:r>
              <a:rPr lang="en-US" sz="2800" b="1" dirty="0" err="1">
                <a:solidFill>
                  <a:srgbClr val="000000"/>
                </a:solidFill>
                <a:latin typeface="#9Slide03 Roboto Medium" panose="02000000000000000000" pitchFamily="2" charset="0"/>
                <a:ea typeface="#9Slide03 Roboto Medium" panose="02000000000000000000" pitchFamily="2" charset="0"/>
              </a:rPr>
              <a:t>xtra</a:t>
            </a:r>
            <a:r>
              <a:rPr lang="en-US" sz="2800" b="1" dirty="0">
                <a:solidFill>
                  <a:srgbClr val="000000"/>
                </a:solidFill>
                <a:latin typeface="#9Slide03 Roboto Medium" panose="02000000000000000000" pitchFamily="2" charset="0"/>
                <a:ea typeface="#9Slide03 Roboto Medium" panose="02000000000000000000" pitchFamily="2" charset="0"/>
              </a:rPr>
              <a:t>-</a:t>
            </a:r>
            <a:r>
              <a:rPr lang="en-US" sz="2800" b="1" dirty="0" err="1">
                <a:solidFill>
                  <a:srgbClr val="000000"/>
                </a:solidFill>
                <a:latin typeface="#9Slide03 Roboto Medium" panose="02000000000000000000" pitchFamily="2" charset="0"/>
                <a:ea typeface="#9Slide03 Roboto Medium" panose="02000000000000000000" pitchFamily="2" charset="0"/>
              </a:rPr>
              <a:t>lô</a:t>
            </a:r>
            <a:r>
              <a:rPr lang="en-US" sz="2800" b="1" dirty="0">
                <a:solidFill>
                  <a:srgbClr val="000000"/>
                </a:solidFill>
                <a:latin typeface="#9Slide03 Roboto Medium" panose="02000000000000000000" pitchFamily="2" charset="0"/>
                <a:ea typeface="#9Slide03 Roboto Medium" panose="02000000000000000000" pitchFamily="2" charset="0"/>
              </a:rPr>
              <a:t>-it: </a:t>
            </a:r>
            <a:r>
              <a:rPr lang="en-US" sz="2800" dirty="0">
                <a:solidFill>
                  <a:srgbClr val="000000"/>
                </a:solidFill>
                <a:latin typeface="#9Slide03 Roboto Medium" panose="02000000000000000000" pitchFamily="2" charset="0"/>
                <a:ea typeface="#9Slide03 Roboto Medium" panose="02000000000000000000" pitchFamily="2" charset="0"/>
              </a:rPr>
              <a:t>Đông Nam Á, Nam Á</a:t>
            </a:r>
            <a:endParaRPr lang="en-US" sz="2800" dirty="0">
              <a:solidFill>
                <a:prstClr val="black"/>
              </a:solidFill>
              <a:latin typeface="#9Slide03 Roboto Medium" panose="02000000000000000000" pitchFamily="2" charset="0"/>
              <a:ea typeface="#9Slide03 Roboto Medium" panose="02000000000000000000" pitchFamily="2" charset="0"/>
            </a:endParaRPr>
          </a:p>
        </p:txBody>
      </p:sp>
      <p:pic>
        <p:nvPicPr>
          <p:cNvPr id="12" name="Picture 11">
            <a:extLst>
              <a:ext uri="{FF2B5EF4-FFF2-40B4-BE49-F238E27FC236}">
                <a16:creationId xmlns:a16="http://schemas.microsoft.com/office/drawing/2014/main" id="{75DB5D2D-F3A6-4CE5-A13E-5E19F5F09246}"/>
              </a:ext>
            </a:extLst>
          </p:cNvPr>
          <p:cNvPicPr>
            <a:picLocks noChangeAspect="1"/>
          </p:cNvPicPr>
          <p:nvPr/>
        </p:nvPicPr>
        <p:blipFill>
          <a:blip r:embed="rId2"/>
          <a:stretch>
            <a:fillRect/>
          </a:stretch>
        </p:blipFill>
        <p:spPr>
          <a:xfrm>
            <a:off x="3387121" y="107993"/>
            <a:ext cx="1209347" cy="1645148"/>
          </a:xfrm>
          <a:prstGeom prst="rect">
            <a:avLst/>
          </a:prstGeom>
        </p:spPr>
      </p:pic>
      <p:pic>
        <p:nvPicPr>
          <p:cNvPr id="13" name="Picture 12">
            <a:extLst>
              <a:ext uri="{FF2B5EF4-FFF2-40B4-BE49-F238E27FC236}">
                <a16:creationId xmlns:a16="http://schemas.microsoft.com/office/drawing/2014/main" id="{9D1D040A-59AA-43FF-9CA8-E4D4E5B2D71F}"/>
              </a:ext>
            </a:extLst>
          </p:cNvPr>
          <p:cNvPicPr>
            <a:picLocks noChangeAspect="1"/>
          </p:cNvPicPr>
          <p:nvPr/>
        </p:nvPicPr>
        <p:blipFill>
          <a:blip r:embed="rId3"/>
          <a:stretch>
            <a:fillRect/>
          </a:stretch>
        </p:blipFill>
        <p:spPr>
          <a:xfrm>
            <a:off x="3378143" y="1807353"/>
            <a:ext cx="1246351" cy="1731043"/>
          </a:xfrm>
          <a:prstGeom prst="rect">
            <a:avLst/>
          </a:prstGeom>
        </p:spPr>
      </p:pic>
      <p:pic>
        <p:nvPicPr>
          <p:cNvPr id="14" name="Picture 13">
            <a:extLst>
              <a:ext uri="{FF2B5EF4-FFF2-40B4-BE49-F238E27FC236}">
                <a16:creationId xmlns:a16="http://schemas.microsoft.com/office/drawing/2014/main" id="{8B2FAAC2-0FA5-435F-B226-F956630890F1}"/>
              </a:ext>
            </a:extLst>
          </p:cNvPr>
          <p:cNvPicPr>
            <a:picLocks noChangeAspect="1"/>
          </p:cNvPicPr>
          <p:nvPr/>
        </p:nvPicPr>
        <p:blipFill>
          <a:blip r:embed="rId4"/>
          <a:stretch>
            <a:fillRect/>
          </a:stretch>
        </p:blipFill>
        <p:spPr>
          <a:xfrm>
            <a:off x="3387121" y="3579139"/>
            <a:ext cx="1285765" cy="1710527"/>
          </a:xfrm>
          <a:prstGeom prst="rect">
            <a:avLst/>
          </a:prstGeom>
        </p:spPr>
      </p:pic>
      <p:pic>
        <p:nvPicPr>
          <p:cNvPr id="17" name="Picture 2" descr="Group Of People Background, PNG, 1251x1043px, 2019, Social Group, Behavior,  Cartoon, Child Download Free">
            <a:extLst>
              <a:ext uri="{FF2B5EF4-FFF2-40B4-BE49-F238E27FC236}">
                <a16:creationId xmlns:a16="http://schemas.microsoft.com/office/drawing/2014/main" id="{897E9368-BE85-44EE-A806-9AB23C654040}"/>
              </a:ext>
            </a:extLst>
          </p:cNvPr>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9810" b="99268" l="0" r="99390"/>
                    </a14:imgEffect>
                  </a14:imgLayer>
                </a14:imgProps>
              </a:ext>
              <a:ext uri="{28A0092B-C50C-407E-A947-70E740481C1C}">
                <a14:useLocalDpi xmlns:a14="http://schemas.microsoft.com/office/drawing/2010/main" val="0"/>
              </a:ext>
            </a:extLst>
          </a:blip>
          <a:srcRect/>
          <a:stretch>
            <a:fillRect/>
          </a:stretch>
        </p:blipFill>
        <p:spPr bwMode="auto">
          <a:xfrm>
            <a:off x="10682503" y="5492027"/>
            <a:ext cx="1509497" cy="1049042"/>
          </a:xfrm>
          <a:prstGeom prst="rect">
            <a:avLst/>
          </a:prstGeom>
          <a:noFill/>
          <a:extLst>
            <a:ext uri="{909E8E84-426E-40DD-AFC4-6F175D3DCCD1}">
              <a14:hiddenFill xmlns:a14="http://schemas.microsoft.com/office/drawing/2010/main">
                <a:solidFill>
                  <a:srgbClr val="FFFFFF"/>
                </a:solidFill>
              </a14:hiddenFill>
            </a:ext>
          </a:extLst>
        </p:spPr>
      </p:pic>
      <p:sp>
        <p:nvSpPr>
          <p:cNvPr id="18" name="Google Shape;24109;p45"/>
          <p:cNvSpPr txBox="1">
            <a:spLocks/>
          </p:cNvSpPr>
          <p:nvPr/>
        </p:nvSpPr>
        <p:spPr>
          <a:xfrm rot="1284">
            <a:off x="4558064" y="5838232"/>
            <a:ext cx="6087449" cy="701700"/>
          </a:xfrm>
          <a:prstGeom prst="rect">
            <a:avLst/>
          </a:prstGeom>
          <a:solidFill>
            <a:srgbClr val="98EFC7"/>
          </a:solidFill>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r"/>
            <a:endParaRPr lang="en-US" kern="0" dirty="0"/>
          </a:p>
        </p:txBody>
      </p:sp>
      <p:sp>
        <p:nvSpPr>
          <p:cNvPr id="19" name="TextBox 18">
            <a:extLst>
              <a:ext uri="{FF2B5EF4-FFF2-40B4-BE49-F238E27FC236}">
                <a16:creationId xmlns:a16="http://schemas.microsoft.com/office/drawing/2014/main" id="{53B90E7F-3BFA-4E5A-A3F8-CDFB9105FADE}"/>
              </a:ext>
            </a:extLst>
          </p:cNvPr>
          <p:cNvSpPr txBox="1"/>
          <p:nvPr/>
        </p:nvSpPr>
        <p:spPr>
          <a:xfrm>
            <a:off x="4252955" y="5754938"/>
            <a:ext cx="7601597" cy="954107"/>
          </a:xfrm>
          <a:prstGeom prst="rect">
            <a:avLst/>
          </a:prstGeom>
          <a:noFill/>
        </p:spPr>
        <p:txBody>
          <a:bodyPr wrap="square">
            <a:spAutoFit/>
          </a:bodyPr>
          <a:lstStyle/>
          <a:p>
            <a:pPr algn="just" defTabSz="914377"/>
            <a:r>
              <a:rPr lang="en-US" sz="2800" dirty="0">
                <a:solidFill>
                  <a:schemeClr val="tx1">
                    <a:lumMod val="50000"/>
                  </a:schemeClr>
                </a:solidFill>
                <a:latin typeface="#9Slide03 Roboto Medium" panose="02000000000000000000" pitchFamily="2" charset="0"/>
                <a:ea typeface="#9Slide03 Roboto Medium" panose="02000000000000000000" pitchFamily="2" charset="0"/>
              </a:rPr>
              <a:t>    </a:t>
            </a:r>
            <a:r>
              <a:rPr lang="vi-VN" sz="2800" dirty="0">
                <a:solidFill>
                  <a:schemeClr val="tx1">
                    <a:lumMod val="50000"/>
                  </a:schemeClr>
                </a:solidFill>
                <a:latin typeface="#9Slide03 Roboto Medium" panose="02000000000000000000" pitchFamily="2" charset="0"/>
                <a:ea typeface="#9Slide03 Roboto Medium" panose="02000000000000000000" pitchFamily="2" charset="0"/>
              </a:rPr>
              <a:t>Các chủng tộc giao lưu đã dẫn tới sự </a:t>
            </a:r>
            <a:endParaRPr lang="en-US" sz="2800" dirty="0">
              <a:solidFill>
                <a:schemeClr val="tx1">
                  <a:lumMod val="50000"/>
                </a:schemeClr>
              </a:solidFill>
              <a:latin typeface="#9Slide03 Roboto Medium" panose="02000000000000000000" pitchFamily="2" charset="0"/>
              <a:ea typeface="#9Slide03 Roboto Medium" panose="02000000000000000000" pitchFamily="2" charset="0"/>
            </a:endParaRPr>
          </a:p>
          <a:p>
            <a:pPr algn="just" defTabSz="914377"/>
            <a:r>
              <a:rPr lang="en-US" sz="2800" dirty="0">
                <a:solidFill>
                  <a:schemeClr val="tx1">
                    <a:lumMod val="50000"/>
                  </a:schemeClr>
                </a:solidFill>
                <a:latin typeface="#9Slide03 Roboto Medium" panose="02000000000000000000" pitchFamily="2" charset="0"/>
                <a:ea typeface="#9Slide03 Roboto Medium" panose="02000000000000000000" pitchFamily="2" charset="0"/>
              </a:rPr>
              <a:t>    </a:t>
            </a:r>
            <a:r>
              <a:rPr lang="vi-VN" sz="2800" dirty="0">
                <a:solidFill>
                  <a:schemeClr val="tx1">
                    <a:lumMod val="50000"/>
                  </a:schemeClr>
                </a:solidFill>
                <a:latin typeface="#9Slide03 Roboto Medium" panose="02000000000000000000" pitchFamily="2" charset="0"/>
                <a:ea typeface="#9Slide03 Roboto Medium" panose="02000000000000000000" pitchFamily="2" charset="0"/>
              </a:rPr>
              <a:t>hợp</a:t>
            </a:r>
            <a:r>
              <a:rPr lang="en-US" sz="2800" dirty="0">
                <a:solidFill>
                  <a:schemeClr val="tx1">
                    <a:lumMod val="50000"/>
                  </a:schemeClr>
                </a:solidFill>
                <a:latin typeface="#9Slide03 Roboto Medium" panose="02000000000000000000" pitchFamily="2" charset="0"/>
                <a:ea typeface="#9Slide03 Roboto Medium" panose="02000000000000000000" pitchFamily="2" charset="0"/>
              </a:rPr>
              <a:t> </a:t>
            </a:r>
            <a:r>
              <a:rPr lang="vi-VN" sz="2800" dirty="0">
                <a:solidFill>
                  <a:schemeClr val="tx1">
                    <a:lumMod val="50000"/>
                  </a:schemeClr>
                </a:solidFill>
                <a:latin typeface="#9Slide03 Roboto Medium" panose="02000000000000000000" pitchFamily="2" charset="0"/>
                <a:ea typeface="#9Slide03 Roboto Medium" panose="02000000000000000000" pitchFamily="2" charset="0"/>
              </a:rPr>
              <a:t>huyết.</a:t>
            </a:r>
            <a:endParaRPr lang="en-US" sz="2800" dirty="0">
              <a:solidFill>
                <a:schemeClr val="tx1">
                  <a:lumMod val="50000"/>
                </a:schemeClr>
              </a:solidFill>
              <a:latin typeface="#9Slide03 Roboto Medium" panose="02000000000000000000" pitchFamily="2" charset="0"/>
              <a:ea typeface="#9Slide03 Roboto Medium" panose="02000000000000000000" pitchFamily="2" charset="0"/>
            </a:endParaRPr>
          </a:p>
        </p:txBody>
      </p:sp>
      <p:sp>
        <p:nvSpPr>
          <p:cNvPr id="20" name="Right Arrow 19"/>
          <p:cNvSpPr/>
          <p:nvPr/>
        </p:nvSpPr>
        <p:spPr>
          <a:xfrm>
            <a:off x="3435254" y="5837095"/>
            <a:ext cx="734677" cy="595549"/>
          </a:xfrm>
          <a:prstGeom prst="rightArrow">
            <a:avLst/>
          </a:prstGeom>
          <a:solidFill>
            <a:srgbClr val="99C3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930936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ppt_x"/>
                                          </p:val>
                                        </p:tav>
                                        <p:tav tm="100000">
                                          <p:val>
                                            <p:strVal val="#ppt_x"/>
                                          </p:val>
                                        </p:tav>
                                      </p:tavLst>
                                    </p:anim>
                                    <p:anim calcmode="lin" valueType="num">
                                      <p:cBhvr additive="base">
                                        <p:cTn id="2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4"/>
                                        </p:tgtEl>
                                        <p:attrNameLst>
                                          <p:attrName>style.visibility</p:attrName>
                                        </p:attrNameLst>
                                      </p:cBhvr>
                                      <p:to>
                                        <p:strVal val="visible"/>
                                      </p:to>
                                    </p:set>
                                    <p:anim calcmode="lin" valueType="num">
                                      <p:cBhvr additive="base">
                                        <p:cTn id="29" dur="500" fill="hold"/>
                                        <p:tgtEl>
                                          <p:spTgt spid="14"/>
                                        </p:tgtEl>
                                        <p:attrNameLst>
                                          <p:attrName>ppt_x</p:attrName>
                                        </p:attrNameLst>
                                      </p:cBhvr>
                                      <p:tavLst>
                                        <p:tav tm="0">
                                          <p:val>
                                            <p:strVal val="#ppt_x"/>
                                          </p:val>
                                        </p:tav>
                                        <p:tav tm="100000">
                                          <p:val>
                                            <p:strVal val="#ppt_x"/>
                                          </p:val>
                                        </p:tav>
                                      </p:tavLst>
                                    </p:anim>
                                    <p:anim calcmode="lin" valueType="num">
                                      <p:cBhvr additive="base">
                                        <p:cTn id="30" dur="500" fill="hold"/>
                                        <p:tgtEl>
                                          <p:spTgt spid="14"/>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additive="base">
                                        <p:cTn id="33" dur="500" fill="hold"/>
                                        <p:tgtEl>
                                          <p:spTgt spid="11"/>
                                        </p:tgtEl>
                                        <p:attrNameLst>
                                          <p:attrName>ppt_x</p:attrName>
                                        </p:attrNameLst>
                                      </p:cBhvr>
                                      <p:tavLst>
                                        <p:tav tm="0">
                                          <p:val>
                                            <p:strVal val="#ppt_x"/>
                                          </p:val>
                                        </p:tav>
                                        <p:tav tm="100000">
                                          <p:val>
                                            <p:strVal val="#ppt_x"/>
                                          </p:val>
                                        </p:tav>
                                      </p:tavLst>
                                    </p:anim>
                                    <p:anim calcmode="lin" valueType="num">
                                      <p:cBhvr additive="base">
                                        <p:cTn id="3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7" presetClass="entr" presetSubtype="0" fill="hold" nodeType="click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fade">
                                      <p:cBhvr>
                                        <p:cTn id="39" dur="1000"/>
                                        <p:tgtEl>
                                          <p:spTgt spid="17"/>
                                        </p:tgtEl>
                                      </p:cBhvr>
                                    </p:animEffect>
                                    <p:anim calcmode="lin" valueType="num">
                                      <p:cBhvr>
                                        <p:cTn id="40" dur="1000" fill="hold"/>
                                        <p:tgtEl>
                                          <p:spTgt spid="17"/>
                                        </p:tgtEl>
                                        <p:attrNameLst>
                                          <p:attrName>ppt_x</p:attrName>
                                        </p:attrNameLst>
                                      </p:cBhvr>
                                      <p:tavLst>
                                        <p:tav tm="0">
                                          <p:val>
                                            <p:strVal val="#ppt_x"/>
                                          </p:val>
                                        </p:tav>
                                        <p:tav tm="100000">
                                          <p:val>
                                            <p:strVal val="#ppt_x"/>
                                          </p:val>
                                        </p:tav>
                                      </p:tavLst>
                                    </p:anim>
                                    <p:anim calcmode="lin" valueType="num">
                                      <p:cBhvr>
                                        <p:cTn id="41" dur="900" decel="100000" fill="hold"/>
                                        <p:tgtEl>
                                          <p:spTgt spid="17"/>
                                        </p:tgtEl>
                                        <p:attrNameLst>
                                          <p:attrName>ppt_y</p:attrName>
                                        </p:attrNameLst>
                                      </p:cBhvr>
                                      <p:tavLst>
                                        <p:tav tm="0">
                                          <p:val>
                                            <p:strVal val="#ppt_y+1"/>
                                          </p:val>
                                        </p:tav>
                                        <p:tav tm="100000">
                                          <p:val>
                                            <p:strVal val="#ppt_y-.03"/>
                                          </p:val>
                                        </p:tav>
                                      </p:tavLst>
                                    </p:anim>
                                    <p:anim calcmode="lin" valueType="num">
                                      <p:cBhvr>
                                        <p:cTn id="42"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43" presetID="37" presetClass="entr" presetSubtype="0" fill="hold" grpId="0" nodeType="with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fade">
                                      <p:cBhvr>
                                        <p:cTn id="45" dur="1000"/>
                                        <p:tgtEl>
                                          <p:spTgt spid="18"/>
                                        </p:tgtEl>
                                      </p:cBhvr>
                                    </p:animEffect>
                                    <p:anim calcmode="lin" valueType="num">
                                      <p:cBhvr>
                                        <p:cTn id="46" dur="1000" fill="hold"/>
                                        <p:tgtEl>
                                          <p:spTgt spid="18"/>
                                        </p:tgtEl>
                                        <p:attrNameLst>
                                          <p:attrName>ppt_x</p:attrName>
                                        </p:attrNameLst>
                                      </p:cBhvr>
                                      <p:tavLst>
                                        <p:tav tm="0">
                                          <p:val>
                                            <p:strVal val="#ppt_x"/>
                                          </p:val>
                                        </p:tav>
                                        <p:tav tm="100000">
                                          <p:val>
                                            <p:strVal val="#ppt_x"/>
                                          </p:val>
                                        </p:tav>
                                      </p:tavLst>
                                    </p:anim>
                                    <p:anim calcmode="lin" valueType="num">
                                      <p:cBhvr>
                                        <p:cTn id="47" dur="900" decel="100000" fill="hold"/>
                                        <p:tgtEl>
                                          <p:spTgt spid="18"/>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par>
                                <p:cTn id="49" presetID="37" presetClass="entr" presetSubtype="0" fill="hold" grpId="0" nodeType="with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900" decel="100000" fill="hold"/>
                                        <p:tgtEl>
                                          <p:spTgt spid="19"/>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par>
                                <p:cTn id="55" presetID="37" presetClass="entr" presetSubtype="0" fill="hold" grpId="0" nodeType="with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900" decel="100000" fill="hold"/>
                                        <p:tgtEl>
                                          <p:spTgt spid="20"/>
                                        </p:tgtEl>
                                        <p:attrNameLst>
                                          <p:attrName>ppt_y</p:attrName>
                                        </p:attrNameLst>
                                      </p:cBhvr>
                                      <p:tavLst>
                                        <p:tav tm="0">
                                          <p:val>
                                            <p:strVal val="#ppt_y+1"/>
                                          </p:val>
                                        </p:tav>
                                        <p:tav tm="100000">
                                          <p:val>
                                            <p:strVal val="#ppt_y-.03"/>
                                          </p:val>
                                        </p:tav>
                                      </p:tavLst>
                                    </p:anim>
                                    <p:anim calcmode="lin" valueType="num">
                                      <p:cBhvr>
                                        <p:cTn id="6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8" grpId="0" animBg="1"/>
      <p:bldP spid="19" grpId="0"/>
      <p:bldP spid="20"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87" name="Rectangle 31"/>
          <p:cNvSpPr/>
          <p:nvPr/>
        </p:nvSpPr>
        <p:spPr>
          <a:xfrm>
            <a:off x="975360" y="70932"/>
            <a:ext cx="10241280" cy="2215991"/>
          </a:xfrm>
          <a:prstGeom prst="rect">
            <a:avLst/>
          </a:prstGeom>
          <a:noFill/>
          <a:ln w="9525">
            <a:noFill/>
          </a:ln>
        </p:spPr>
        <p:txBody>
          <a:bodyPr wrap="square" anchor="ctr" anchorCtr="0">
            <a:spAutoFit/>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ctr">
              <a:spcBef>
                <a:spcPct val="0"/>
              </a:spcBef>
              <a:buNone/>
            </a:pPr>
            <a:r>
              <a:rPr lang="en-US" altLang="en-US" sz="2600" b="1" dirty="0">
                <a:solidFill>
                  <a:prstClr val="black"/>
                </a:solidFill>
                <a:latin typeface="Times New Roman" panose="02020603050405020304" pitchFamily="18" charset="0"/>
                <a:cs typeface="Times New Roman" panose="02020603050405020304" pitchFamily="18" charset="0"/>
              </a:rPr>
              <a:t>THẢO LUẬN: CẶP ĐÔI</a:t>
            </a:r>
          </a:p>
          <a:p>
            <a:pPr marL="0" indent="0" algn="ctr">
              <a:spcBef>
                <a:spcPct val="0"/>
              </a:spcBef>
              <a:buNone/>
            </a:pPr>
            <a:r>
              <a:rPr lang="en-US" altLang="en-US" sz="2800" b="1" dirty="0">
                <a:solidFill>
                  <a:srgbClr val="FF3399"/>
                </a:solidFill>
                <a:latin typeface="Times New Roman" panose="02020603050405020304" pitchFamily="18" charset="0"/>
                <a:cs typeface="Times New Roman" panose="02020603050405020304" pitchFamily="18" charset="0"/>
              </a:rPr>
              <a:t>Hãy trình b</a:t>
            </a:r>
            <a:r>
              <a:rPr lang="en-US" altLang="en-US" sz="2800" b="1" dirty="0">
                <a:solidFill>
                  <a:srgbClr val="FF3399"/>
                </a:solidFill>
                <a:latin typeface="Times New Roman" panose="02020603050405020304" pitchFamily="18" charset="0"/>
                <a:ea typeface="Times New Roman" panose="02020603050405020304" pitchFamily="18" charset="0"/>
              </a:rPr>
              <a:t>à</a:t>
            </a:r>
            <a:r>
              <a:rPr lang="en-US" altLang="en-US" sz="2800" b="1" dirty="0">
                <a:solidFill>
                  <a:srgbClr val="FF3399"/>
                </a:solidFill>
                <a:latin typeface="Times New Roman" panose="02020603050405020304" pitchFamily="18" charset="0"/>
                <a:cs typeface="Times New Roman" panose="02020603050405020304" pitchFamily="18" charset="0"/>
              </a:rPr>
              <a:t>y: địa điểm, thời điểm ra đời, thần linh được tôn thờ của các tôn giáo lớn ở châu Á </a:t>
            </a:r>
            <a:r>
              <a:rPr lang="en-US" altLang="en-US" sz="2800" b="1" dirty="0" err="1">
                <a:solidFill>
                  <a:srgbClr val="FF3399"/>
                </a:solidFill>
                <a:latin typeface="Times New Roman" panose="02020603050405020304" pitchFamily="18" charset="0"/>
                <a:cs typeface="Times New Roman" panose="02020603050405020304" pitchFamily="18" charset="0"/>
              </a:rPr>
              <a:t>và</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xác</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định</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trên</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bản</a:t>
            </a:r>
            <a:r>
              <a:rPr lang="en-US" altLang="en-US" sz="2800" b="1" dirty="0">
                <a:solidFill>
                  <a:srgbClr val="FF3399"/>
                </a:solidFill>
                <a:latin typeface="Times New Roman" panose="02020603050405020304" pitchFamily="18" charset="0"/>
                <a:cs typeface="Times New Roman" panose="02020603050405020304" pitchFamily="18" charset="0"/>
              </a:rPr>
              <a:t> </a:t>
            </a:r>
            <a:r>
              <a:rPr lang="en-US" altLang="en-US" sz="2800" b="1" dirty="0" err="1">
                <a:solidFill>
                  <a:srgbClr val="FF3399"/>
                </a:solidFill>
                <a:latin typeface="Times New Roman" panose="02020603050405020304" pitchFamily="18" charset="0"/>
                <a:cs typeface="Times New Roman" panose="02020603050405020304" pitchFamily="18" charset="0"/>
              </a:rPr>
              <a:t>đồ</a:t>
            </a:r>
            <a:r>
              <a:rPr lang="en-US" altLang="en-US" sz="2800" b="1" dirty="0">
                <a:solidFill>
                  <a:srgbClr val="FF3399"/>
                </a:solidFill>
                <a:latin typeface="Times New Roman" panose="02020603050405020304" pitchFamily="18" charset="0"/>
                <a:cs typeface="Times New Roman" panose="02020603050405020304" pitchFamily="18" charset="0"/>
              </a:rPr>
              <a:t>?</a:t>
            </a:r>
            <a:endParaRPr lang="vi-VN" altLang="en-US" sz="2800" dirty="0">
              <a:solidFill>
                <a:srgbClr val="FF3399"/>
              </a:solidFill>
              <a:latin typeface="Times New Roman" panose="02020603050405020304" pitchFamily="18" charset="0"/>
              <a:cs typeface="Times New Roman" panose="02020603050405020304" pitchFamily="18" charset="0"/>
            </a:endParaRPr>
          </a:p>
          <a:p>
            <a:pPr marL="0" indent="0">
              <a:spcBef>
                <a:spcPct val="0"/>
              </a:spcBef>
              <a:buNone/>
            </a:pPr>
            <a:r>
              <a:rPr lang="en-US" altLang="en-US" sz="2800" dirty="0" err="1">
                <a:solidFill>
                  <a:prstClr val="black"/>
                </a:solidFill>
                <a:latin typeface="Times New Roman" panose="02020603050405020304" pitchFamily="18" charset="0"/>
                <a:cs typeface="Times New Roman" panose="02020603050405020304" pitchFamily="18" charset="0"/>
              </a:rPr>
              <a:t>Nhóm</a:t>
            </a:r>
            <a:r>
              <a:rPr lang="en-US" altLang="en-US" sz="2800" dirty="0">
                <a:solidFill>
                  <a:prstClr val="black"/>
                </a:solidFill>
                <a:latin typeface="Times New Roman" panose="02020603050405020304" pitchFamily="18" charset="0"/>
                <a:cs typeface="Times New Roman" panose="02020603050405020304" pitchFamily="18" charset="0"/>
              </a:rPr>
              <a:t> 1, 3, 5: Ấn </a:t>
            </a:r>
            <a:r>
              <a:rPr lang="en-US" altLang="en-US" sz="2800" dirty="0" err="1">
                <a:solidFill>
                  <a:prstClr val="black"/>
                </a:solidFill>
                <a:latin typeface="Times New Roman" panose="02020603050405020304" pitchFamily="18" charset="0"/>
                <a:cs typeface="Times New Roman" panose="02020603050405020304" pitchFamily="18" charset="0"/>
              </a:rPr>
              <a:t>Độ</a:t>
            </a:r>
            <a:r>
              <a:rPr lang="en-US" altLang="en-US" sz="2800" dirty="0">
                <a:solidFill>
                  <a:prstClr val="black"/>
                </a:solidFill>
                <a:latin typeface="Times New Roman" panose="02020603050405020304" pitchFamily="18" charset="0"/>
                <a:cs typeface="Times New Roman" panose="02020603050405020304" pitchFamily="18" charset="0"/>
              </a:rPr>
              <a:t> </a:t>
            </a:r>
            <a:r>
              <a:rPr lang="en-US" altLang="en-US" sz="2800" dirty="0" err="1">
                <a:solidFill>
                  <a:prstClr val="black"/>
                </a:solidFill>
                <a:latin typeface="Times New Roman" panose="02020603050405020304" pitchFamily="18" charset="0"/>
                <a:cs typeface="Times New Roman" panose="02020603050405020304" pitchFamily="18" charset="0"/>
              </a:rPr>
              <a:t>Giáo</a:t>
            </a:r>
            <a:r>
              <a:rPr lang="en-US" altLang="en-US" sz="2800" dirty="0">
                <a:solidFill>
                  <a:prstClr val="black"/>
                </a:solidFill>
                <a:latin typeface="Times New Roman" panose="02020603050405020304" pitchFamily="18" charset="0"/>
                <a:cs typeface="Times New Roman" panose="02020603050405020304" pitchFamily="18" charset="0"/>
              </a:rPr>
              <a:t>, Phật Giáo</a:t>
            </a:r>
            <a:endParaRPr lang="vi-VN" altLang="en-US" sz="2800" dirty="0">
              <a:solidFill>
                <a:prstClr val="black"/>
              </a:solidFill>
              <a:latin typeface="Times New Roman" panose="02020603050405020304" pitchFamily="18" charset="0"/>
              <a:cs typeface="Times New Roman" panose="02020603050405020304" pitchFamily="18" charset="0"/>
            </a:endParaRPr>
          </a:p>
          <a:p>
            <a:pPr marL="0" indent="0">
              <a:spcBef>
                <a:spcPct val="0"/>
              </a:spcBef>
              <a:buNone/>
            </a:pPr>
            <a:r>
              <a:rPr lang="en-US" altLang="en-US" sz="2800" dirty="0" err="1">
                <a:solidFill>
                  <a:prstClr val="black"/>
                </a:solidFill>
                <a:latin typeface="Times New Roman" panose="02020603050405020304" pitchFamily="18" charset="0"/>
                <a:cs typeface="Times New Roman" panose="02020603050405020304" pitchFamily="18" charset="0"/>
              </a:rPr>
              <a:t>Nhóm</a:t>
            </a:r>
            <a:r>
              <a:rPr lang="en-US" altLang="en-US" sz="2800" dirty="0">
                <a:solidFill>
                  <a:prstClr val="black"/>
                </a:solidFill>
                <a:latin typeface="Times New Roman" panose="02020603050405020304" pitchFamily="18" charset="0"/>
                <a:cs typeface="Times New Roman" panose="02020603050405020304" pitchFamily="18" charset="0"/>
              </a:rPr>
              <a:t> 2,4,6: Ki-</a:t>
            </a:r>
            <a:r>
              <a:rPr lang="en-US" altLang="en-US" sz="2800" dirty="0" err="1">
                <a:solidFill>
                  <a:prstClr val="black"/>
                </a:solidFill>
                <a:latin typeface="Times New Roman" panose="02020603050405020304" pitchFamily="18" charset="0"/>
                <a:cs typeface="Times New Roman" panose="02020603050405020304" pitchFamily="18" charset="0"/>
              </a:rPr>
              <a:t>tô</a:t>
            </a:r>
            <a:r>
              <a:rPr lang="en-US" altLang="en-US" sz="2800" dirty="0">
                <a:solidFill>
                  <a:prstClr val="black"/>
                </a:solidFill>
                <a:latin typeface="Times New Roman" panose="02020603050405020304" pitchFamily="18" charset="0"/>
                <a:cs typeface="Times New Roman" panose="02020603050405020304" pitchFamily="18" charset="0"/>
              </a:rPr>
              <a:t> </a:t>
            </a:r>
            <a:r>
              <a:rPr lang="en-US" altLang="en-US" sz="2800" dirty="0" err="1">
                <a:solidFill>
                  <a:prstClr val="black"/>
                </a:solidFill>
                <a:latin typeface="Times New Roman" panose="02020603050405020304" pitchFamily="18" charset="0"/>
                <a:cs typeface="Times New Roman" panose="02020603050405020304" pitchFamily="18" charset="0"/>
              </a:rPr>
              <a:t>Giáo</a:t>
            </a:r>
            <a:r>
              <a:rPr lang="en-US" altLang="en-US" sz="2800" dirty="0">
                <a:solidFill>
                  <a:prstClr val="black"/>
                </a:solidFill>
                <a:latin typeface="Times New Roman" panose="02020603050405020304" pitchFamily="18" charset="0"/>
                <a:cs typeface="Times New Roman" panose="02020603050405020304" pitchFamily="18" charset="0"/>
              </a:rPr>
              <a:t>, Hồi Giáo</a:t>
            </a:r>
            <a:endParaRPr lang="en-US" altLang="en-US" sz="2800" dirty="0">
              <a:solidFill>
                <a:prstClr val="black"/>
              </a:solidFill>
              <a:latin typeface="Times New Roman" panose="02020603050405020304" pitchFamily="18" charset="0"/>
              <a:ea typeface="Times New Roman" panose="02020603050405020304" pitchFamily="18" charset="0"/>
            </a:endParaRPr>
          </a:p>
        </p:txBody>
      </p:sp>
      <p:graphicFrame>
        <p:nvGraphicFramePr>
          <p:cNvPr id="4" name="Table 3">
            <a:extLst>
              <a:ext uri="{FF2B5EF4-FFF2-40B4-BE49-F238E27FC236}">
                <a16:creationId xmlns:a16="http://schemas.microsoft.com/office/drawing/2014/main" id="{8D379E78-718C-477F-9DB1-F2A09C869BA0}"/>
              </a:ext>
            </a:extLst>
          </p:cNvPr>
          <p:cNvGraphicFramePr/>
          <p:nvPr>
            <p:extLst>
              <p:ext uri="{D42A27DB-BD31-4B8C-83A1-F6EECF244321}">
                <p14:modId xmlns:p14="http://schemas.microsoft.com/office/powerpoint/2010/main" val="1058856000"/>
              </p:ext>
            </p:extLst>
          </p:nvPr>
        </p:nvGraphicFramePr>
        <p:xfrm>
          <a:off x="844061" y="2213301"/>
          <a:ext cx="9959927" cy="4512212"/>
        </p:xfrm>
        <a:graphic>
          <a:graphicData uri="http://schemas.openxmlformats.org/drawingml/2006/table">
            <a:tbl>
              <a:tblPr/>
              <a:tblGrid>
                <a:gridCol w="1057691">
                  <a:extLst>
                    <a:ext uri="{9D8B030D-6E8A-4147-A177-3AD203B41FA5}">
                      <a16:colId xmlns:a16="http://schemas.microsoft.com/office/drawing/2014/main" val="20000"/>
                    </a:ext>
                  </a:extLst>
                </a:gridCol>
                <a:gridCol w="2191946">
                  <a:extLst>
                    <a:ext uri="{9D8B030D-6E8A-4147-A177-3AD203B41FA5}">
                      <a16:colId xmlns:a16="http://schemas.microsoft.com/office/drawing/2014/main" val="20001"/>
                    </a:ext>
                  </a:extLst>
                </a:gridCol>
                <a:gridCol w="2236764">
                  <a:extLst>
                    <a:ext uri="{9D8B030D-6E8A-4147-A177-3AD203B41FA5}">
                      <a16:colId xmlns:a16="http://schemas.microsoft.com/office/drawing/2014/main" val="20002"/>
                    </a:ext>
                  </a:extLst>
                </a:gridCol>
                <a:gridCol w="2358144">
                  <a:extLst>
                    <a:ext uri="{9D8B030D-6E8A-4147-A177-3AD203B41FA5}">
                      <a16:colId xmlns:a16="http://schemas.microsoft.com/office/drawing/2014/main" val="20003"/>
                    </a:ext>
                  </a:extLst>
                </a:gridCol>
                <a:gridCol w="2115382">
                  <a:extLst>
                    <a:ext uri="{9D8B030D-6E8A-4147-A177-3AD203B41FA5}">
                      <a16:colId xmlns:a16="http://schemas.microsoft.com/office/drawing/2014/main" val="20004"/>
                    </a:ext>
                  </a:extLst>
                </a:gridCol>
              </a:tblGrid>
              <a:tr h="123021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Đặc điểm</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400" b="1" dirty="0">
                          <a:solidFill>
                            <a:srgbClr val="FF0000"/>
                          </a:solidFill>
                          <a:latin typeface="Times New Roman" panose="02020603050405020304" pitchFamily="18" charset="0"/>
                          <a:cs typeface="Times New Roman" panose="02020603050405020304" pitchFamily="18" charset="0"/>
                        </a:rPr>
                        <a:t>Ấn Độ Giáo </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Phật Giáo</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Ki-tô Giáo (Thiên Chúa Giáo)</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FF0000"/>
                          </a:solidFill>
                          <a:latin typeface="Times New Roman" panose="02020603050405020304" pitchFamily="18" charset="0"/>
                          <a:cs typeface="Times New Roman" panose="02020603050405020304" pitchFamily="18" charset="0"/>
                        </a:rPr>
                        <a:t>Hồi Giáo</a:t>
                      </a:r>
                      <a:endParaRPr lang="en-US" sz="24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23021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0000FF"/>
                          </a:solidFill>
                          <a:latin typeface="Times New Roman" panose="02020603050405020304" pitchFamily="18" charset="0"/>
                          <a:cs typeface="Times New Roman" panose="02020603050405020304" pitchFamily="18" charset="0"/>
                        </a:rPr>
                        <a:t>Nơi ra đời</a:t>
                      </a:r>
                      <a:endParaRPr lang="en-US" sz="24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231639">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0000FF"/>
                          </a:solidFill>
                          <a:latin typeface="Times New Roman" panose="02020603050405020304" pitchFamily="18" charset="0"/>
                          <a:cs typeface="Times New Roman" panose="02020603050405020304" pitchFamily="18" charset="0"/>
                        </a:rPr>
                        <a:t>Thời gian</a:t>
                      </a:r>
                      <a:endParaRPr lang="en-US" sz="24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820143">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400" b="1" dirty="0">
                          <a:solidFill>
                            <a:srgbClr val="0000FF"/>
                          </a:solidFill>
                          <a:latin typeface="Times New Roman" panose="02020603050405020304" pitchFamily="18" charset="0"/>
                          <a:cs typeface="Times New Roman" panose="02020603050405020304" pitchFamily="18" charset="0"/>
                        </a:rPr>
                        <a:t>Thờ thần</a:t>
                      </a:r>
                      <a:endParaRPr lang="en-US" sz="24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endParaRPr lang="en-US" sz="24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Tree>
  </p:cSld>
  <p:clrMapOvr>
    <a:masterClrMapping/>
  </p:clrMapOvr>
  <p:transition spd="med">
    <p:rand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9487"/>
                                        </p:tgtEl>
                                        <p:attrNameLst>
                                          <p:attrName>style.visibility</p:attrName>
                                        </p:attrNameLst>
                                      </p:cBhvr>
                                      <p:to>
                                        <p:strVal val="visible"/>
                                      </p:to>
                                    </p:set>
                                    <p:animEffect transition="in" filter="blinds(horizontal)">
                                      <p:cBhvr>
                                        <p:cTn id="7" dur="500"/>
                                        <p:tgtEl>
                                          <p:spTgt spid="194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8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4342"/>
        <p:cNvGrpSpPr/>
        <p:nvPr/>
      </p:nvGrpSpPr>
      <p:grpSpPr>
        <a:xfrm>
          <a:off x="0" y="0"/>
          <a:ext cx="0" cy="0"/>
          <a:chOff x="0" y="0"/>
          <a:chExt cx="0" cy="0"/>
        </a:xfrm>
      </p:grpSpPr>
      <p:pic>
        <p:nvPicPr>
          <p:cNvPr id="13314" name="Picture 2" descr="20220523051805_wm_shs-lich-su-va-dia-li-7"/>
          <p:cNvPicPr>
            <a:picLocks noChangeAspect="1" noChangeArrowheads="1"/>
          </p:cNvPicPr>
          <p:nvPr/>
        </p:nvPicPr>
        <p:blipFill rotWithShape="1">
          <a:blip r:embed="rId3">
            <a:extLst>
              <a:ext uri="{28A0092B-C50C-407E-A947-70E740481C1C}">
                <a14:useLocalDpi xmlns:a14="http://schemas.microsoft.com/office/drawing/2010/main" val="0"/>
              </a:ext>
            </a:extLst>
          </a:blip>
          <a:srcRect l="5518" t="26001" r="6014" b="11557"/>
          <a:stretch/>
        </p:blipFill>
        <p:spPr bwMode="auto">
          <a:xfrm>
            <a:off x="479572" y="59087"/>
            <a:ext cx="11477966" cy="6802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789092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434" name="Table 18433"/>
          <p:cNvGraphicFramePr/>
          <p:nvPr>
            <p:extLst>
              <p:ext uri="{D42A27DB-BD31-4B8C-83A1-F6EECF244321}">
                <p14:modId xmlns:p14="http://schemas.microsoft.com/office/powerpoint/2010/main" val="2205947757"/>
              </p:ext>
            </p:extLst>
          </p:nvPr>
        </p:nvGraphicFramePr>
        <p:xfrm>
          <a:off x="759655" y="228599"/>
          <a:ext cx="10691448" cy="4956517"/>
        </p:xfrm>
        <a:graphic>
          <a:graphicData uri="http://schemas.openxmlformats.org/drawingml/2006/table">
            <a:tbl>
              <a:tblPr/>
              <a:tblGrid>
                <a:gridCol w="1135374">
                  <a:extLst>
                    <a:ext uri="{9D8B030D-6E8A-4147-A177-3AD203B41FA5}">
                      <a16:colId xmlns:a16="http://schemas.microsoft.com/office/drawing/2014/main" val="20000"/>
                    </a:ext>
                  </a:extLst>
                </a:gridCol>
                <a:gridCol w="2830554">
                  <a:extLst>
                    <a:ext uri="{9D8B030D-6E8A-4147-A177-3AD203B41FA5}">
                      <a16:colId xmlns:a16="http://schemas.microsoft.com/office/drawing/2014/main" val="20001"/>
                    </a:ext>
                  </a:extLst>
                </a:gridCol>
                <a:gridCol w="2172194">
                  <a:extLst>
                    <a:ext uri="{9D8B030D-6E8A-4147-A177-3AD203B41FA5}">
                      <a16:colId xmlns:a16="http://schemas.microsoft.com/office/drawing/2014/main" val="20002"/>
                    </a:ext>
                  </a:extLst>
                </a:gridCol>
                <a:gridCol w="2282576">
                  <a:extLst>
                    <a:ext uri="{9D8B030D-6E8A-4147-A177-3AD203B41FA5}">
                      <a16:colId xmlns:a16="http://schemas.microsoft.com/office/drawing/2014/main" val="20003"/>
                    </a:ext>
                  </a:extLst>
                </a:gridCol>
                <a:gridCol w="2270750">
                  <a:extLst>
                    <a:ext uri="{9D8B030D-6E8A-4147-A177-3AD203B41FA5}">
                      <a16:colId xmlns:a16="http://schemas.microsoft.com/office/drawing/2014/main" val="20004"/>
                    </a:ext>
                  </a:extLst>
                </a:gridCol>
              </a:tblGrid>
              <a:tr h="1351351">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Đặc điểm</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solidFill>
                            <a:srgbClr val="FF0000"/>
                          </a:solidFill>
                          <a:latin typeface="Times New Roman" panose="02020603050405020304" pitchFamily="18" charset="0"/>
                          <a:cs typeface="Times New Roman" panose="02020603050405020304" pitchFamily="18" charset="0"/>
                        </a:rPr>
                        <a:t>Ấn Độ Giáo </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Phật Giáo</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Ki-tô Giáo (Thiên Chúa Giáo)</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FF0000"/>
                          </a:solidFill>
                          <a:latin typeface="Times New Roman" panose="02020603050405020304" pitchFamily="18" charset="0"/>
                          <a:cs typeface="Times New Roman" panose="02020603050405020304" pitchFamily="18" charset="0"/>
                        </a:rPr>
                        <a:t>Hồi Giáo</a:t>
                      </a:r>
                      <a:endParaRPr lang="en-US" sz="2800" b="1" dirty="0">
                        <a:solidFill>
                          <a:srgbClr val="FF0000"/>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1351">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0000FF"/>
                          </a:solidFill>
                          <a:latin typeface="Times New Roman" panose="02020603050405020304" pitchFamily="18" charset="0"/>
                          <a:cs typeface="Times New Roman" panose="02020603050405020304" pitchFamily="18" charset="0"/>
                        </a:rPr>
                        <a:t>Nơi ra đời</a:t>
                      </a:r>
                      <a:endParaRPr lang="en-US" sz="28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Ấn Độ</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Ấn Độ</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Pa-le-xtin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A-rập-xê-ut</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2915">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0000FF"/>
                          </a:solidFill>
                          <a:latin typeface="Times New Roman" panose="02020603050405020304" pitchFamily="18" charset="0"/>
                          <a:cs typeface="Times New Roman" panose="02020603050405020304" pitchFamily="18" charset="0"/>
                        </a:rPr>
                        <a:t>Thời gian</a:t>
                      </a:r>
                      <a:endParaRPr lang="en-US" sz="28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TK đầu của TNK thứ nhất trước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TK thứ VI tr</a:t>
                      </a:r>
                      <a:r>
                        <a:rPr lang="nb-NO" altLang="x-none" sz="2800" b="1" dirty="0">
                          <a:latin typeface="Times New Roman" panose="02020603050405020304" pitchFamily="18" charset="0"/>
                          <a:cs typeface="Times New Roman" panose="02020603050405020304" pitchFamily="18" charset="0"/>
                        </a:rPr>
                        <a:t>ư</a:t>
                      </a:r>
                      <a:r>
                        <a:rPr sz="2800" b="1" dirty="0">
                          <a:latin typeface="Times New Roman" panose="02020603050405020304" pitchFamily="18" charset="0"/>
                          <a:cs typeface="Times New Roman" panose="02020603050405020304" pitchFamily="18" charset="0"/>
                        </a:rPr>
                        <a:t>ớc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Đầu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latin typeface="Times New Roman" panose="02020603050405020304" pitchFamily="18" charset="0"/>
                          <a:cs typeface="Times New Roman" panose="02020603050405020304" pitchFamily="18" charset="0"/>
                        </a:rPr>
                        <a:t>TK VII sau CN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00900">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sz="2800" b="1" dirty="0">
                          <a:solidFill>
                            <a:srgbClr val="0000FF"/>
                          </a:solidFill>
                          <a:latin typeface="Times New Roman" panose="02020603050405020304" pitchFamily="18" charset="0"/>
                          <a:cs typeface="Times New Roman" panose="02020603050405020304" pitchFamily="18" charset="0"/>
                        </a:rPr>
                        <a:t>Thờ thần</a:t>
                      </a:r>
                      <a:endParaRPr lang="en-US" sz="2800" b="1" dirty="0">
                        <a:solidFill>
                          <a:srgbClr val="0000FF"/>
                        </a:solidFill>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Đa thần</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Thích Ca Mâu Ni-</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Chúa Giê-ru-sa-lem-</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tc>
                  <a:txBody>
                    <a:bodyPr/>
                    <a:lstStyle>
                      <a:lvl1pPr marL="0" lvl="0" indent="0" algn="l" defTabSz="914400" rtl="0" eaLnBrk="0" fontAlgn="base" latinLnBrk="0" hangingPunct="0">
                        <a:lnSpc>
                          <a:spcPct val="100000"/>
                        </a:lnSpc>
                        <a:spcBef>
                          <a:spcPct val="0"/>
                        </a:spcBef>
                        <a:spcAft>
                          <a:spcPct val="0"/>
                        </a:spcAft>
                        <a:buNone/>
                        <a:defRPr sz="1800" b="0" i="0" u="none" kern="1200" baseline="0">
                          <a:solidFill>
                            <a:schemeClr val="tx1"/>
                          </a:solidFill>
                          <a:latin typeface="Comic Sans MS" panose="030F0702030302020204" pitchFamily="66" charset="0"/>
                          <a:ea typeface="+mn-ea"/>
                        </a:defRPr>
                      </a:lvl1pPr>
                      <a:lvl2pPr marL="457200" lvl="1"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2pPr>
                      <a:lvl3pPr marL="914400" lvl="2"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3pPr>
                      <a:lvl4pPr marL="1371600" lvl="3"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4pPr>
                      <a:lvl5pPr marL="1828800" lvl="4" indent="0" algn="l" defTabSz="914400" rtl="0" eaLnBrk="0" fontAlgn="base" latinLnBrk="0" hangingPunct="0">
                        <a:lnSpc>
                          <a:spcPct val="100000"/>
                        </a:lnSpc>
                        <a:spcBef>
                          <a:spcPct val="0"/>
                        </a:spcBef>
                        <a:spcAft>
                          <a:spcPct val="0"/>
                        </a:spcAft>
                        <a:buNone/>
                        <a:defRPr b="0" i="0" u="none" kern="1200" baseline="0">
                          <a:solidFill>
                            <a:schemeClr val="tx1"/>
                          </a:solidFill>
                          <a:latin typeface="Comic Sans MS" panose="030F0702030302020204" pitchFamily="66" charset="0"/>
                          <a:ea typeface="+mn-ea"/>
                          <a:cs typeface="+mn-cs"/>
                        </a:defRPr>
                      </a:lvl5pPr>
                    </a:lstStyle>
                    <a:p>
                      <a:pPr lvl="0" algn="ctr" eaLnBrk="1" hangingPunct="1">
                        <a:buNone/>
                      </a:pPr>
                      <a:r>
                        <a:rPr lang="fr-FR" altLang="x-none" sz="2800" b="1" dirty="0">
                          <a:latin typeface="Times New Roman" panose="02020603050405020304" pitchFamily="18" charset="0"/>
                          <a:cs typeface="Times New Roman" panose="02020603050405020304" pitchFamily="18" charset="0"/>
                        </a:rPr>
                        <a:t>Thánh A-La</a:t>
                      </a:r>
                      <a:endParaRPr lang="en-US" sz="2800" b="1" dirty="0">
                        <a:latin typeface="Times New Roman" panose="02020603050405020304" pitchFamily="18" charset="0"/>
                        <a:ea typeface="Times New Roman" panose="02020603050405020304" pitchFamily="18" charset="0"/>
                      </a:endParaRPr>
                    </a:p>
                  </a:txBody>
                  <a:tcPr marL="64388" marR="64388" marT="0" marB="0">
                    <a:lnL w="12700" cap="flat" cmpd="sng">
                      <a:solidFill>
                        <a:srgbClr val="000000"/>
                      </a:solidFill>
                      <a:prstDash val="solid"/>
                      <a:headEnd type="none" w="med" len="med"/>
                      <a:tailEnd type="none" w="med" len="med"/>
                    </a:lnL>
                    <a:lnR w="12700" cap="flat" cmpd="sng">
                      <a:solidFill>
                        <a:srgbClr val="000000"/>
                      </a:solidFill>
                      <a:prstDash val="solid"/>
                      <a:headEnd type="none" w="med" len="med"/>
                      <a:tailEnd type="none" w="med" len="med"/>
                    </a:lnR>
                    <a:lnT w="12700" cap="flat" cmpd="sng">
                      <a:solidFill>
                        <a:srgbClr val="000000"/>
                      </a:solidFill>
                      <a:prstDash val="solid"/>
                      <a:headEnd type="none" w="med" len="med"/>
                      <a:tailEnd type="none" w="med" len="med"/>
                    </a:lnT>
                    <a:lnB w="12700" cap="flat" cmpd="sng">
                      <a:solidFill>
                        <a:srgbClr val="000000"/>
                      </a:solidFill>
                      <a:prstDash val="soli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16418" name="Rectangle 3"/>
          <p:cNvSpPr/>
          <p:nvPr/>
        </p:nvSpPr>
        <p:spPr>
          <a:xfrm>
            <a:off x="998806" y="5438335"/>
            <a:ext cx="10255347" cy="757238"/>
          </a:xfrm>
          <a:prstGeom prst="rect">
            <a:avLst/>
          </a:prstGeom>
          <a:noFill/>
          <a:ln w="9525">
            <a:noFill/>
          </a:ln>
        </p:spPr>
        <p:txBody>
          <a:bodyPr wrap="square">
            <a:spAutoFit/>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stStyle>
          <a:p>
            <a:pPr marL="0" indent="0" algn="just" eaLnBrk="1" hangingPunct="1">
              <a:lnSpc>
                <a:spcPct val="90000"/>
              </a:lnSpc>
              <a:spcBef>
                <a:spcPct val="0"/>
              </a:spcBef>
              <a:buNone/>
            </a:pPr>
            <a:r>
              <a:rPr lang="en-US" altLang="en-US" sz="2400" b="1" dirty="0">
                <a:solidFill>
                  <a:srgbClr val="0000FF"/>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2400" b="1" dirty="0">
                <a:solidFill>
                  <a:srgbClr val="0000FF"/>
                </a:solidFill>
                <a:latin typeface="Times New Roman" panose="02020603050405020304" pitchFamily="18" charset="0"/>
                <a:cs typeface="Times New Roman" panose="02020603050405020304" pitchFamily="18" charset="0"/>
              </a:rPr>
              <a:t>Châu Á l</a:t>
            </a:r>
            <a:r>
              <a:rPr lang="en-US" altLang="en-US" sz="2400" b="1" dirty="0">
                <a:solidFill>
                  <a:srgbClr val="0000FF"/>
                </a:solidFill>
                <a:latin typeface="Times New Roman" panose="02020603050405020304" pitchFamily="18" charset="0"/>
                <a:ea typeface="Times New Roman" panose="02020603050405020304" pitchFamily="18" charset="0"/>
              </a:rPr>
              <a:t>à</a:t>
            </a:r>
            <a:r>
              <a:rPr lang="en-US" altLang="en-US" sz="2400" b="1" dirty="0">
                <a:solidFill>
                  <a:srgbClr val="0000FF"/>
                </a:solidFill>
                <a:latin typeface="Times New Roman" panose="02020603050405020304" pitchFamily="18" charset="0"/>
                <a:cs typeface="Times New Roman" panose="02020603050405020304" pitchFamily="18" charset="0"/>
              </a:rPr>
              <a:t> nơi ra đời của nhiều tôn giáo lớn: Ấn độ giáo, Phật giáo, Ki-tô giáo, Hồi giáo.</a:t>
            </a:r>
            <a:endParaRPr lang="en-US" altLang="en-US" sz="2400" b="1" dirty="0">
              <a:solidFill>
                <a:srgbClr val="0000FF"/>
              </a:solidFill>
              <a:latin typeface="Times New Roman" panose="02020603050405020304" pitchFamily="18" charset="0"/>
              <a:ea typeface="Times New Roman" panose="02020603050405020304" pitchFamily="18" charset="0"/>
            </a:endParaRPr>
          </a:p>
        </p:txBody>
      </p:sp>
    </p:spTree>
  </p:cSld>
  <p:clrMapOvr>
    <a:masterClrMapping/>
  </p:clrMapOvr>
  <p:transition spd="med">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6418"/>
                                        </p:tgtEl>
                                        <p:attrNameLst>
                                          <p:attrName>style.visibility</p:attrName>
                                        </p:attrNameLst>
                                      </p:cBhvr>
                                      <p:to>
                                        <p:strVal val="visible"/>
                                      </p:to>
                                    </p:set>
                                    <p:animEffect transition="in" filter="blinds(horizontal)">
                                      <p:cBhvr>
                                        <p:cTn id="7" dur="500"/>
                                        <p:tgtEl>
                                          <p:spTgt spid="164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1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a:t>
            </a:r>
          </a:p>
        </p:txBody>
      </p:sp>
      <p:sp>
        <p:nvSpPr>
          <p:cNvPr id="3" name="Rectangle 2">
            <a:extLst/>
          </p:cNvPr>
          <p:cNvSpPr/>
          <p:nvPr/>
        </p:nvSpPr>
        <p:spPr>
          <a:xfrm>
            <a:off x="29633" y="0"/>
            <a:ext cx="12192000" cy="6781800"/>
          </a:xfrm>
          <a:prstGeom prst="rect">
            <a:avLst/>
          </a:prstGeom>
          <a:solidFill>
            <a:srgbClr val="FFF8E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196" name="TextBox 195"/>
          <p:cNvSpPr txBox="1">
            <a:spLocks noChangeArrowheads="1"/>
          </p:cNvSpPr>
          <p:nvPr/>
        </p:nvSpPr>
        <p:spPr bwMode="auto">
          <a:xfrm>
            <a:off x="6125633" y="381000"/>
            <a:ext cx="4682067" cy="508000"/>
          </a:xfrm>
          <a:prstGeom prst="rect">
            <a:avLst/>
          </a:prstGeom>
          <a:noFill/>
          <a:ln w="9525">
            <a:noFill/>
            <a:miter lim="800000"/>
            <a:headEnd/>
            <a:tailEnd/>
          </a:ln>
        </p:spPr>
        <p:txBody>
          <a:bodyP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700" b="1" i="0" u="none" strike="noStrike" kern="1200" cap="none" spc="0" normalizeH="0" baseline="0" noProof="0" dirty="0">
                <a:ln>
                  <a:noFill/>
                </a:ln>
                <a:solidFill>
                  <a:srgbClr val="663442"/>
                </a:solidFill>
                <a:effectLst/>
                <a:uLnTx/>
                <a:uFillTx/>
                <a:latin typeface="Times New Roman" pitchFamily="18" charset="0"/>
                <a:ea typeface="#9Slide03 Roboto Black"/>
                <a:cs typeface="Times New Roman" pitchFamily="18" charset="0"/>
              </a:rPr>
              <a:t>H</a:t>
            </a:r>
            <a:r>
              <a:rPr kumimoji="0" lang="vi-VN" altLang="en-US" sz="2700" b="1" i="0" u="none" strike="noStrike" kern="1200" cap="none" spc="0" normalizeH="0" baseline="0" noProof="0" dirty="0">
                <a:ln>
                  <a:noFill/>
                </a:ln>
                <a:solidFill>
                  <a:srgbClr val="663442"/>
                </a:solidFill>
                <a:effectLst/>
                <a:uLnTx/>
                <a:uFillTx/>
                <a:latin typeface="Times New Roman" pitchFamily="18" charset="0"/>
                <a:ea typeface="#9Slide03 Roboto Black"/>
                <a:cs typeface="Times New Roman" pitchFamily="18" charset="0"/>
              </a:rPr>
              <a:t>ƯỚNG</a:t>
            </a:r>
            <a:r>
              <a:rPr kumimoji="0" lang="en-US" altLang="en-US" sz="2700" b="1" i="0" u="none" strike="noStrike" kern="1200" cap="none" spc="0" normalizeH="0" baseline="0" noProof="0" dirty="0">
                <a:ln>
                  <a:noFill/>
                </a:ln>
                <a:solidFill>
                  <a:srgbClr val="663442"/>
                </a:solidFill>
                <a:effectLst/>
                <a:uLnTx/>
                <a:uFillTx/>
                <a:latin typeface="Times New Roman" pitchFamily="18" charset="0"/>
                <a:ea typeface="#9Slide03 Roboto Black"/>
                <a:cs typeface="Times New Roman" pitchFamily="18" charset="0"/>
              </a:rPr>
              <a:t> DẪN</a:t>
            </a:r>
          </a:p>
        </p:txBody>
      </p:sp>
      <p:sp>
        <p:nvSpPr>
          <p:cNvPr id="197" name="TextBox 196"/>
          <p:cNvSpPr txBox="1">
            <a:spLocks noChangeArrowheads="1"/>
          </p:cNvSpPr>
          <p:nvPr/>
        </p:nvSpPr>
        <p:spPr bwMode="auto">
          <a:xfrm>
            <a:off x="5507569" y="1066800"/>
            <a:ext cx="6393700" cy="3175228"/>
          </a:xfrm>
          <a:prstGeom prst="rect">
            <a:avLst/>
          </a:prstGeom>
          <a:noFill/>
          <a:ln w="9525">
            <a:noFill/>
            <a:miter lim="800000"/>
            <a:headEnd/>
            <a:tailEnd/>
          </a:ln>
        </p:spPr>
        <p:txBody>
          <a:bodyPr wrap="square">
            <a:spAutoFit/>
          </a:bodyPr>
          <a:lstStyle/>
          <a:p>
            <a:pPr marL="0" marR="0" lvl="0" indent="0" algn="just" defTabSz="914400" rtl="0" eaLnBrk="1" fontAlgn="auto" latinLnBrk="0" hangingPunct="1">
              <a:lnSpc>
                <a:spcPct val="100000"/>
              </a:lnSpc>
              <a:spcBef>
                <a:spcPts val="450"/>
              </a:spcBef>
              <a:spcAft>
                <a:spcPts val="450"/>
              </a:spcAft>
              <a:buClrTx/>
              <a:buSzTx/>
              <a:buFont typeface="Courier New" pitchFamily="49" charset="0"/>
              <a:buChar char="o"/>
              <a:tabLst/>
              <a:defRPr/>
            </a:pPr>
            <a:r>
              <a:rPr kumimoji="0" lang="en-US" sz="28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Nhún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chân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nhảy</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giơ</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tay</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lên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cao</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và</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vỗ</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tay</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theo</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nhạc</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đồng</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thời</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chuyền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hoa</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cho</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bạn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bên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cạnh</a:t>
            </a:r>
            <a:endPar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endParaRPr>
          </a:p>
          <a:p>
            <a:pPr marL="0" marR="0" lvl="0" indent="0" algn="just" defTabSz="914400" rtl="0" eaLnBrk="1" fontAlgn="auto" latinLnBrk="0" hangingPunct="1">
              <a:lnSpc>
                <a:spcPct val="100000"/>
              </a:lnSpc>
              <a:spcBef>
                <a:spcPts val="450"/>
              </a:spcBef>
              <a:spcAft>
                <a:spcPts val="450"/>
              </a:spcAft>
              <a:buClrTx/>
              <a:buSzTx/>
              <a:buFont typeface="Courier New" pitchFamily="49" charset="0"/>
              <a:buChar char="o"/>
              <a:tabLst/>
              <a:defRPr/>
            </a:pP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Nhạc</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dừng</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câu</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hỏi</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xuất</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hiện</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ai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là</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người</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cầm</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hoa</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trong</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tay</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sẽ</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phải</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trả</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lời</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ngay</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câu</a:t>
            </a:r>
            <a:r>
              <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rPr>
              <a:t> </a:t>
            </a:r>
            <a:r>
              <a:rPr kumimoji="0" lang="en-US" sz="3200" b="0" i="0" u="none" strike="noStrike" kern="1200" cap="none" spc="0" normalizeH="0" baseline="0" noProof="0" dirty="0" err="1">
                <a:ln>
                  <a:noFill/>
                </a:ln>
                <a:solidFill>
                  <a:srgbClr val="312200"/>
                </a:solidFill>
                <a:effectLst/>
                <a:uLnTx/>
                <a:uFillTx/>
                <a:latin typeface="Times New Roman" pitchFamily="18" charset="0"/>
                <a:ea typeface="#9Slide03 Roboto Medium" charset="0"/>
                <a:cs typeface="Times New Roman" pitchFamily="18" charset="0"/>
              </a:rPr>
              <a:t>hỏi</a:t>
            </a:r>
            <a:endParaRPr kumimoji="0" lang="en-US" sz="3200" b="0" i="0" u="none" strike="noStrike" kern="1200" cap="none" spc="0" normalizeH="0" baseline="0" noProof="0" dirty="0">
              <a:ln>
                <a:noFill/>
              </a:ln>
              <a:solidFill>
                <a:srgbClr val="312200"/>
              </a:solidFill>
              <a:effectLst/>
              <a:uLnTx/>
              <a:uFillTx/>
              <a:latin typeface="Times New Roman" pitchFamily="18" charset="0"/>
              <a:ea typeface="#9Slide03 Roboto Medium" charset="0"/>
              <a:cs typeface="Times New Roman" pitchFamily="18" charset="0"/>
            </a:endParaRPr>
          </a:p>
        </p:txBody>
      </p:sp>
      <p:pic>
        <p:nvPicPr>
          <p:cNvPr id="7" name="Picture 6"/>
          <p:cNvPicPr>
            <a:picLocks noChangeAspect="1"/>
          </p:cNvPicPr>
          <p:nvPr/>
        </p:nvPicPr>
        <p:blipFill>
          <a:blip r:embed="rId2"/>
          <a:srcRect/>
          <a:stretch>
            <a:fillRect/>
          </a:stretch>
        </p:blipFill>
        <p:spPr bwMode="auto">
          <a:xfrm>
            <a:off x="524934" y="2103438"/>
            <a:ext cx="4584700" cy="3382962"/>
          </a:xfrm>
          <a:prstGeom prst="rect">
            <a:avLst/>
          </a:prstGeom>
          <a:noFill/>
          <a:ln w="9525">
            <a:noFill/>
            <a:miter lim="800000"/>
            <a:headEnd/>
            <a:tailEnd/>
          </a:ln>
        </p:spPr>
      </p:pic>
      <p:sp>
        <p:nvSpPr>
          <p:cNvPr id="6" name="Oval 5"/>
          <p:cNvSpPr/>
          <p:nvPr/>
        </p:nvSpPr>
        <p:spPr>
          <a:xfrm>
            <a:off x="103718" y="304801"/>
            <a:ext cx="5242983" cy="1664676"/>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err="1">
                <a:ln>
                  <a:noFill/>
                </a:ln>
                <a:solidFill>
                  <a:srgbClr val="FF0000"/>
                </a:solidFill>
                <a:effectLst/>
                <a:uLnTx/>
                <a:uFillTx/>
                <a:latin typeface=".VnCommercial Script" panose="020B7200000000000000" pitchFamily="34" charset="0"/>
                <a:ea typeface="+mn-ea"/>
                <a:cs typeface="+mn-cs"/>
              </a:rPr>
              <a:t>Khëi</a:t>
            </a:r>
            <a:r>
              <a:rPr kumimoji="0" lang="en-US" sz="6000" b="0" i="0" u="none" strike="noStrike" kern="1200" cap="none" spc="0" normalizeH="0" baseline="0" noProof="0" dirty="0">
                <a:ln>
                  <a:noFill/>
                </a:ln>
                <a:solidFill>
                  <a:srgbClr val="FF0000"/>
                </a:solidFill>
                <a:effectLst/>
                <a:uLnTx/>
                <a:uFillTx/>
                <a:latin typeface=".VnCommercial Script" panose="020B7200000000000000" pitchFamily="34" charset="0"/>
                <a:ea typeface="+mn-ea"/>
                <a:cs typeface="+mn-cs"/>
              </a:rPr>
              <a:t> ®</a:t>
            </a:r>
            <a:r>
              <a:rPr kumimoji="0" lang="en-US" sz="6000" b="0" i="0" u="none" strike="noStrike" kern="1200" cap="none" spc="0" normalizeH="0" baseline="0" noProof="0" dirty="0" err="1">
                <a:ln>
                  <a:noFill/>
                </a:ln>
                <a:solidFill>
                  <a:srgbClr val="FF0000"/>
                </a:solidFill>
                <a:effectLst/>
                <a:uLnTx/>
                <a:uFillTx/>
                <a:latin typeface=".VnCommercial Script" panose="020B7200000000000000" pitchFamily="34" charset="0"/>
                <a:ea typeface="+mn-ea"/>
                <a:cs typeface="+mn-cs"/>
              </a:rPr>
              <a:t>éng</a:t>
            </a:r>
            <a:r>
              <a:rPr kumimoji="0" lang="en-US" sz="6000" b="0" i="0" u="none" strike="noStrike" kern="1200" cap="none" spc="0" normalizeH="0" baseline="0" noProof="0" dirty="0">
                <a:ln>
                  <a:noFill/>
                </a:ln>
                <a:solidFill>
                  <a:srgbClr val="FF0000"/>
                </a:solidFill>
                <a:effectLst/>
                <a:uLnTx/>
                <a:uFillTx/>
                <a:latin typeface=".VnCommercial Script" panose="020B7200000000000000" pitchFamily="34" charset="0"/>
                <a:ea typeface="+mn-ea"/>
                <a:cs typeface="+mn-cs"/>
              </a:rPr>
              <a:t> </a:t>
            </a:r>
            <a:r>
              <a:rPr kumimoji="0" lang="en-US" sz="6000" b="0" i="0" u="none" strike="noStrike" kern="1200" cap="none" spc="0" normalizeH="0" baseline="0" noProof="0" dirty="0" err="1">
                <a:ln>
                  <a:noFill/>
                </a:ln>
                <a:solidFill>
                  <a:srgbClr val="FF0000"/>
                </a:solidFill>
                <a:effectLst/>
                <a:uLnTx/>
                <a:uFillTx/>
                <a:latin typeface=".VnCommercial Script" panose="020B7200000000000000" pitchFamily="34" charset="0"/>
                <a:ea typeface="+mn-ea"/>
                <a:cs typeface="+mn-cs"/>
              </a:rPr>
              <a:t>cïng</a:t>
            </a:r>
            <a:r>
              <a:rPr kumimoji="0" lang="en-US" sz="6000" b="0" i="0" u="none" strike="noStrike" kern="1200" cap="none" spc="0" normalizeH="0" baseline="0" noProof="0" dirty="0">
                <a:ln>
                  <a:noFill/>
                </a:ln>
                <a:solidFill>
                  <a:srgbClr val="FF0000"/>
                </a:solidFill>
                <a:effectLst/>
                <a:uLnTx/>
                <a:uFillTx/>
                <a:latin typeface=".VnCommercial Script" panose="020B7200000000000000" pitchFamily="34"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0" b="0" i="0" u="none" strike="noStrike" kern="1200" cap="none" spc="0" normalizeH="0" baseline="0" noProof="0" dirty="0">
                <a:ln>
                  <a:noFill/>
                </a:ln>
                <a:solidFill>
                  <a:srgbClr val="FF0000"/>
                </a:solidFill>
                <a:effectLst/>
                <a:uLnTx/>
                <a:uFillTx/>
                <a:latin typeface=".VnCommercial Script" panose="020B7200000000000000" pitchFamily="34" charset="0"/>
                <a:ea typeface="+mn-ea"/>
                <a:cs typeface="+mn-cs"/>
              </a:rPr>
              <a:t>¢m Nh¹c</a:t>
            </a: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3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ppt_w</p:attrName>
                                        </p:attrNameLst>
                                      </p:cBhvr>
                                      <p:tavLst>
                                        <p:tav tm="0">
                                          <p:val>
                                            <p:fltVal val="0"/>
                                          </p:val>
                                        </p:tav>
                                        <p:tav tm="100000">
                                          <p:val>
                                            <p:strVal val="#ppt_w"/>
                                          </p:val>
                                        </p:tav>
                                      </p:tavLst>
                                    </p:anim>
                                    <p:anim calcmode="lin" valueType="num">
                                      <p:cBhvr>
                                        <p:cTn id="14" dur="1000" fill="hold"/>
                                        <p:tgtEl>
                                          <p:spTgt spid="3"/>
                                        </p:tgtEl>
                                        <p:attrNameLst>
                                          <p:attrName>ppt_h</p:attrName>
                                        </p:attrNameLst>
                                      </p:cBhvr>
                                      <p:tavLst>
                                        <p:tav tm="0">
                                          <p:val>
                                            <p:fltVal val="0"/>
                                          </p:val>
                                        </p:tav>
                                        <p:tav tm="100000">
                                          <p:val>
                                            <p:strVal val="#ppt_h"/>
                                          </p:val>
                                        </p:tav>
                                      </p:tavLst>
                                    </p:anim>
                                    <p:anim calcmode="lin" valueType="num">
                                      <p:cBhvr>
                                        <p:cTn id="15" dur="1000" fill="hold"/>
                                        <p:tgtEl>
                                          <p:spTgt spid="3"/>
                                        </p:tgtEl>
                                        <p:attrNameLst>
                                          <p:attrName>style.rotation</p:attrName>
                                        </p:attrNameLst>
                                      </p:cBhvr>
                                      <p:tavLst>
                                        <p:tav tm="0">
                                          <p:val>
                                            <p:fltVal val="90"/>
                                          </p:val>
                                        </p:tav>
                                        <p:tav tm="100000">
                                          <p:val>
                                            <p:fltVal val="0"/>
                                          </p:val>
                                        </p:tav>
                                      </p:tavLst>
                                    </p:anim>
                                    <p:animEffect transition="in" filter="fade">
                                      <p:cBhvr>
                                        <p:cTn id="16" dur="1000"/>
                                        <p:tgtEl>
                                          <p:spTgt spid="3"/>
                                        </p:tgtEl>
                                      </p:cBhvr>
                                    </p:animEffect>
                                  </p:childTnLst>
                                </p:cTn>
                              </p:par>
                              <p:par>
                                <p:cTn id="17" presetID="31" presetClass="entr" presetSubtype="0" fill="hold" grpId="0" nodeType="withEffect">
                                  <p:stCondLst>
                                    <p:cond delay="0"/>
                                  </p:stCondLst>
                                  <p:childTnLst>
                                    <p:set>
                                      <p:cBhvr>
                                        <p:cTn id="18" dur="1" fill="hold">
                                          <p:stCondLst>
                                            <p:cond delay="0"/>
                                          </p:stCondLst>
                                        </p:cTn>
                                        <p:tgtEl>
                                          <p:spTgt spid="196"/>
                                        </p:tgtEl>
                                        <p:attrNameLst>
                                          <p:attrName>style.visibility</p:attrName>
                                        </p:attrNameLst>
                                      </p:cBhvr>
                                      <p:to>
                                        <p:strVal val="visible"/>
                                      </p:to>
                                    </p:set>
                                    <p:anim calcmode="lin" valueType="num">
                                      <p:cBhvr>
                                        <p:cTn id="19" dur="1000" fill="hold"/>
                                        <p:tgtEl>
                                          <p:spTgt spid="196"/>
                                        </p:tgtEl>
                                        <p:attrNameLst>
                                          <p:attrName>ppt_w</p:attrName>
                                        </p:attrNameLst>
                                      </p:cBhvr>
                                      <p:tavLst>
                                        <p:tav tm="0">
                                          <p:val>
                                            <p:fltVal val="0"/>
                                          </p:val>
                                        </p:tav>
                                        <p:tav tm="100000">
                                          <p:val>
                                            <p:strVal val="#ppt_w"/>
                                          </p:val>
                                        </p:tav>
                                      </p:tavLst>
                                    </p:anim>
                                    <p:anim calcmode="lin" valueType="num">
                                      <p:cBhvr>
                                        <p:cTn id="20" dur="1000" fill="hold"/>
                                        <p:tgtEl>
                                          <p:spTgt spid="196"/>
                                        </p:tgtEl>
                                        <p:attrNameLst>
                                          <p:attrName>ppt_h</p:attrName>
                                        </p:attrNameLst>
                                      </p:cBhvr>
                                      <p:tavLst>
                                        <p:tav tm="0">
                                          <p:val>
                                            <p:fltVal val="0"/>
                                          </p:val>
                                        </p:tav>
                                        <p:tav tm="100000">
                                          <p:val>
                                            <p:strVal val="#ppt_h"/>
                                          </p:val>
                                        </p:tav>
                                      </p:tavLst>
                                    </p:anim>
                                    <p:anim calcmode="lin" valueType="num">
                                      <p:cBhvr>
                                        <p:cTn id="21" dur="1000" fill="hold"/>
                                        <p:tgtEl>
                                          <p:spTgt spid="196"/>
                                        </p:tgtEl>
                                        <p:attrNameLst>
                                          <p:attrName>style.rotation</p:attrName>
                                        </p:attrNameLst>
                                      </p:cBhvr>
                                      <p:tavLst>
                                        <p:tav tm="0">
                                          <p:val>
                                            <p:fltVal val="90"/>
                                          </p:val>
                                        </p:tav>
                                        <p:tav tm="100000">
                                          <p:val>
                                            <p:fltVal val="0"/>
                                          </p:val>
                                        </p:tav>
                                      </p:tavLst>
                                    </p:anim>
                                    <p:animEffect transition="in" filter="fade">
                                      <p:cBhvr>
                                        <p:cTn id="22" dur="1000"/>
                                        <p:tgtEl>
                                          <p:spTgt spid="196"/>
                                        </p:tgtEl>
                                      </p:cBhvr>
                                    </p:animEffect>
                                  </p:childTnLst>
                                </p:cTn>
                              </p:par>
                              <p:par>
                                <p:cTn id="23" presetID="31" presetClass="entr" presetSubtype="0" fill="hold" grpId="0" nodeType="withEffect">
                                  <p:stCondLst>
                                    <p:cond delay="0"/>
                                  </p:stCondLst>
                                  <p:childTnLst>
                                    <p:set>
                                      <p:cBhvr>
                                        <p:cTn id="24" dur="1" fill="hold">
                                          <p:stCondLst>
                                            <p:cond delay="0"/>
                                          </p:stCondLst>
                                        </p:cTn>
                                        <p:tgtEl>
                                          <p:spTgt spid="197"/>
                                        </p:tgtEl>
                                        <p:attrNameLst>
                                          <p:attrName>style.visibility</p:attrName>
                                        </p:attrNameLst>
                                      </p:cBhvr>
                                      <p:to>
                                        <p:strVal val="visible"/>
                                      </p:to>
                                    </p:set>
                                    <p:anim calcmode="lin" valueType="num">
                                      <p:cBhvr>
                                        <p:cTn id="25" dur="1000" fill="hold"/>
                                        <p:tgtEl>
                                          <p:spTgt spid="197"/>
                                        </p:tgtEl>
                                        <p:attrNameLst>
                                          <p:attrName>ppt_w</p:attrName>
                                        </p:attrNameLst>
                                      </p:cBhvr>
                                      <p:tavLst>
                                        <p:tav tm="0">
                                          <p:val>
                                            <p:fltVal val="0"/>
                                          </p:val>
                                        </p:tav>
                                        <p:tav tm="100000">
                                          <p:val>
                                            <p:strVal val="#ppt_w"/>
                                          </p:val>
                                        </p:tav>
                                      </p:tavLst>
                                    </p:anim>
                                    <p:anim calcmode="lin" valueType="num">
                                      <p:cBhvr>
                                        <p:cTn id="26" dur="1000" fill="hold"/>
                                        <p:tgtEl>
                                          <p:spTgt spid="197"/>
                                        </p:tgtEl>
                                        <p:attrNameLst>
                                          <p:attrName>ppt_h</p:attrName>
                                        </p:attrNameLst>
                                      </p:cBhvr>
                                      <p:tavLst>
                                        <p:tav tm="0">
                                          <p:val>
                                            <p:fltVal val="0"/>
                                          </p:val>
                                        </p:tav>
                                        <p:tav tm="100000">
                                          <p:val>
                                            <p:strVal val="#ppt_h"/>
                                          </p:val>
                                        </p:tav>
                                      </p:tavLst>
                                    </p:anim>
                                    <p:anim calcmode="lin" valueType="num">
                                      <p:cBhvr>
                                        <p:cTn id="27" dur="1000" fill="hold"/>
                                        <p:tgtEl>
                                          <p:spTgt spid="197"/>
                                        </p:tgtEl>
                                        <p:attrNameLst>
                                          <p:attrName>style.rotation</p:attrName>
                                        </p:attrNameLst>
                                      </p:cBhvr>
                                      <p:tavLst>
                                        <p:tav tm="0">
                                          <p:val>
                                            <p:fltVal val="90"/>
                                          </p:val>
                                        </p:tav>
                                        <p:tav tm="100000">
                                          <p:val>
                                            <p:fltVal val="0"/>
                                          </p:val>
                                        </p:tav>
                                      </p:tavLst>
                                    </p:anim>
                                    <p:animEffect transition="in" filter="fade">
                                      <p:cBhvr>
                                        <p:cTn id="28" dur="1000"/>
                                        <p:tgtEl>
                                          <p:spTgt spid="197"/>
                                        </p:tgtEl>
                                      </p:cBhvr>
                                    </p:animEffect>
                                  </p:childTnLst>
                                </p:cTn>
                              </p:par>
                              <p:par>
                                <p:cTn id="29" presetID="31" presetClass="entr" presetSubtype="0"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 calcmode="lin" valueType="num">
                                      <p:cBhvr>
                                        <p:cTn id="31" dur="1000" fill="hold"/>
                                        <p:tgtEl>
                                          <p:spTgt spid="7"/>
                                        </p:tgtEl>
                                        <p:attrNameLst>
                                          <p:attrName>ppt_w</p:attrName>
                                        </p:attrNameLst>
                                      </p:cBhvr>
                                      <p:tavLst>
                                        <p:tav tm="0">
                                          <p:val>
                                            <p:fltVal val="0"/>
                                          </p:val>
                                        </p:tav>
                                        <p:tav tm="100000">
                                          <p:val>
                                            <p:strVal val="#ppt_w"/>
                                          </p:val>
                                        </p:tav>
                                      </p:tavLst>
                                    </p:anim>
                                    <p:anim calcmode="lin" valueType="num">
                                      <p:cBhvr>
                                        <p:cTn id="32" dur="1000" fill="hold"/>
                                        <p:tgtEl>
                                          <p:spTgt spid="7"/>
                                        </p:tgtEl>
                                        <p:attrNameLst>
                                          <p:attrName>ppt_h</p:attrName>
                                        </p:attrNameLst>
                                      </p:cBhvr>
                                      <p:tavLst>
                                        <p:tav tm="0">
                                          <p:val>
                                            <p:fltVal val="0"/>
                                          </p:val>
                                        </p:tav>
                                        <p:tav tm="100000">
                                          <p:val>
                                            <p:strVal val="#ppt_h"/>
                                          </p:val>
                                        </p:tav>
                                      </p:tavLst>
                                    </p:anim>
                                    <p:anim calcmode="lin" valueType="num">
                                      <p:cBhvr>
                                        <p:cTn id="33" dur="1000" fill="hold"/>
                                        <p:tgtEl>
                                          <p:spTgt spid="7"/>
                                        </p:tgtEl>
                                        <p:attrNameLst>
                                          <p:attrName>style.rotation</p:attrName>
                                        </p:attrNameLst>
                                      </p:cBhvr>
                                      <p:tavLst>
                                        <p:tav tm="0">
                                          <p:val>
                                            <p:fltVal val="90"/>
                                          </p:val>
                                        </p:tav>
                                        <p:tav tm="100000">
                                          <p:val>
                                            <p:fltVal val="0"/>
                                          </p:val>
                                        </p:tav>
                                      </p:tavLst>
                                    </p:anim>
                                    <p:animEffect transition="in" filter="fade">
                                      <p:cBhvr>
                                        <p:cTn id="34"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196" grpId="0"/>
      <p:bldP spid="19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102C233-FEAD-48FB-A9CD-3B7235DFF6A5}"/>
              </a:ext>
            </a:extLst>
          </p:cNvPr>
          <p:cNvPicPr>
            <a:picLocks noChangeAspect="1"/>
          </p:cNvPicPr>
          <p:nvPr/>
        </p:nvPicPr>
        <p:blipFill>
          <a:blip r:embed="rId2"/>
          <a:stretch>
            <a:fillRect/>
          </a:stretch>
        </p:blipFill>
        <p:spPr>
          <a:xfrm>
            <a:off x="426983" y="747332"/>
            <a:ext cx="5655003" cy="3366901"/>
          </a:xfrm>
          <a:prstGeom prst="rect">
            <a:avLst/>
          </a:prstGeom>
        </p:spPr>
      </p:pic>
      <p:sp>
        <p:nvSpPr>
          <p:cNvPr id="4" name="Hình chữ nhật 2">
            <a:extLst>
              <a:ext uri="{FF2B5EF4-FFF2-40B4-BE49-F238E27FC236}">
                <a16:creationId xmlns:a16="http://schemas.microsoft.com/office/drawing/2014/main" id="{5D9A4958-F938-4A5F-A0C4-194AE97A5137}"/>
              </a:ext>
            </a:extLst>
          </p:cNvPr>
          <p:cNvSpPr/>
          <p:nvPr/>
        </p:nvSpPr>
        <p:spPr>
          <a:xfrm>
            <a:off x="426983" y="4400017"/>
            <a:ext cx="11582913" cy="2332946"/>
          </a:xfrm>
          <a:prstGeom prst="rect">
            <a:avLst/>
          </a:prstGeom>
          <a:noFill/>
          <a:ln w="3175">
            <a:solidFill>
              <a:schemeClr val="tx2">
                <a:lumMod val="50000"/>
              </a:schemeClr>
            </a:solidFill>
            <a:prstDash val="dash"/>
          </a:ln>
          <a:effectLst/>
        </p:spPr>
        <p:txBody>
          <a:bodyPr wrap="square">
            <a:spAutoFit/>
          </a:bodyPr>
          <a:lstStyle/>
          <a:p>
            <a:pPr marL="0" marR="0" lvl="0" indent="0" algn="just" defTabSz="914377" eaLnBrk="1" fontAlgn="auto" latinLnBrk="0" hangingPunct="1">
              <a:lnSpc>
                <a:spcPct val="130000"/>
              </a:lnSpc>
              <a:spcBef>
                <a:spcPts val="0"/>
              </a:spcBef>
              <a:spcAft>
                <a:spcPts val="0"/>
              </a:spcAft>
              <a:buClrTx/>
              <a:buSzTx/>
              <a:buFontTx/>
              <a:buNone/>
              <a:tabLst/>
              <a:defRPr/>
            </a:pPr>
            <a:r>
              <a:rPr lang="en-US" sz="2800" kern="0" dirty="0">
                <a:solidFill>
                  <a:schemeClr val="accent4">
                    <a:lumMod val="50000"/>
                  </a:schemeClr>
                </a:solidFill>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hay còn gọi là Ấn giáo hay Hindu giáo là tên chỉ những nhánh tôn giáo chính có tương quan với nhau và hiện còn tồn tại ở Ấn Độ.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Khoảng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80%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Độ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tự</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xem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mình</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là</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theo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Độ giáo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và</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ta cho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rằng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có</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khoảng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30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triệu</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người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theo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Ấn</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Độ giáo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sống</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tại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a:t>
            </a:r>
            <a:r>
              <a:rPr kumimoji="0" lang="vi-VN" sz="2800" b="0" i="0" u="none" strike="noStrike" kern="0" cap="none" spc="0" normalizeH="0" baseline="0" noProof="0" dirty="0" err="1">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hải</a:t>
            </a:r>
            <a:r>
              <a:rPr kumimoji="0" lang="vi-VN"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rPr>
              <a:t> ngoại.</a:t>
            </a:r>
            <a:endParaRPr kumimoji="0" lang="en-US" sz="2800" b="0" i="0" u="none" strike="noStrike" kern="0" cap="none" spc="0" normalizeH="0" baseline="0" noProof="0" dirty="0">
              <a:ln>
                <a:noFill/>
              </a:ln>
              <a:solidFill>
                <a:schemeClr val="accent4">
                  <a:lumMod val="50000"/>
                </a:schemeClr>
              </a:solidFill>
              <a:effectLst/>
              <a:uLnTx/>
              <a:uFillTx/>
              <a:latin typeface="#9Slide05 Dancing Script" panose="03080800040507000D00" pitchFamily="66" charset="0"/>
              <a:ea typeface="#9Slide03 Roboto Condensed" panose="02000000000000000000" pitchFamily="2" charset="0"/>
            </a:endParaRPr>
          </a:p>
        </p:txBody>
      </p:sp>
      <p:pic>
        <p:nvPicPr>
          <p:cNvPr id="5" name="Picture 4" descr="Đặc điểm các tôn giáo lớn ở châu Á">
            <a:extLst>
              <a:ext uri="{FF2B5EF4-FFF2-40B4-BE49-F238E27FC236}">
                <a16:creationId xmlns:a16="http://schemas.microsoft.com/office/drawing/2014/main" id="{3CD03FD8-F72F-48DB-894E-0478D482A74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25334" y="756745"/>
            <a:ext cx="5700404" cy="3335283"/>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a16="http://schemas.microsoft.com/office/drawing/2014/main" id="{0102C233-FEAD-48FB-A9CD-3B7235DFF6A5}"/>
              </a:ext>
            </a:extLst>
          </p:cNvPr>
          <p:cNvPicPr>
            <a:picLocks noChangeAspect="1"/>
          </p:cNvPicPr>
          <p:nvPr/>
        </p:nvPicPr>
        <p:blipFill>
          <a:blip r:embed="rId2"/>
          <a:srcRect l="8598" t="56585" r="8646" b="1875"/>
          <a:stretch>
            <a:fillRect/>
          </a:stretch>
        </p:blipFill>
        <p:spPr>
          <a:xfrm>
            <a:off x="606862" y="4355047"/>
            <a:ext cx="2316219" cy="692219"/>
          </a:xfrm>
          <a:custGeom>
            <a:avLst/>
            <a:gdLst/>
            <a:ahLst/>
            <a:cxnLst/>
            <a:rect l="l" t="t" r="r" b="b"/>
            <a:pathLst>
              <a:path w="4679833" h="1398603">
                <a:moveTo>
                  <a:pt x="2340607" y="1204693"/>
                </a:moveTo>
                <a:cubicBezTo>
                  <a:pt x="2355466" y="1204693"/>
                  <a:pt x="2366610" y="1208222"/>
                  <a:pt x="2374039" y="1215280"/>
                </a:cubicBezTo>
                <a:cubicBezTo>
                  <a:pt x="2381469" y="1222338"/>
                  <a:pt x="2385184" y="1232182"/>
                  <a:pt x="2385184" y="1244813"/>
                </a:cubicBezTo>
                <a:cubicBezTo>
                  <a:pt x="2385184" y="1261157"/>
                  <a:pt x="2377754" y="1275459"/>
                  <a:pt x="2362895" y="1287718"/>
                </a:cubicBezTo>
                <a:cubicBezTo>
                  <a:pt x="2348037" y="1299977"/>
                  <a:pt x="2331691" y="1306106"/>
                  <a:pt x="2313861" y="1306106"/>
                </a:cubicBezTo>
                <a:cubicBezTo>
                  <a:pt x="2299002" y="1306106"/>
                  <a:pt x="2286929" y="1302205"/>
                  <a:pt x="2277642" y="1294404"/>
                </a:cubicBezTo>
                <a:cubicBezTo>
                  <a:pt x="2268355" y="1286603"/>
                  <a:pt x="2263711" y="1275645"/>
                  <a:pt x="2263711" y="1261529"/>
                </a:cubicBezTo>
                <a:cubicBezTo>
                  <a:pt x="2263711" y="1245927"/>
                  <a:pt x="2271884" y="1232554"/>
                  <a:pt x="2288229" y="1221410"/>
                </a:cubicBezTo>
                <a:cubicBezTo>
                  <a:pt x="2304574" y="1210265"/>
                  <a:pt x="2322033" y="1204693"/>
                  <a:pt x="2340607" y="1204693"/>
                </a:cubicBezTo>
                <a:close/>
                <a:moveTo>
                  <a:pt x="3183141" y="1181290"/>
                </a:moveTo>
                <a:cubicBezTo>
                  <a:pt x="3134849" y="1205065"/>
                  <a:pt x="3097330" y="1227539"/>
                  <a:pt x="3070584" y="1248713"/>
                </a:cubicBezTo>
                <a:cubicBezTo>
                  <a:pt x="3043837" y="1269887"/>
                  <a:pt x="3030465" y="1292361"/>
                  <a:pt x="3030465" y="1316136"/>
                </a:cubicBezTo>
                <a:cubicBezTo>
                  <a:pt x="3030465" y="1325794"/>
                  <a:pt x="3032508" y="1333409"/>
                  <a:pt x="3036594" y="1338982"/>
                </a:cubicBezTo>
                <a:cubicBezTo>
                  <a:pt x="3040680" y="1344554"/>
                  <a:pt x="3045695" y="1347340"/>
                  <a:pt x="3051639" y="1347340"/>
                </a:cubicBezTo>
                <a:cubicBezTo>
                  <a:pt x="3066498" y="1347340"/>
                  <a:pt x="3085814" y="1333595"/>
                  <a:pt x="3109589" y="1306106"/>
                </a:cubicBezTo>
                <a:cubicBezTo>
                  <a:pt x="3133363" y="1278617"/>
                  <a:pt x="3157881" y="1237012"/>
                  <a:pt x="3183141" y="1181290"/>
                </a:cubicBezTo>
                <a:close/>
                <a:moveTo>
                  <a:pt x="4373365" y="822445"/>
                </a:moveTo>
                <a:cubicBezTo>
                  <a:pt x="4364450" y="826903"/>
                  <a:pt x="4353677" y="840648"/>
                  <a:pt x="4341047" y="863679"/>
                </a:cubicBezTo>
                <a:cubicBezTo>
                  <a:pt x="4328417" y="886711"/>
                  <a:pt x="4317645" y="912342"/>
                  <a:pt x="4308729" y="940575"/>
                </a:cubicBezTo>
                <a:cubicBezTo>
                  <a:pt x="4299813" y="968807"/>
                  <a:pt x="4295356" y="993324"/>
                  <a:pt x="4295356" y="1014127"/>
                </a:cubicBezTo>
                <a:cubicBezTo>
                  <a:pt x="4295356" y="1048302"/>
                  <a:pt x="4307986" y="1065390"/>
                  <a:pt x="4333247" y="1065390"/>
                </a:cubicBezTo>
                <a:cubicBezTo>
                  <a:pt x="4346619" y="1065390"/>
                  <a:pt x="4362965" y="1057961"/>
                  <a:pt x="4382281" y="1043102"/>
                </a:cubicBezTo>
                <a:cubicBezTo>
                  <a:pt x="4401598" y="1028243"/>
                  <a:pt x="4420915" y="1009297"/>
                  <a:pt x="4440231" y="986266"/>
                </a:cubicBezTo>
                <a:cubicBezTo>
                  <a:pt x="4397883" y="949118"/>
                  <a:pt x="4375595" y="894512"/>
                  <a:pt x="4373365" y="822445"/>
                </a:cubicBezTo>
                <a:close/>
                <a:moveTo>
                  <a:pt x="2439791" y="822445"/>
                </a:moveTo>
                <a:cubicBezTo>
                  <a:pt x="2430875" y="826903"/>
                  <a:pt x="2420103" y="840648"/>
                  <a:pt x="2407472" y="863679"/>
                </a:cubicBezTo>
                <a:cubicBezTo>
                  <a:pt x="2394842" y="886711"/>
                  <a:pt x="2384069" y="912342"/>
                  <a:pt x="2375154" y="940575"/>
                </a:cubicBezTo>
                <a:cubicBezTo>
                  <a:pt x="2366239" y="968807"/>
                  <a:pt x="2361781" y="993324"/>
                  <a:pt x="2361781" y="1014127"/>
                </a:cubicBezTo>
                <a:cubicBezTo>
                  <a:pt x="2361781" y="1048302"/>
                  <a:pt x="2374411" y="1065390"/>
                  <a:pt x="2399671" y="1065390"/>
                </a:cubicBezTo>
                <a:cubicBezTo>
                  <a:pt x="2413044" y="1065390"/>
                  <a:pt x="2429389" y="1057961"/>
                  <a:pt x="2448706" y="1043102"/>
                </a:cubicBezTo>
                <a:cubicBezTo>
                  <a:pt x="2468023" y="1028243"/>
                  <a:pt x="2487339" y="1009297"/>
                  <a:pt x="2506656" y="986266"/>
                </a:cubicBezTo>
                <a:cubicBezTo>
                  <a:pt x="2464308" y="949118"/>
                  <a:pt x="2442019" y="894512"/>
                  <a:pt x="2439791" y="822445"/>
                </a:cubicBezTo>
                <a:close/>
                <a:moveTo>
                  <a:pt x="1026919" y="761152"/>
                </a:moveTo>
                <a:cubicBezTo>
                  <a:pt x="1056637" y="761152"/>
                  <a:pt x="1079668" y="771368"/>
                  <a:pt x="1096013" y="791799"/>
                </a:cubicBezTo>
                <a:cubicBezTo>
                  <a:pt x="1112358" y="812230"/>
                  <a:pt x="1120531" y="836562"/>
                  <a:pt x="1120531" y="864794"/>
                </a:cubicBezTo>
                <a:cubicBezTo>
                  <a:pt x="1120531" y="881139"/>
                  <a:pt x="1118487" y="896741"/>
                  <a:pt x="1114401" y="911599"/>
                </a:cubicBezTo>
                <a:cubicBezTo>
                  <a:pt x="1110315" y="926458"/>
                  <a:pt x="1104186" y="943175"/>
                  <a:pt x="1096013" y="961749"/>
                </a:cubicBezTo>
                <a:cubicBezTo>
                  <a:pt x="1083383" y="992953"/>
                  <a:pt x="1077068" y="1016355"/>
                  <a:pt x="1077068" y="1031957"/>
                </a:cubicBezTo>
                <a:cubicBezTo>
                  <a:pt x="1077068" y="1043102"/>
                  <a:pt x="1079668" y="1051274"/>
                  <a:pt x="1084869" y="1056475"/>
                </a:cubicBezTo>
                <a:cubicBezTo>
                  <a:pt x="1090070" y="1061675"/>
                  <a:pt x="1096385" y="1064276"/>
                  <a:pt x="1103814" y="1064276"/>
                </a:cubicBezTo>
                <a:cubicBezTo>
                  <a:pt x="1128332" y="1064276"/>
                  <a:pt x="1154892" y="1047374"/>
                  <a:pt x="1183496" y="1013569"/>
                </a:cubicBezTo>
                <a:cubicBezTo>
                  <a:pt x="1212099" y="979765"/>
                  <a:pt x="1237917" y="939832"/>
                  <a:pt x="1260948" y="893769"/>
                </a:cubicBezTo>
                <a:lnTo>
                  <a:pt x="1279893" y="909371"/>
                </a:lnTo>
                <a:cubicBezTo>
                  <a:pt x="1253147" y="971035"/>
                  <a:pt x="1223615" y="1019699"/>
                  <a:pt x="1191297" y="1055360"/>
                </a:cubicBezTo>
                <a:cubicBezTo>
                  <a:pt x="1158978" y="1091022"/>
                  <a:pt x="1122017" y="1108853"/>
                  <a:pt x="1080411" y="1108853"/>
                </a:cubicBezTo>
                <a:cubicBezTo>
                  <a:pt x="1052179" y="1108853"/>
                  <a:pt x="1030262" y="1101795"/>
                  <a:pt x="1014660" y="1087679"/>
                </a:cubicBezTo>
                <a:cubicBezTo>
                  <a:pt x="999058" y="1073563"/>
                  <a:pt x="991257" y="1054989"/>
                  <a:pt x="991257" y="1031957"/>
                </a:cubicBezTo>
                <a:cubicBezTo>
                  <a:pt x="991257" y="1022299"/>
                  <a:pt x="992929" y="1011155"/>
                  <a:pt x="996272" y="998525"/>
                </a:cubicBezTo>
                <a:cubicBezTo>
                  <a:pt x="999615" y="985894"/>
                  <a:pt x="1003144" y="973264"/>
                  <a:pt x="1006859" y="960634"/>
                </a:cubicBezTo>
                <a:cubicBezTo>
                  <a:pt x="1017261" y="926458"/>
                  <a:pt x="1022461" y="901198"/>
                  <a:pt x="1022461" y="884853"/>
                </a:cubicBezTo>
                <a:cubicBezTo>
                  <a:pt x="1022461" y="869994"/>
                  <a:pt x="1018746" y="859036"/>
                  <a:pt x="1011317" y="851978"/>
                </a:cubicBezTo>
                <a:cubicBezTo>
                  <a:pt x="1003887" y="844920"/>
                  <a:pt x="994601" y="841391"/>
                  <a:pt x="983456" y="841391"/>
                </a:cubicBezTo>
                <a:cubicBezTo>
                  <a:pt x="944080" y="841391"/>
                  <a:pt x="904332" y="866094"/>
                  <a:pt x="864213" y="915500"/>
                </a:cubicBezTo>
                <a:cubicBezTo>
                  <a:pt x="824093" y="964906"/>
                  <a:pt x="781002" y="1027500"/>
                  <a:pt x="734940" y="1103281"/>
                </a:cubicBezTo>
                <a:cubicBezTo>
                  <a:pt x="702993" y="1103281"/>
                  <a:pt x="678847" y="1092508"/>
                  <a:pt x="662502" y="1070962"/>
                </a:cubicBezTo>
                <a:lnTo>
                  <a:pt x="672532" y="1043102"/>
                </a:lnTo>
                <a:cubicBezTo>
                  <a:pt x="716366" y="936860"/>
                  <a:pt x="738283" y="858107"/>
                  <a:pt x="738283" y="806844"/>
                </a:cubicBezTo>
                <a:cubicBezTo>
                  <a:pt x="744226" y="800157"/>
                  <a:pt x="752770" y="794028"/>
                  <a:pt x="763915" y="788456"/>
                </a:cubicBezTo>
                <a:cubicBezTo>
                  <a:pt x="775059" y="782883"/>
                  <a:pt x="785832" y="780097"/>
                  <a:pt x="796233" y="780097"/>
                </a:cubicBezTo>
                <a:cubicBezTo>
                  <a:pt x="808863" y="780097"/>
                  <a:pt x="818521" y="783069"/>
                  <a:pt x="825208" y="789013"/>
                </a:cubicBezTo>
                <a:cubicBezTo>
                  <a:pt x="831895" y="794956"/>
                  <a:pt x="835238" y="803129"/>
                  <a:pt x="835238" y="813530"/>
                </a:cubicBezTo>
                <a:cubicBezTo>
                  <a:pt x="835238" y="833590"/>
                  <a:pt x="828923" y="866651"/>
                  <a:pt x="816293" y="912714"/>
                </a:cubicBezTo>
                <a:cubicBezTo>
                  <a:pt x="849725" y="868137"/>
                  <a:pt x="884458" y="831732"/>
                  <a:pt x="920491" y="803500"/>
                </a:cubicBezTo>
                <a:cubicBezTo>
                  <a:pt x="956524" y="775268"/>
                  <a:pt x="992000" y="761152"/>
                  <a:pt x="1026919" y="761152"/>
                </a:cubicBezTo>
                <a:close/>
                <a:moveTo>
                  <a:pt x="4012911" y="745550"/>
                </a:moveTo>
                <a:cubicBezTo>
                  <a:pt x="3980221" y="745550"/>
                  <a:pt x="3946045" y="763010"/>
                  <a:pt x="3910384" y="797928"/>
                </a:cubicBezTo>
                <a:cubicBezTo>
                  <a:pt x="3874723" y="832847"/>
                  <a:pt x="3844819" y="874452"/>
                  <a:pt x="3820673" y="922744"/>
                </a:cubicBezTo>
                <a:cubicBezTo>
                  <a:pt x="3796527" y="971035"/>
                  <a:pt x="3784454" y="1012269"/>
                  <a:pt x="3784454" y="1046445"/>
                </a:cubicBezTo>
                <a:cubicBezTo>
                  <a:pt x="3784454" y="1059075"/>
                  <a:pt x="3786497" y="1068176"/>
                  <a:pt x="3790583" y="1073748"/>
                </a:cubicBezTo>
                <a:cubicBezTo>
                  <a:pt x="3794669" y="1079320"/>
                  <a:pt x="3801170" y="1082106"/>
                  <a:pt x="3810086" y="1082106"/>
                </a:cubicBezTo>
                <a:cubicBezTo>
                  <a:pt x="3836089" y="1082106"/>
                  <a:pt x="3866364" y="1063347"/>
                  <a:pt x="3900911" y="1025828"/>
                </a:cubicBezTo>
                <a:cubicBezTo>
                  <a:pt x="3935459" y="988309"/>
                  <a:pt x="3974649" y="939460"/>
                  <a:pt x="4018483" y="879281"/>
                </a:cubicBezTo>
                <a:lnTo>
                  <a:pt x="4040772" y="849192"/>
                </a:lnTo>
                <a:cubicBezTo>
                  <a:pt x="4043001" y="845477"/>
                  <a:pt x="4045973" y="843620"/>
                  <a:pt x="4049687" y="843620"/>
                </a:cubicBezTo>
                <a:lnTo>
                  <a:pt x="4054145" y="844734"/>
                </a:lnTo>
                <a:cubicBezTo>
                  <a:pt x="4057860" y="832847"/>
                  <a:pt x="4059717" y="819102"/>
                  <a:pt x="4059717" y="803500"/>
                </a:cubicBezTo>
                <a:cubicBezTo>
                  <a:pt x="4059717" y="764867"/>
                  <a:pt x="4044115" y="745550"/>
                  <a:pt x="4012911" y="745550"/>
                </a:cubicBezTo>
                <a:close/>
                <a:moveTo>
                  <a:pt x="4502639" y="735520"/>
                </a:moveTo>
                <a:cubicBezTo>
                  <a:pt x="4492981" y="735520"/>
                  <a:pt x="4482951" y="740350"/>
                  <a:pt x="4472549" y="750008"/>
                </a:cubicBezTo>
                <a:cubicBezTo>
                  <a:pt x="4462149" y="759666"/>
                  <a:pt x="4453604" y="772482"/>
                  <a:pt x="4446917" y="788456"/>
                </a:cubicBezTo>
                <a:cubicBezTo>
                  <a:pt x="4440231" y="804429"/>
                  <a:pt x="4436888" y="822074"/>
                  <a:pt x="4436888" y="841391"/>
                </a:cubicBezTo>
                <a:cubicBezTo>
                  <a:pt x="4436888" y="858479"/>
                  <a:pt x="4439860" y="877981"/>
                  <a:pt x="4445803" y="899898"/>
                </a:cubicBezTo>
                <a:cubicBezTo>
                  <a:pt x="4451747" y="921815"/>
                  <a:pt x="4459548" y="938717"/>
                  <a:pt x="4469206" y="950604"/>
                </a:cubicBezTo>
                <a:cubicBezTo>
                  <a:pt x="4487780" y="923115"/>
                  <a:pt x="4503196" y="894512"/>
                  <a:pt x="4515455" y="864794"/>
                </a:cubicBezTo>
                <a:cubicBezTo>
                  <a:pt x="4527713" y="835076"/>
                  <a:pt x="4533843" y="808329"/>
                  <a:pt x="4533843" y="784555"/>
                </a:cubicBezTo>
                <a:cubicBezTo>
                  <a:pt x="4533843" y="751865"/>
                  <a:pt x="4523441" y="735520"/>
                  <a:pt x="4502639" y="735520"/>
                </a:cubicBezTo>
                <a:close/>
                <a:moveTo>
                  <a:pt x="2569064" y="735520"/>
                </a:moveTo>
                <a:cubicBezTo>
                  <a:pt x="2559406" y="735520"/>
                  <a:pt x="2549376" y="740350"/>
                  <a:pt x="2538975" y="750008"/>
                </a:cubicBezTo>
                <a:cubicBezTo>
                  <a:pt x="2528573" y="759666"/>
                  <a:pt x="2520029" y="772482"/>
                  <a:pt x="2513343" y="788456"/>
                </a:cubicBezTo>
                <a:cubicBezTo>
                  <a:pt x="2506656" y="804429"/>
                  <a:pt x="2503313" y="822074"/>
                  <a:pt x="2503313" y="841391"/>
                </a:cubicBezTo>
                <a:cubicBezTo>
                  <a:pt x="2503313" y="858479"/>
                  <a:pt x="2506285" y="877981"/>
                  <a:pt x="2512229" y="899898"/>
                </a:cubicBezTo>
                <a:cubicBezTo>
                  <a:pt x="2518172" y="921815"/>
                  <a:pt x="2525973" y="938717"/>
                  <a:pt x="2535631" y="950604"/>
                </a:cubicBezTo>
                <a:cubicBezTo>
                  <a:pt x="2554205" y="923115"/>
                  <a:pt x="2569621" y="894512"/>
                  <a:pt x="2581880" y="864794"/>
                </a:cubicBezTo>
                <a:cubicBezTo>
                  <a:pt x="2594139" y="835076"/>
                  <a:pt x="2600268" y="808329"/>
                  <a:pt x="2600268" y="784555"/>
                </a:cubicBezTo>
                <a:cubicBezTo>
                  <a:pt x="2600268" y="751865"/>
                  <a:pt x="2589867" y="735520"/>
                  <a:pt x="2569064" y="735520"/>
                </a:cubicBezTo>
                <a:close/>
                <a:moveTo>
                  <a:pt x="4493723" y="694287"/>
                </a:moveTo>
                <a:cubicBezTo>
                  <a:pt x="4523441" y="694287"/>
                  <a:pt x="4545359" y="702645"/>
                  <a:pt x="4559475" y="719361"/>
                </a:cubicBezTo>
                <a:cubicBezTo>
                  <a:pt x="4573591" y="736078"/>
                  <a:pt x="4580649" y="757809"/>
                  <a:pt x="4580649" y="784555"/>
                </a:cubicBezTo>
                <a:cubicBezTo>
                  <a:pt x="4580649" y="810558"/>
                  <a:pt x="4573777" y="840276"/>
                  <a:pt x="4560032" y="873709"/>
                </a:cubicBezTo>
                <a:cubicBezTo>
                  <a:pt x="4546287" y="907142"/>
                  <a:pt x="4528642" y="940575"/>
                  <a:pt x="4507097" y="974007"/>
                </a:cubicBezTo>
                <a:cubicBezTo>
                  <a:pt x="4516012" y="978465"/>
                  <a:pt x="4526413" y="980694"/>
                  <a:pt x="4538301" y="980694"/>
                </a:cubicBezTo>
                <a:cubicBezTo>
                  <a:pt x="4559103" y="980694"/>
                  <a:pt x="4581391" y="973822"/>
                  <a:pt x="4605166" y="960077"/>
                </a:cubicBezTo>
                <a:cubicBezTo>
                  <a:pt x="4628941" y="946332"/>
                  <a:pt x="4647143" y="925344"/>
                  <a:pt x="4659773" y="897112"/>
                </a:cubicBezTo>
                <a:lnTo>
                  <a:pt x="4679833" y="911599"/>
                </a:lnTo>
                <a:cubicBezTo>
                  <a:pt x="4664231" y="947261"/>
                  <a:pt x="4643242" y="974379"/>
                  <a:pt x="4616867" y="992953"/>
                </a:cubicBezTo>
                <a:cubicBezTo>
                  <a:pt x="4590493" y="1011526"/>
                  <a:pt x="4563189" y="1020813"/>
                  <a:pt x="4534957" y="1020813"/>
                </a:cubicBezTo>
                <a:cubicBezTo>
                  <a:pt x="4517869" y="1020813"/>
                  <a:pt x="4499296" y="1017470"/>
                  <a:pt x="4479236" y="1010783"/>
                </a:cubicBezTo>
                <a:cubicBezTo>
                  <a:pt x="4451747" y="1043473"/>
                  <a:pt x="4421657" y="1070219"/>
                  <a:pt x="4388967" y="1091022"/>
                </a:cubicBezTo>
                <a:cubicBezTo>
                  <a:pt x="4356278" y="1111824"/>
                  <a:pt x="4324331" y="1122226"/>
                  <a:pt x="4293127" y="1122226"/>
                </a:cubicBezTo>
                <a:cubicBezTo>
                  <a:pt x="4262666" y="1122226"/>
                  <a:pt x="4240563" y="1112196"/>
                  <a:pt x="4226819" y="1092136"/>
                </a:cubicBezTo>
                <a:cubicBezTo>
                  <a:pt x="4213075" y="1072077"/>
                  <a:pt x="4206201" y="1047188"/>
                  <a:pt x="4206201" y="1017470"/>
                </a:cubicBezTo>
                <a:lnTo>
                  <a:pt x="4206223" y="1017261"/>
                </a:lnTo>
                <a:lnTo>
                  <a:pt x="4193866" y="1033316"/>
                </a:lnTo>
                <a:cubicBezTo>
                  <a:pt x="4184486" y="1044204"/>
                  <a:pt x="4174689" y="1054339"/>
                  <a:pt x="4164473" y="1063718"/>
                </a:cubicBezTo>
                <a:cubicBezTo>
                  <a:pt x="4123611" y="1101237"/>
                  <a:pt x="4082377" y="1119997"/>
                  <a:pt x="4040772" y="1119997"/>
                </a:cubicBezTo>
                <a:cubicBezTo>
                  <a:pt x="4011054" y="1119997"/>
                  <a:pt x="3988208" y="1110153"/>
                  <a:pt x="3972235" y="1090465"/>
                </a:cubicBezTo>
                <a:cubicBezTo>
                  <a:pt x="3956261" y="1070777"/>
                  <a:pt x="3948275" y="1048302"/>
                  <a:pt x="3948275" y="1023042"/>
                </a:cubicBezTo>
                <a:cubicBezTo>
                  <a:pt x="3914841" y="1063161"/>
                  <a:pt x="3886238" y="1092508"/>
                  <a:pt x="3862464" y="1111082"/>
                </a:cubicBezTo>
                <a:cubicBezTo>
                  <a:pt x="3838689" y="1129655"/>
                  <a:pt x="3813429" y="1138942"/>
                  <a:pt x="3786683" y="1138942"/>
                </a:cubicBezTo>
                <a:cubicBezTo>
                  <a:pt x="3760680" y="1138942"/>
                  <a:pt x="3738949" y="1130398"/>
                  <a:pt x="3721489" y="1113310"/>
                </a:cubicBezTo>
                <a:cubicBezTo>
                  <a:pt x="3704029" y="1096222"/>
                  <a:pt x="3695300" y="1072077"/>
                  <a:pt x="3695300" y="1040873"/>
                </a:cubicBezTo>
                <a:lnTo>
                  <a:pt x="3695864" y="1034528"/>
                </a:lnTo>
                <a:lnTo>
                  <a:pt x="3695244" y="1035370"/>
                </a:lnTo>
                <a:cubicBezTo>
                  <a:pt x="3686096" y="1046282"/>
                  <a:pt x="3676507" y="1056289"/>
                  <a:pt x="3666477" y="1065390"/>
                </a:cubicBezTo>
                <a:cubicBezTo>
                  <a:pt x="3626358" y="1101795"/>
                  <a:pt x="3583267" y="1119997"/>
                  <a:pt x="3537204" y="1119997"/>
                </a:cubicBezTo>
                <a:cubicBezTo>
                  <a:pt x="3506000" y="1119997"/>
                  <a:pt x="3481854" y="1110710"/>
                  <a:pt x="3464767" y="1092136"/>
                </a:cubicBezTo>
                <a:cubicBezTo>
                  <a:pt x="3447679" y="1073563"/>
                  <a:pt x="3439135" y="1049788"/>
                  <a:pt x="3439135" y="1020813"/>
                </a:cubicBezTo>
                <a:lnTo>
                  <a:pt x="3439799" y="1010521"/>
                </a:lnTo>
                <a:lnTo>
                  <a:pt x="3409926" y="1044216"/>
                </a:lnTo>
                <a:cubicBezTo>
                  <a:pt x="3367950" y="1082106"/>
                  <a:pt x="3325044" y="1111082"/>
                  <a:pt x="3281210" y="1131141"/>
                </a:cubicBezTo>
                <a:cubicBezTo>
                  <a:pt x="3247035" y="1213609"/>
                  <a:pt x="3211559" y="1278802"/>
                  <a:pt x="3174783" y="1326723"/>
                </a:cubicBezTo>
                <a:cubicBezTo>
                  <a:pt x="3138007" y="1374643"/>
                  <a:pt x="3098444" y="1398603"/>
                  <a:pt x="3056096" y="1398603"/>
                </a:cubicBezTo>
                <a:cubicBezTo>
                  <a:pt x="3035294" y="1398603"/>
                  <a:pt x="3017463" y="1392474"/>
                  <a:pt x="3002604" y="1380215"/>
                </a:cubicBezTo>
                <a:cubicBezTo>
                  <a:pt x="2987745" y="1367956"/>
                  <a:pt x="2980315" y="1350311"/>
                  <a:pt x="2980315" y="1327280"/>
                </a:cubicBezTo>
                <a:cubicBezTo>
                  <a:pt x="2980315" y="1298305"/>
                  <a:pt x="2991274" y="1271930"/>
                  <a:pt x="3013191" y="1248156"/>
                </a:cubicBezTo>
                <a:cubicBezTo>
                  <a:pt x="3035108" y="1224381"/>
                  <a:pt x="3060554" y="1204136"/>
                  <a:pt x="3089529" y="1187420"/>
                </a:cubicBezTo>
                <a:cubicBezTo>
                  <a:pt x="3118504" y="1170703"/>
                  <a:pt x="3156766" y="1151201"/>
                  <a:pt x="3204315" y="1128912"/>
                </a:cubicBezTo>
                <a:cubicBezTo>
                  <a:pt x="3222889" y="1082106"/>
                  <a:pt x="3237747" y="1035672"/>
                  <a:pt x="3248892" y="989609"/>
                </a:cubicBezTo>
                <a:cubicBezTo>
                  <a:pt x="3188713" y="1065390"/>
                  <a:pt x="3132249" y="1103281"/>
                  <a:pt x="3079499" y="1103281"/>
                </a:cubicBezTo>
                <a:cubicBezTo>
                  <a:pt x="3049781" y="1103281"/>
                  <a:pt x="3026193" y="1092879"/>
                  <a:pt x="3008733" y="1072077"/>
                </a:cubicBezTo>
                <a:cubicBezTo>
                  <a:pt x="2991274" y="1051274"/>
                  <a:pt x="2982544" y="1023785"/>
                  <a:pt x="2982544" y="989609"/>
                </a:cubicBezTo>
                <a:cubicBezTo>
                  <a:pt x="2982544" y="939832"/>
                  <a:pt x="2998889" y="892654"/>
                  <a:pt x="3031579" y="848077"/>
                </a:cubicBezTo>
                <a:cubicBezTo>
                  <a:pt x="3064269" y="803500"/>
                  <a:pt x="3104760" y="767653"/>
                  <a:pt x="3153051" y="740535"/>
                </a:cubicBezTo>
                <a:cubicBezTo>
                  <a:pt x="3201343" y="713418"/>
                  <a:pt x="3247406" y="699859"/>
                  <a:pt x="3291240" y="699859"/>
                </a:cubicBezTo>
                <a:cubicBezTo>
                  <a:pt x="3314271" y="699859"/>
                  <a:pt x="3331917" y="703945"/>
                  <a:pt x="3344175" y="712117"/>
                </a:cubicBezTo>
                <a:cubicBezTo>
                  <a:pt x="3356434" y="720290"/>
                  <a:pt x="3362563" y="730320"/>
                  <a:pt x="3362563" y="742207"/>
                </a:cubicBezTo>
                <a:cubicBezTo>
                  <a:pt x="3362563" y="749636"/>
                  <a:pt x="3360334" y="756323"/>
                  <a:pt x="3355877" y="762267"/>
                </a:cubicBezTo>
                <a:cubicBezTo>
                  <a:pt x="3351419" y="768210"/>
                  <a:pt x="3347704" y="771553"/>
                  <a:pt x="3344732" y="772296"/>
                </a:cubicBezTo>
                <a:cubicBezTo>
                  <a:pt x="3337303" y="764867"/>
                  <a:pt x="3329873" y="759666"/>
                  <a:pt x="3322444" y="756694"/>
                </a:cubicBezTo>
                <a:cubicBezTo>
                  <a:pt x="3315015" y="753723"/>
                  <a:pt x="3305727" y="752237"/>
                  <a:pt x="3294583" y="752237"/>
                </a:cubicBezTo>
                <a:cubicBezTo>
                  <a:pt x="3258179" y="752237"/>
                  <a:pt x="3222889" y="765796"/>
                  <a:pt x="3188713" y="792913"/>
                </a:cubicBezTo>
                <a:cubicBezTo>
                  <a:pt x="3154537" y="820031"/>
                  <a:pt x="3126862" y="852721"/>
                  <a:pt x="3105688" y="890983"/>
                </a:cubicBezTo>
                <a:cubicBezTo>
                  <a:pt x="3084514" y="929245"/>
                  <a:pt x="3073927" y="963606"/>
                  <a:pt x="3073927" y="994067"/>
                </a:cubicBezTo>
                <a:cubicBezTo>
                  <a:pt x="3073927" y="1008926"/>
                  <a:pt x="3077085" y="1020256"/>
                  <a:pt x="3083400" y="1028057"/>
                </a:cubicBezTo>
                <a:cubicBezTo>
                  <a:pt x="3089715" y="1035858"/>
                  <a:pt x="3098073" y="1039758"/>
                  <a:pt x="3108474" y="1039758"/>
                </a:cubicBezTo>
                <a:cubicBezTo>
                  <a:pt x="3128534" y="1039758"/>
                  <a:pt x="3153237" y="1026757"/>
                  <a:pt x="3182583" y="1000753"/>
                </a:cubicBezTo>
                <a:cubicBezTo>
                  <a:pt x="3211930" y="974750"/>
                  <a:pt x="3241091" y="941318"/>
                  <a:pt x="3270066" y="900455"/>
                </a:cubicBezTo>
                <a:cubicBezTo>
                  <a:pt x="3278238" y="858850"/>
                  <a:pt x="3287897" y="828946"/>
                  <a:pt x="3299041" y="810744"/>
                </a:cubicBezTo>
                <a:cubicBezTo>
                  <a:pt x="3310185" y="792542"/>
                  <a:pt x="3326159" y="783441"/>
                  <a:pt x="3346961" y="783441"/>
                </a:cubicBezTo>
                <a:cubicBezTo>
                  <a:pt x="3356619" y="783441"/>
                  <a:pt x="3367393" y="784926"/>
                  <a:pt x="3379279" y="787898"/>
                </a:cubicBezTo>
                <a:cubicBezTo>
                  <a:pt x="3379279" y="807215"/>
                  <a:pt x="3371107" y="845848"/>
                  <a:pt x="3354762" y="903799"/>
                </a:cubicBezTo>
                <a:cubicBezTo>
                  <a:pt x="3338417" y="961749"/>
                  <a:pt x="3318729" y="1021928"/>
                  <a:pt x="3295698" y="1084335"/>
                </a:cubicBezTo>
                <a:cubicBezTo>
                  <a:pt x="3332845" y="1068733"/>
                  <a:pt x="3368693" y="1044402"/>
                  <a:pt x="3403240" y="1011340"/>
                </a:cubicBezTo>
                <a:cubicBezTo>
                  <a:pt x="3420513" y="994810"/>
                  <a:pt x="3435326" y="977026"/>
                  <a:pt x="3447677" y="957987"/>
                </a:cubicBezTo>
                <a:lnTo>
                  <a:pt x="3448087" y="957263"/>
                </a:lnTo>
                <a:lnTo>
                  <a:pt x="3453239" y="936082"/>
                </a:lnTo>
                <a:cubicBezTo>
                  <a:pt x="3456373" y="924682"/>
                  <a:pt x="3460030" y="912621"/>
                  <a:pt x="3464209" y="899898"/>
                </a:cubicBezTo>
                <a:cubicBezTo>
                  <a:pt x="3480926" y="849006"/>
                  <a:pt x="3502100" y="804243"/>
                  <a:pt x="3527731" y="765610"/>
                </a:cubicBezTo>
                <a:cubicBezTo>
                  <a:pt x="3553363" y="726976"/>
                  <a:pt x="3579181" y="707660"/>
                  <a:pt x="3605184" y="707660"/>
                </a:cubicBezTo>
                <a:cubicBezTo>
                  <a:pt x="3614843" y="707660"/>
                  <a:pt x="3622829" y="710446"/>
                  <a:pt x="3629144" y="716018"/>
                </a:cubicBezTo>
                <a:cubicBezTo>
                  <a:pt x="3635459" y="721590"/>
                  <a:pt x="3638617" y="729577"/>
                  <a:pt x="3638617" y="739978"/>
                </a:cubicBezTo>
                <a:cubicBezTo>
                  <a:pt x="3638617" y="746665"/>
                  <a:pt x="3635645" y="755766"/>
                  <a:pt x="3629701" y="767281"/>
                </a:cubicBezTo>
                <a:cubicBezTo>
                  <a:pt x="3623758" y="778797"/>
                  <a:pt x="3614099" y="795328"/>
                  <a:pt x="3600726" y="816873"/>
                </a:cubicBezTo>
                <a:cubicBezTo>
                  <a:pt x="3576952" y="856250"/>
                  <a:pt x="3558192" y="890983"/>
                  <a:pt x="3544448" y="921072"/>
                </a:cubicBezTo>
                <a:cubicBezTo>
                  <a:pt x="3530703" y="951162"/>
                  <a:pt x="3523831" y="979579"/>
                  <a:pt x="3523831" y="1006326"/>
                </a:cubicBezTo>
                <a:cubicBezTo>
                  <a:pt x="3523831" y="1029357"/>
                  <a:pt x="3527917" y="1044959"/>
                  <a:pt x="3536090" y="1053131"/>
                </a:cubicBezTo>
                <a:cubicBezTo>
                  <a:pt x="3544262" y="1061304"/>
                  <a:pt x="3556892" y="1065390"/>
                  <a:pt x="3573980" y="1065390"/>
                </a:cubicBezTo>
                <a:cubicBezTo>
                  <a:pt x="3618000" y="1065390"/>
                  <a:pt x="3661811" y="1033420"/>
                  <a:pt x="3705413" y="969480"/>
                </a:cubicBezTo>
                <a:lnTo>
                  <a:pt x="3713212" y="957080"/>
                </a:lnTo>
                <a:lnTo>
                  <a:pt x="3721942" y="935142"/>
                </a:lnTo>
                <a:cubicBezTo>
                  <a:pt x="3727862" y="922419"/>
                  <a:pt x="3734769" y="909371"/>
                  <a:pt x="3742663" y="895998"/>
                </a:cubicBezTo>
                <a:cubicBezTo>
                  <a:pt x="3774238" y="842505"/>
                  <a:pt x="3814543" y="797185"/>
                  <a:pt x="3863578" y="760038"/>
                </a:cubicBezTo>
                <a:cubicBezTo>
                  <a:pt x="3912613" y="722890"/>
                  <a:pt x="3961647" y="704316"/>
                  <a:pt x="4010682" y="704316"/>
                </a:cubicBezTo>
                <a:cubicBezTo>
                  <a:pt x="4043372" y="704316"/>
                  <a:pt x="4070675" y="712675"/>
                  <a:pt x="4092593" y="729391"/>
                </a:cubicBezTo>
                <a:cubicBezTo>
                  <a:pt x="4114509" y="746107"/>
                  <a:pt x="4125468" y="767467"/>
                  <a:pt x="4125468" y="793470"/>
                </a:cubicBezTo>
                <a:cubicBezTo>
                  <a:pt x="4125468" y="827646"/>
                  <a:pt x="4104294" y="845477"/>
                  <a:pt x="4061946" y="846963"/>
                </a:cubicBezTo>
                <a:cubicBezTo>
                  <a:pt x="4088692" y="855135"/>
                  <a:pt x="4102065" y="866280"/>
                  <a:pt x="4102065" y="880396"/>
                </a:cubicBezTo>
                <a:cubicBezTo>
                  <a:pt x="4102065" y="885596"/>
                  <a:pt x="4099465" y="893397"/>
                  <a:pt x="4094264" y="903799"/>
                </a:cubicBezTo>
                <a:cubicBezTo>
                  <a:pt x="4089063" y="914200"/>
                  <a:pt x="4083120" y="924973"/>
                  <a:pt x="4076433" y="936117"/>
                </a:cubicBezTo>
                <a:cubicBezTo>
                  <a:pt x="4064546" y="955434"/>
                  <a:pt x="4055259" y="972336"/>
                  <a:pt x="4048573" y="986823"/>
                </a:cubicBezTo>
                <a:cubicBezTo>
                  <a:pt x="4041886" y="1001311"/>
                  <a:pt x="4038543" y="1014870"/>
                  <a:pt x="4038543" y="1027500"/>
                </a:cubicBezTo>
                <a:cubicBezTo>
                  <a:pt x="4038543" y="1038644"/>
                  <a:pt x="4041329" y="1048117"/>
                  <a:pt x="4046901" y="1055917"/>
                </a:cubicBezTo>
                <a:cubicBezTo>
                  <a:pt x="4052473" y="1063718"/>
                  <a:pt x="4060831" y="1067619"/>
                  <a:pt x="4071976" y="1067619"/>
                </a:cubicBezTo>
                <a:cubicBezTo>
                  <a:pt x="4092779" y="1067619"/>
                  <a:pt x="4119339" y="1053131"/>
                  <a:pt x="4151657" y="1024156"/>
                </a:cubicBezTo>
                <a:cubicBezTo>
                  <a:pt x="4167817" y="1009669"/>
                  <a:pt x="4183743" y="991560"/>
                  <a:pt x="4199438" y="969828"/>
                </a:cubicBezTo>
                <a:lnTo>
                  <a:pt x="4220533" y="937951"/>
                </a:lnTo>
                <a:lnTo>
                  <a:pt x="4225705" y="920515"/>
                </a:lnTo>
                <a:cubicBezTo>
                  <a:pt x="4238706" y="887082"/>
                  <a:pt x="4255609" y="859222"/>
                  <a:pt x="4276411" y="836933"/>
                </a:cubicBezTo>
                <a:cubicBezTo>
                  <a:pt x="4297213" y="814645"/>
                  <a:pt x="4318387" y="803500"/>
                  <a:pt x="4339933" y="803500"/>
                </a:cubicBezTo>
                <a:cubicBezTo>
                  <a:pt x="4348849" y="803500"/>
                  <a:pt x="4360364" y="806472"/>
                  <a:pt x="4374480" y="812416"/>
                </a:cubicBezTo>
                <a:cubicBezTo>
                  <a:pt x="4378937" y="778240"/>
                  <a:pt x="4391011" y="750008"/>
                  <a:pt x="4410699" y="727719"/>
                </a:cubicBezTo>
                <a:cubicBezTo>
                  <a:pt x="4430387" y="705431"/>
                  <a:pt x="4458062" y="694287"/>
                  <a:pt x="4493723" y="694287"/>
                </a:cubicBezTo>
                <a:close/>
                <a:moveTo>
                  <a:pt x="2560149" y="694287"/>
                </a:moveTo>
                <a:cubicBezTo>
                  <a:pt x="2589867" y="694287"/>
                  <a:pt x="2611784" y="702645"/>
                  <a:pt x="2625900" y="719361"/>
                </a:cubicBezTo>
                <a:cubicBezTo>
                  <a:pt x="2640016" y="736078"/>
                  <a:pt x="2647074" y="757809"/>
                  <a:pt x="2647074" y="784555"/>
                </a:cubicBezTo>
                <a:cubicBezTo>
                  <a:pt x="2647074" y="810558"/>
                  <a:pt x="2640202" y="840276"/>
                  <a:pt x="2626457" y="873709"/>
                </a:cubicBezTo>
                <a:cubicBezTo>
                  <a:pt x="2612713" y="907142"/>
                  <a:pt x="2595067" y="940575"/>
                  <a:pt x="2573522" y="974007"/>
                </a:cubicBezTo>
                <a:cubicBezTo>
                  <a:pt x="2582437" y="978465"/>
                  <a:pt x="2592839" y="980694"/>
                  <a:pt x="2604726" y="980694"/>
                </a:cubicBezTo>
                <a:cubicBezTo>
                  <a:pt x="2625528" y="980694"/>
                  <a:pt x="2647817" y="973822"/>
                  <a:pt x="2671591" y="960077"/>
                </a:cubicBezTo>
                <a:cubicBezTo>
                  <a:pt x="2695365" y="946332"/>
                  <a:pt x="2713568" y="925344"/>
                  <a:pt x="2726198" y="897112"/>
                </a:cubicBezTo>
                <a:lnTo>
                  <a:pt x="2746257" y="911599"/>
                </a:lnTo>
                <a:cubicBezTo>
                  <a:pt x="2730655" y="947261"/>
                  <a:pt x="2709667" y="974379"/>
                  <a:pt x="2683293" y="992953"/>
                </a:cubicBezTo>
                <a:cubicBezTo>
                  <a:pt x="2656918" y="1011526"/>
                  <a:pt x="2629615" y="1020813"/>
                  <a:pt x="2601382" y="1020813"/>
                </a:cubicBezTo>
                <a:cubicBezTo>
                  <a:pt x="2584295" y="1020813"/>
                  <a:pt x="2565721" y="1017470"/>
                  <a:pt x="2545661" y="1010783"/>
                </a:cubicBezTo>
                <a:cubicBezTo>
                  <a:pt x="2518172" y="1043473"/>
                  <a:pt x="2488083" y="1070219"/>
                  <a:pt x="2455393" y="1091022"/>
                </a:cubicBezTo>
                <a:cubicBezTo>
                  <a:pt x="2422703" y="1111824"/>
                  <a:pt x="2390756" y="1122226"/>
                  <a:pt x="2359552" y="1122226"/>
                </a:cubicBezTo>
                <a:cubicBezTo>
                  <a:pt x="2329091" y="1122226"/>
                  <a:pt x="2306989" y="1112196"/>
                  <a:pt x="2293244" y="1092136"/>
                </a:cubicBezTo>
                <a:cubicBezTo>
                  <a:pt x="2279499" y="1072077"/>
                  <a:pt x="2272627" y="1047188"/>
                  <a:pt x="2272627" y="1017470"/>
                </a:cubicBezTo>
                <a:cubicBezTo>
                  <a:pt x="2272627" y="986266"/>
                  <a:pt x="2279128" y="953948"/>
                  <a:pt x="2292129" y="920515"/>
                </a:cubicBezTo>
                <a:cubicBezTo>
                  <a:pt x="2305131" y="887082"/>
                  <a:pt x="2322033" y="859222"/>
                  <a:pt x="2342836" y="836933"/>
                </a:cubicBezTo>
                <a:cubicBezTo>
                  <a:pt x="2363638" y="814645"/>
                  <a:pt x="2384812" y="803500"/>
                  <a:pt x="2406358" y="803500"/>
                </a:cubicBezTo>
                <a:cubicBezTo>
                  <a:pt x="2415273" y="803500"/>
                  <a:pt x="2426789" y="806472"/>
                  <a:pt x="2440905" y="812416"/>
                </a:cubicBezTo>
                <a:cubicBezTo>
                  <a:pt x="2445363" y="778240"/>
                  <a:pt x="2457436" y="750008"/>
                  <a:pt x="2477124" y="727719"/>
                </a:cubicBezTo>
                <a:cubicBezTo>
                  <a:pt x="2496812" y="705431"/>
                  <a:pt x="2524487" y="694287"/>
                  <a:pt x="2560149" y="694287"/>
                </a:cubicBezTo>
                <a:close/>
                <a:moveTo>
                  <a:pt x="3702139" y="509292"/>
                </a:moveTo>
                <a:cubicBezTo>
                  <a:pt x="3734086" y="509292"/>
                  <a:pt x="3750059" y="523037"/>
                  <a:pt x="3750059" y="550526"/>
                </a:cubicBezTo>
                <a:cubicBezTo>
                  <a:pt x="3750059" y="566128"/>
                  <a:pt x="3741515" y="581172"/>
                  <a:pt x="3724427" y="595660"/>
                </a:cubicBezTo>
                <a:cubicBezTo>
                  <a:pt x="3707340" y="610148"/>
                  <a:pt x="3688766" y="617391"/>
                  <a:pt x="3668706" y="617391"/>
                </a:cubicBezTo>
                <a:cubicBezTo>
                  <a:pt x="3653104" y="617391"/>
                  <a:pt x="3639917" y="613677"/>
                  <a:pt x="3629144" y="606247"/>
                </a:cubicBezTo>
                <a:cubicBezTo>
                  <a:pt x="3618371" y="598818"/>
                  <a:pt x="3612985" y="588045"/>
                  <a:pt x="3612985" y="573929"/>
                </a:cubicBezTo>
                <a:cubicBezTo>
                  <a:pt x="3612985" y="556841"/>
                  <a:pt x="3622457" y="541796"/>
                  <a:pt x="3641403" y="528795"/>
                </a:cubicBezTo>
                <a:cubicBezTo>
                  <a:pt x="3660348" y="515793"/>
                  <a:pt x="3680593" y="509292"/>
                  <a:pt x="3702139" y="509292"/>
                </a:cubicBezTo>
                <a:close/>
                <a:moveTo>
                  <a:pt x="4153329" y="464715"/>
                </a:moveTo>
                <a:cubicBezTo>
                  <a:pt x="4172645" y="464715"/>
                  <a:pt x="4183789" y="477717"/>
                  <a:pt x="4186761" y="503720"/>
                </a:cubicBezTo>
                <a:cubicBezTo>
                  <a:pt x="4186761" y="503720"/>
                  <a:pt x="4180818" y="509664"/>
                  <a:pt x="4168931" y="521551"/>
                </a:cubicBezTo>
                <a:cubicBezTo>
                  <a:pt x="4148128" y="540867"/>
                  <a:pt x="4128811" y="559627"/>
                  <a:pt x="4110981" y="577829"/>
                </a:cubicBezTo>
                <a:cubicBezTo>
                  <a:pt x="4093150" y="596032"/>
                  <a:pt x="4077919" y="613305"/>
                  <a:pt x="4065289" y="629650"/>
                </a:cubicBezTo>
                <a:cubicBezTo>
                  <a:pt x="4057117" y="625935"/>
                  <a:pt x="4050616" y="620177"/>
                  <a:pt x="4045787" y="612376"/>
                </a:cubicBezTo>
                <a:cubicBezTo>
                  <a:pt x="4040958" y="604575"/>
                  <a:pt x="4038543" y="598075"/>
                  <a:pt x="4038543" y="592874"/>
                </a:cubicBezTo>
                <a:cubicBezTo>
                  <a:pt x="4038543" y="583959"/>
                  <a:pt x="4045229" y="568914"/>
                  <a:pt x="4058603" y="547740"/>
                </a:cubicBezTo>
                <a:cubicBezTo>
                  <a:pt x="4071976" y="526566"/>
                  <a:pt x="4087577" y="507435"/>
                  <a:pt x="4105409" y="490347"/>
                </a:cubicBezTo>
                <a:cubicBezTo>
                  <a:pt x="4123239" y="473259"/>
                  <a:pt x="4139213" y="464715"/>
                  <a:pt x="4153329" y="464715"/>
                </a:cubicBezTo>
                <a:close/>
                <a:moveTo>
                  <a:pt x="2621442" y="461372"/>
                </a:moveTo>
                <a:cubicBezTo>
                  <a:pt x="2633329" y="461372"/>
                  <a:pt x="2647817" y="468058"/>
                  <a:pt x="2664905" y="481431"/>
                </a:cubicBezTo>
                <a:cubicBezTo>
                  <a:pt x="2681993" y="494805"/>
                  <a:pt x="2696851" y="510778"/>
                  <a:pt x="2709481" y="529352"/>
                </a:cubicBezTo>
                <a:cubicBezTo>
                  <a:pt x="2722112" y="547925"/>
                  <a:pt x="2728427" y="564642"/>
                  <a:pt x="2728427" y="579501"/>
                </a:cubicBezTo>
                <a:cubicBezTo>
                  <a:pt x="2728427" y="587673"/>
                  <a:pt x="2726198" y="595846"/>
                  <a:pt x="2721740" y="604018"/>
                </a:cubicBezTo>
                <a:cubicBezTo>
                  <a:pt x="2717283" y="612191"/>
                  <a:pt x="2710225" y="618506"/>
                  <a:pt x="2700566" y="622963"/>
                </a:cubicBezTo>
                <a:cubicBezTo>
                  <a:pt x="2690165" y="604390"/>
                  <a:pt x="2678835" y="588416"/>
                  <a:pt x="2666576" y="575043"/>
                </a:cubicBezTo>
                <a:cubicBezTo>
                  <a:pt x="2654317" y="561670"/>
                  <a:pt x="2638901" y="546811"/>
                  <a:pt x="2620327" y="530466"/>
                </a:cubicBezTo>
                <a:cubicBezTo>
                  <a:pt x="2586152" y="541610"/>
                  <a:pt x="2548261" y="560927"/>
                  <a:pt x="2506656" y="588416"/>
                </a:cubicBezTo>
                <a:cubicBezTo>
                  <a:pt x="2501456" y="585444"/>
                  <a:pt x="2497741" y="580801"/>
                  <a:pt x="2495512" y="574486"/>
                </a:cubicBezTo>
                <a:cubicBezTo>
                  <a:pt x="2493283" y="568171"/>
                  <a:pt x="2492169" y="562413"/>
                  <a:pt x="2492169" y="557212"/>
                </a:cubicBezTo>
                <a:cubicBezTo>
                  <a:pt x="2492169" y="543839"/>
                  <a:pt x="2500341" y="529723"/>
                  <a:pt x="2516686" y="514864"/>
                </a:cubicBezTo>
                <a:cubicBezTo>
                  <a:pt x="2533031" y="500005"/>
                  <a:pt x="2551790" y="487375"/>
                  <a:pt x="2572965" y="476974"/>
                </a:cubicBezTo>
                <a:cubicBezTo>
                  <a:pt x="2594139" y="466572"/>
                  <a:pt x="2610298" y="461372"/>
                  <a:pt x="2621442" y="461372"/>
                </a:cubicBezTo>
                <a:close/>
                <a:moveTo>
                  <a:pt x="536039" y="380019"/>
                </a:moveTo>
                <a:cubicBezTo>
                  <a:pt x="503349" y="406022"/>
                  <a:pt x="465087" y="449113"/>
                  <a:pt x="421253" y="509292"/>
                </a:cubicBezTo>
                <a:cubicBezTo>
                  <a:pt x="377419" y="569471"/>
                  <a:pt x="331356" y="640794"/>
                  <a:pt x="283064" y="723262"/>
                </a:cubicBezTo>
                <a:lnTo>
                  <a:pt x="366646" y="741092"/>
                </a:lnTo>
                <a:cubicBezTo>
                  <a:pt x="388934" y="747036"/>
                  <a:pt x="406022" y="751122"/>
                  <a:pt x="417909" y="753351"/>
                </a:cubicBezTo>
                <a:cubicBezTo>
                  <a:pt x="431283" y="690943"/>
                  <a:pt x="448742" y="626307"/>
                  <a:pt x="470287" y="559441"/>
                </a:cubicBezTo>
                <a:cubicBezTo>
                  <a:pt x="491833" y="492576"/>
                  <a:pt x="513750" y="432768"/>
                  <a:pt x="536039" y="380019"/>
                </a:cubicBezTo>
                <a:close/>
                <a:moveTo>
                  <a:pt x="1986486" y="284178"/>
                </a:moveTo>
                <a:cubicBezTo>
                  <a:pt x="2089757" y="284178"/>
                  <a:pt x="2165909" y="313525"/>
                  <a:pt x="2214943" y="372218"/>
                </a:cubicBezTo>
                <a:cubicBezTo>
                  <a:pt x="2263979" y="430911"/>
                  <a:pt x="2288496" y="507435"/>
                  <a:pt x="2288496" y="601789"/>
                </a:cubicBezTo>
                <a:cubicBezTo>
                  <a:pt x="2288496" y="705059"/>
                  <a:pt x="2261749" y="801457"/>
                  <a:pt x="2208257" y="890983"/>
                </a:cubicBezTo>
                <a:cubicBezTo>
                  <a:pt x="2154765" y="980508"/>
                  <a:pt x="2085485" y="1051646"/>
                  <a:pt x="2000417" y="1104395"/>
                </a:cubicBezTo>
                <a:cubicBezTo>
                  <a:pt x="1915349" y="1157144"/>
                  <a:pt x="1827867" y="1183519"/>
                  <a:pt x="1737970" y="1183519"/>
                </a:cubicBezTo>
                <a:cubicBezTo>
                  <a:pt x="1708252" y="1183519"/>
                  <a:pt x="1682248" y="1179619"/>
                  <a:pt x="1659960" y="1171818"/>
                </a:cubicBezTo>
                <a:cubicBezTo>
                  <a:pt x="1637672" y="1164017"/>
                  <a:pt x="1618355" y="1149343"/>
                  <a:pt x="1602010" y="1127798"/>
                </a:cubicBezTo>
                <a:cubicBezTo>
                  <a:pt x="1620584" y="1035672"/>
                  <a:pt x="1651787" y="918657"/>
                  <a:pt x="1695622" y="776754"/>
                </a:cubicBezTo>
                <a:cubicBezTo>
                  <a:pt x="1666647" y="777497"/>
                  <a:pt x="1619841" y="782326"/>
                  <a:pt x="1555204" y="791242"/>
                </a:cubicBezTo>
                <a:cubicBezTo>
                  <a:pt x="1567091" y="767467"/>
                  <a:pt x="1586222" y="750379"/>
                  <a:pt x="1612597" y="739978"/>
                </a:cubicBezTo>
                <a:cubicBezTo>
                  <a:pt x="1638972" y="729577"/>
                  <a:pt x="1672590" y="723262"/>
                  <a:pt x="1713452" y="721033"/>
                </a:cubicBezTo>
                <a:cubicBezTo>
                  <a:pt x="1745399" y="618506"/>
                  <a:pt x="1771774" y="540867"/>
                  <a:pt x="1792577" y="488118"/>
                </a:cubicBezTo>
                <a:cubicBezTo>
                  <a:pt x="1801492" y="464344"/>
                  <a:pt x="1813936" y="440383"/>
                  <a:pt x="1829910" y="416238"/>
                </a:cubicBezTo>
                <a:cubicBezTo>
                  <a:pt x="1845883" y="392092"/>
                  <a:pt x="1865014" y="380019"/>
                  <a:pt x="1887303" y="380019"/>
                </a:cubicBezTo>
                <a:cubicBezTo>
                  <a:pt x="1899933" y="380019"/>
                  <a:pt x="1914049" y="385219"/>
                  <a:pt x="1929651" y="395621"/>
                </a:cubicBezTo>
                <a:cubicBezTo>
                  <a:pt x="1887303" y="490718"/>
                  <a:pt x="1846812" y="598446"/>
                  <a:pt x="1808179" y="718804"/>
                </a:cubicBezTo>
                <a:cubicBezTo>
                  <a:pt x="1852756" y="718804"/>
                  <a:pt x="1920735" y="722519"/>
                  <a:pt x="2012118" y="729948"/>
                </a:cubicBezTo>
                <a:cubicBezTo>
                  <a:pt x="1967541" y="760409"/>
                  <a:pt x="1920364" y="775640"/>
                  <a:pt x="1870586" y="775640"/>
                </a:cubicBezTo>
                <a:lnTo>
                  <a:pt x="1790348" y="775640"/>
                </a:lnTo>
                <a:cubicBezTo>
                  <a:pt x="1748000" y="907885"/>
                  <a:pt x="1715310" y="1027871"/>
                  <a:pt x="1692278" y="1135599"/>
                </a:cubicBezTo>
                <a:cubicBezTo>
                  <a:pt x="1709366" y="1137828"/>
                  <a:pt x="1723482" y="1138942"/>
                  <a:pt x="1734627" y="1138942"/>
                </a:cubicBezTo>
                <a:cubicBezTo>
                  <a:pt x="1811893" y="1138942"/>
                  <a:pt x="1885631" y="1111824"/>
                  <a:pt x="1955840" y="1057589"/>
                </a:cubicBezTo>
                <a:cubicBezTo>
                  <a:pt x="2026049" y="1003354"/>
                  <a:pt x="2082513" y="933702"/>
                  <a:pt x="2125233" y="848635"/>
                </a:cubicBezTo>
                <a:cubicBezTo>
                  <a:pt x="2167952" y="763567"/>
                  <a:pt x="2189312" y="677199"/>
                  <a:pt x="2189312" y="589531"/>
                </a:cubicBezTo>
                <a:cubicBezTo>
                  <a:pt x="2189312" y="503349"/>
                  <a:pt x="2167952" y="438526"/>
                  <a:pt x="2125233" y="395063"/>
                </a:cubicBezTo>
                <a:cubicBezTo>
                  <a:pt x="2082513" y="351601"/>
                  <a:pt x="2024377" y="329870"/>
                  <a:pt x="1950825" y="329870"/>
                </a:cubicBezTo>
                <a:cubicBezTo>
                  <a:pt x="1903276" y="329870"/>
                  <a:pt x="1860185" y="338599"/>
                  <a:pt x="1821551" y="356059"/>
                </a:cubicBezTo>
                <a:cubicBezTo>
                  <a:pt x="1782918" y="373518"/>
                  <a:pt x="1752643" y="397664"/>
                  <a:pt x="1730726" y="428496"/>
                </a:cubicBezTo>
                <a:cubicBezTo>
                  <a:pt x="1708809" y="459329"/>
                  <a:pt x="1697851" y="493319"/>
                  <a:pt x="1697851" y="530466"/>
                </a:cubicBezTo>
                <a:cubicBezTo>
                  <a:pt x="1697851" y="550526"/>
                  <a:pt x="1701194" y="568357"/>
                  <a:pt x="1707880" y="583959"/>
                </a:cubicBezTo>
                <a:cubicBezTo>
                  <a:pt x="1677419" y="583959"/>
                  <a:pt x="1654945" y="577458"/>
                  <a:pt x="1640457" y="564456"/>
                </a:cubicBezTo>
                <a:cubicBezTo>
                  <a:pt x="1625970" y="551454"/>
                  <a:pt x="1618726" y="534181"/>
                  <a:pt x="1618726" y="512635"/>
                </a:cubicBezTo>
                <a:cubicBezTo>
                  <a:pt x="1618726" y="477717"/>
                  <a:pt x="1635443" y="442427"/>
                  <a:pt x="1668875" y="406765"/>
                </a:cubicBezTo>
                <a:cubicBezTo>
                  <a:pt x="1702308" y="371103"/>
                  <a:pt x="1747257" y="341757"/>
                  <a:pt x="1803721" y="318725"/>
                </a:cubicBezTo>
                <a:cubicBezTo>
                  <a:pt x="1860185" y="295694"/>
                  <a:pt x="1921107" y="284178"/>
                  <a:pt x="1986486" y="284178"/>
                </a:cubicBezTo>
                <a:close/>
                <a:moveTo>
                  <a:pt x="588416" y="281949"/>
                </a:moveTo>
                <a:cubicBezTo>
                  <a:pt x="607733" y="281949"/>
                  <a:pt x="632993" y="296437"/>
                  <a:pt x="664197" y="325412"/>
                </a:cubicBezTo>
                <a:cubicBezTo>
                  <a:pt x="649338" y="336556"/>
                  <a:pt x="627607" y="382805"/>
                  <a:pt x="599004" y="464158"/>
                </a:cubicBezTo>
                <a:cubicBezTo>
                  <a:pt x="570400" y="545511"/>
                  <a:pt x="545140" y="634665"/>
                  <a:pt x="523223" y="731620"/>
                </a:cubicBezTo>
                <a:cubicBezTo>
                  <a:pt x="501306" y="828575"/>
                  <a:pt x="490347" y="906770"/>
                  <a:pt x="490347" y="966206"/>
                </a:cubicBezTo>
                <a:cubicBezTo>
                  <a:pt x="490347" y="995924"/>
                  <a:pt x="493505" y="1018027"/>
                  <a:pt x="499820" y="1032515"/>
                </a:cubicBezTo>
                <a:cubicBezTo>
                  <a:pt x="506135" y="1047002"/>
                  <a:pt x="515979" y="1054246"/>
                  <a:pt x="529352" y="1054246"/>
                </a:cubicBezTo>
                <a:cubicBezTo>
                  <a:pt x="547926" y="1054246"/>
                  <a:pt x="569843" y="1040687"/>
                  <a:pt x="595103" y="1013569"/>
                </a:cubicBezTo>
                <a:cubicBezTo>
                  <a:pt x="620363" y="986452"/>
                  <a:pt x="647852" y="944661"/>
                  <a:pt x="677571" y="888197"/>
                </a:cubicBezTo>
                <a:lnTo>
                  <a:pt x="697630" y="909371"/>
                </a:lnTo>
                <a:cubicBezTo>
                  <a:pt x="673856" y="972521"/>
                  <a:pt x="643395" y="1023228"/>
                  <a:pt x="606247" y="1061490"/>
                </a:cubicBezTo>
                <a:cubicBezTo>
                  <a:pt x="569100" y="1099752"/>
                  <a:pt x="530466" y="1118883"/>
                  <a:pt x="490347" y="1118883"/>
                </a:cubicBezTo>
                <a:cubicBezTo>
                  <a:pt x="456171" y="1118883"/>
                  <a:pt x="431283" y="1104024"/>
                  <a:pt x="415681" y="1074306"/>
                </a:cubicBezTo>
                <a:cubicBezTo>
                  <a:pt x="400079" y="1044587"/>
                  <a:pt x="392278" y="1001868"/>
                  <a:pt x="392278" y="946147"/>
                </a:cubicBezTo>
                <a:cubicBezTo>
                  <a:pt x="392278" y="909742"/>
                  <a:pt x="397107" y="863679"/>
                  <a:pt x="406765" y="807958"/>
                </a:cubicBezTo>
                <a:cubicBezTo>
                  <a:pt x="368875" y="802014"/>
                  <a:pt x="315754" y="794956"/>
                  <a:pt x="247402" y="786784"/>
                </a:cubicBezTo>
                <a:cubicBezTo>
                  <a:pt x="178308" y="909371"/>
                  <a:pt x="112928" y="1041616"/>
                  <a:pt x="51264" y="1183519"/>
                </a:cubicBezTo>
                <a:cubicBezTo>
                  <a:pt x="17088" y="1165688"/>
                  <a:pt x="0" y="1142657"/>
                  <a:pt x="0" y="1114425"/>
                </a:cubicBezTo>
                <a:cubicBezTo>
                  <a:pt x="0" y="1086193"/>
                  <a:pt x="14859" y="1042544"/>
                  <a:pt x="44577" y="983480"/>
                </a:cubicBezTo>
                <a:cubicBezTo>
                  <a:pt x="74295" y="924415"/>
                  <a:pt x="114043" y="856621"/>
                  <a:pt x="163821" y="780097"/>
                </a:cubicBezTo>
                <a:cubicBezTo>
                  <a:pt x="119244" y="777126"/>
                  <a:pt x="64637" y="775640"/>
                  <a:pt x="0" y="775640"/>
                </a:cubicBezTo>
                <a:cubicBezTo>
                  <a:pt x="17831" y="727348"/>
                  <a:pt x="60922" y="703202"/>
                  <a:pt x="129273" y="703202"/>
                </a:cubicBezTo>
                <a:cubicBezTo>
                  <a:pt x="144132" y="703202"/>
                  <a:pt x="171622" y="705431"/>
                  <a:pt x="211741" y="709889"/>
                </a:cubicBezTo>
                <a:cubicBezTo>
                  <a:pt x="294951" y="589531"/>
                  <a:pt x="372589" y="488118"/>
                  <a:pt x="444656" y="405651"/>
                </a:cubicBezTo>
                <a:cubicBezTo>
                  <a:pt x="516722" y="323183"/>
                  <a:pt x="564642" y="281949"/>
                  <a:pt x="588416" y="281949"/>
                </a:cubicBezTo>
                <a:close/>
                <a:moveTo>
                  <a:pt x="683143" y="95840"/>
                </a:moveTo>
                <a:cubicBezTo>
                  <a:pt x="695030" y="95840"/>
                  <a:pt x="709517" y="102527"/>
                  <a:pt x="726605" y="115900"/>
                </a:cubicBezTo>
                <a:cubicBezTo>
                  <a:pt x="743693" y="129273"/>
                  <a:pt x="758552" y="145247"/>
                  <a:pt x="771182" y="163820"/>
                </a:cubicBezTo>
                <a:cubicBezTo>
                  <a:pt x="783812" y="182394"/>
                  <a:pt x="790127" y="199110"/>
                  <a:pt x="790127" y="213969"/>
                </a:cubicBezTo>
                <a:cubicBezTo>
                  <a:pt x="790127" y="222142"/>
                  <a:pt x="787899" y="230314"/>
                  <a:pt x="783441" y="238487"/>
                </a:cubicBezTo>
                <a:cubicBezTo>
                  <a:pt x="778983" y="246659"/>
                  <a:pt x="771925" y="252974"/>
                  <a:pt x="762267" y="257432"/>
                </a:cubicBezTo>
                <a:cubicBezTo>
                  <a:pt x="751865" y="238858"/>
                  <a:pt x="740535" y="222885"/>
                  <a:pt x="728277" y="209512"/>
                </a:cubicBezTo>
                <a:cubicBezTo>
                  <a:pt x="716018" y="196139"/>
                  <a:pt x="700602" y="181280"/>
                  <a:pt x="682028" y="164935"/>
                </a:cubicBezTo>
                <a:cubicBezTo>
                  <a:pt x="647852" y="176079"/>
                  <a:pt x="609962" y="195396"/>
                  <a:pt x="568357" y="222885"/>
                </a:cubicBezTo>
                <a:cubicBezTo>
                  <a:pt x="563156" y="219913"/>
                  <a:pt x="559441" y="215270"/>
                  <a:pt x="557213" y="208955"/>
                </a:cubicBezTo>
                <a:cubicBezTo>
                  <a:pt x="554984" y="202639"/>
                  <a:pt x="553869" y="196882"/>
                  <a:pt x="553869" y="191681"/>
                </a:cubicBezTo>
                <a:cubicBezTo>
                  <a:pt x="553869" y="178308"/>
                  <a:pt x="562042" y="164192"/>
                  <a:pt x="578387" y="149333"/>
                </a:cubicBezTo>
                <a:cubicBezTo>
                  <a:pt x="594732" y="134474"/>
                  <a:pt x="613491" y="121844"/>
                  <a:pt x="634665" y="111442"/>
                </a:cubicBezTo>
                <a:cubicBezTo>
                  <a:pt x="655839" y="101041"/>
                  <a:pt x="671998" y="95840"/>
                  <a:pt x="683143" y="95840"/>
                </a:cubicBezTo>
                <a:close/>
                <a:moveTo>
                  <a:pt x="892655" y="0"/>
                </a:moveTo>
                <a:cubicBezTo>
                  <a:pt x="911971" y="0"/>
                  <a:pt x="923115" y="13002"/>
                  <a:pt x="926087" y="39005"/>
                </a:cubicBezTo>
                <a:cubicBezTo>
                  <a:pt x="912714" y="50149"/>
                  <a:pt x="894512" y="67051"/>
                  <a:pt x="871480" y="89711"/>
                </a:cubicBezTo>
                <a:cubicBezTo>
                  <a:pt x="848449" y="112371"/>
                  <a:pt x="830247" y="131873"/>
                  <a:pt x="816874" y="148218"/>
                </a:cubicBezTo>
                <a:cubicBezTo>
                  <a:pt x="799043" y="140789"/>
                  <a:pt x="790127" y="128530"/>
                  <a:pt x="790127" y="111442"/>
                </a:cubicBezTo>
                <a:cubicBezTo>
                  <a:pt x="790127" y="101784"/>
                  <a:pt x="795885" y="87854"/>
                  <a:pt x="807401" y="69651"/>
                </a:cubicBezTo>
                <a:cubicBezTo>
                  <a:pt x="818917" y="51449"/>
                  <a:pt x="832661" y="35290"/>
                  <a:pt x="848635" y="21174"/>
                </a:cubicBezTo>
                <a:cubicBezTo>
                  <a:pt x="864608" y="7058"/>
                  <a:pt x="879281" y="0"/>
                  <a:pt x="892655" y="0"/>
                </a:cubicBezTo>
                <a:close/>
              </a:path>
            </a:pathLst>
          </a:custGeom>
        </p:spPr>
      </p:pic>
    </p:spTree>
    <p:extLst>
      <p:ext uri="{BB962C8B-B14F-4D97-AF65-F5344CB8AC3E}">
        <p14:creationId xmlns:p14="http://schemas.microsoft.com/office/powerpoint/2010/main" val="41724500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mph" presetSubtype="0" fill="hold" grpId="0" nodeType="clickEffect">
                                  <p:stCondLst>
                                    <p:cond delay="0"/>
                                  </p:stCondLst>
                                  <p:iterate type="lt">
                                    <p:tmPct val="10000"/>
                                  </p:iterate>
                                  <p:childTnLst>
                                    <p:animMotion origin="layout" path="M 0.0 0.0 L 0.0 -0.07213" pathEditMode="relative" ptsTypes="">
                                      <p:cBhvr>
                                        <p:cTn id="6" dur="250" accel="50000" decel="50000" autoRev="1" fill="hold">
                                          <p:stCondLst>
                                            <p:cond delay="0"/>
                                          </p:stCondLst>
                                        </p:cTn>
                                        <p:tgtEl>
                                          <p:spTgt spid="4"/>
                                        </p:tgtEl>
                                        <p:attrNameLst>
                                          <p:attrName>ppt_x</p:attrName>
                                          <p:attrName>ppt_y</p:attrName>
                                        </p:attrNameLst>
                                      </p:cBhvr>
                                    </p:animMotion>
                                    <p:animRot by="1500000">
                                      <p:cBhvr>
                                        <p:cTn id="7" dur="125" fill="hold">
                                          <p:stCondLst>
                                            <p:cond delay="0"/>
                                          </p:stCondLst>
                                        </p:cTn>
                                        <p:tgtEl>
                                          <p:spTgt spid="4"/>
                                        </p:tgtEl>
                                        <p:attrNameLst>
                                          <p:attrName>r</p:attrName>
                                        </p:attrNameLst>
                                      </p:cBhvr>
                                    </p:animRot>
                                    <p:animRot by="-1500000">
                                      <p:cBhvr>
                                        <p:cTn id="8" dur="125" fill="hold">
                                          <p:stCondLst>
                                            <p:cond delay="125"/>
                                          </p:stCondLst>
                                        </p:cTn>
                                        <p:tgtEl>
                                          <p:spTgt spid="4"/>
                                        </p:tgtEl>
                                        <p:attrNameLst>
                                          <p:attrName>r</p:attrName>
                                        </p:attrNameLst>
                                      </p:cBhvr>
                                    </p:animRot>
                                    <p:animRot by="-1500000">
                                      <p:cBhvr>
                                        <p:cTn id="9" dur="125" fill="hold">
                                          <p:stCondLst>
                                            <p:cond delay="250"/>
                                          </p:stCondLst>
                                        </p:cTn>
                                        <p:tgtEl>
                                          <p:spTgt spid="4"/>
                                        </p:tgtEl>
                                        <p:attrNameLst>
                                          <p:attrName>r</p:attrName>
                                        </p:attrNameLst>
                                      </p:cBhvr>
                                    </p:animRot>
                                    <p:animRot by="1500000">
                                      <p:cBhvr>
                                        <p:cTn id="10" dur="125" fill="hold">
                                          <p:stCondLst>
                                            <p:cond delay="375"/>
                                          </p:stCondLst>
                                        </p:cTn>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Phật giáo là gì? Hiểu đúng về đạo Phật để tu tập đúng chánh pháp">
            <a:extLst>
              <a:ext uri="{FF2B5EF4-FFF2-40B4-BE49-F238E27FC236}">
                <a16:creationId xmlns:a16="http://schemas.microsoft.com/office/drawing/2014/main" id="{5CC991F6-C6BD-4C1D-8BB2-CE36B5EE8F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3013" y="294290"/>
            <a:ext cx="4548424" cy="6303205"/>
          </a:xfrm>
          <a:prstGeom prst="rect">
            <a:avLst/>
          </a:prstGeom>
          <a:noFill/>
          <a:extLst>
            <a:ext uri="{909E8E84-426E-40DD-AFC4-6F175D3DCCD1}">
              <a14:hiddenFill xmlns:a14="http://schemas.microsoft.com/office/drawing/2010/main">
                <a:solidFill>
                  <a:srgbClr val="FFFFFF"/>
                </a:solidFill>
              </a14:hiddenFill>
            </a:ext>
          </a:extLst>
        </p:spPr>
      </p:pic>
      <p:grpSp>
        <p:nvGrpSpPr>
          <p:cNvPr id="5" name="Nhóm 17">
            <a:extLst>
              <a:ext uri="{FF2B5EF4-FFF2-40B4-BE49-F238E27FC236}">
                <a16:creationId xmlns:a16="http://schemas.microsoft.com/office/drawing/2014/main" id="{93B250DB-1D4B-4845-944A-ABA54714A6CC}"/>
              </a:ext>
            </a:extLst>
          </p:cNvPr>
          <p:cNvGrpSpPr/>
          <p:nvPr/>
        </p:nvGrpSpPr>
        <p:grpSpPr>
          <a:xfrm>
            <a:off x="6363479" y="3537911"/>
            <a:ext cx="1475424" cy="1304792"/>
            <a:chOff x="6363478" y="2276669"/>
            <a:chExt cx="1475424" cy="1259633"/>
          </a:xfrm>
        </p:grpSpPr>
        <p:cxnSp>
          <p:nvCxnSpPr>
            <p:cNvPr id="6" name="Đường nối Thẳng 11">
              <a:extLst>
                <a:ext uri="{FF2B5EF4-FFF2-40B4-BE49-F238E27FC236}">
                  <a16:creationId xmlns:a16="http://schemas.microsoft.com/office/drawing/2014/main" id="{BCF61038-3DA7-4D7E-BDA9-5961264E5601}"/>
                </a:ext>
              </a:extLst>
            </p:cNvPr>
            <p:cNvCxnSpPr/>
            <p:nvPr/>
          </p:nvCxnSpPr>
          <p:spPr>
            <a:xfrm>
              <a:off x="6363478" y="2276669"/>
              <a:ext cx="0" cy="1259633"/>
            </a:xfrm>
            <a:prstGeom prst="line">
              <a:avLst/>
            </a:prstGeom>
            <a:noFill/>
            <a:ln w="12700" cap="flat" cmpd="sng" algn="ctr">
              <a:solidFill>
                <a:schemeClr val="tx2">
                  <a:lumMod val="10000"/>
                </a:schemeClr>
              </a:solidFill>
              <a:prstDash val="dash"/>
              <a:miter lim="800000"/>
            </a:ln>
            <a:effectLst/>
          </p:spPr>
        </p:cxnSp>
        <p:cxnSp>
          <p:nvCxnSpPr>
            <p:cNvPr id="7" name="Đường nối Thẳng 15">
              <a:extLst>
                <a:ext uri="{FF2B5EF4-FFF2-40B4-BE49-F238E27FC236}">
                  <a16:creationId xmlns:a16="http://schemas.microsoft.com/office/drawing/2014/main" id="{562502ED-676D-4244-85C0-3E63DFDC12EC}"/>
                </a:ext>
              </a:extLst>
            </p:cNvPr>
            <p:cNvCxnSpPr/>
            <p:nvPr/>
          </p:nvCxnSpPr>
          <p:spPr>
            <a:xfrm>
              <a:off x="6367549" y="2277687"/>
              <a:ext cx="1471353" cy="0"/>
            </a:xfrm>
            <a:prstGeom prst="line">
              <a:avLst/>
            </a:prstGeom>
            <a:noFill/>
            <a:ln w="12700" cap="flat" cmpd="sng" algn="ctr">
              <a:solidFill>
                <a:schemeClr val="tx2">
                  <a:lumMod val="10000"/>
                </a:schemeClr>
              </a:solidFill>
              <a:prstDash val="dash"/>
              <a:miter lim="800000"/>
            </a:ln>
            <a:effectLst/>
          </p:spPr>
        </p:cxnSp>
      </p:grpSp>
      <p:grpSp>
        <p:nvGrpSpPr>
          <p:cNvPr id="8" name="Nhóm 19">
            <a:extLst>
              <a:ext uri="{FF2B5EF4-FFF2-40B4-BE49-F238E27FC236}">
                <a16:creationId xmlns:a16="http://schemas.microsoft.com/office/drawing/2014/main" id="{0FD0AB72-F2EF-4784-A145-B0DD07DC7FD4}"/>
              </a:ext>
            </a:extLst>
          </p:cNvPr>
          <p:cNvGrpSpPr/>
          <p:nvPr/>
        </p:nvGrpSpPr>
        <p:grpSpPr>
          <a:xfrm rot="10800000">
            <a:off x="9740359" y="4342765"/>
            <a:ext cx="1475424" cy="1304792"/>
            <a:chOff x="6363478" y="2276669"/>
            <a:chExt cx="1475424" cy="1259633"/>
          </a:xfrm>
        </p:grpSpPr>
        <p:cxnSp>
          <p:nvCxnSpPr>
            <p:cNvPr id="9" name="Đường nối Thẳng 20">
              <a:extLst>
                <a:ext uri="{FF2B5EF4-FFF2-40B4-BE49-F238E27FC236}">
                  <a16:creationId xmlns:a16="http://schemas.microsoft.com/office/drawing/2014/main" id="{8233CFA5-147D-4A4B-A2ED-1FD464BDD681}"/>
                </a:ext>
              </a:extLst>
            </p:cNvPr>
            <p:cNvCxnSpPr/>
            <p:nvPr/>
          </p:nvCxnSpPr>
          <p:spPr>
            <a:xfrm>
              <a:off x="6363478" y="2276669"/>
              <a:ext cx="0" cy="1259633"/>
            </a:xfrm>
            <a:prstGeom prst="line">
              <a:avLst/>
            </a:prstGeom>
            <a:noFill/>
            <a:ln w="12700" cap="flat" cmpd="sng" algn="ctr">
              <a:solidFill>
                <a:schemeClr val="bg2">
                  <a:lumMod val="10000"/>
                </a:schemeClr>
              </a:solidFill>
              <a:prstDash val="dash"/>
              <a:miter lim="800000"/>
            </a:ln>
            <a:effectLst/>
          </p:spPr>
        </p:cxnSp>
        <p:cxnSp>
          <p:nvCxnSpPr>
            <p:cNvPr id="10" name="Đường nối Thẳng 21">
              <a:extLst>
                <a:ext uri="{FF2B5EF4-FFF2-40B4-BE49-F238E27FC236}">
                  <a16:creationId xmlns:a16="http://schemas.microsoft.com/office/drawing/2014/main" id="{BC1D37A9-9DDD-4AC4-A65F-DD9F879A29CA}"/>
                </a:ext>
              </a:extLst>
            </p:cNvPr>
            <p:cNvCxnSpPr/>
            <p:nvPr/>
          </p:nvCxnSpPr>
          <p:spPr>
            <a:xfrm>
              <a:off x="6367549" y="2277687"/>
              <a:ext cx="1471353" cy="0"/>
            </a:xfrm>
            <a:prstGeom prst="line">
              <a:avLst/>
            </a:prstGeom>
            <a:noFill/>
            <a:ln w="12700" cap="flat" cmpd="sng" algn="ctr">
              <a:solidFill>
                <a:schemeClr val="bg2">
                  <a:lumMod val="10000"/>
                </a:schemeClr>
              </a:solidFill>
              <a:prstDash val="dash"/>
              <a:miter lim="800000"/>
            </a:ln>
            <a:effectLst/>
          </p:spPr>
        </p:cxnSp>
      </p:grpSp>
      <p:sp>
        <p:nvSpPr>
          <p:cNvPr id="11" name="TextBox 10">
            <a:extLst>
              <a:ext uri="{FF2B5EF4-FFF2-40B4-BE49-F238E27FC236}">
                <a16:creationId xmlns:a16="http://schemas.microsoft.com/office/drawing/2014/main" id="{F21A1739-1D25-4917-A7B7-B7D90B54DA65}"/>
              </a:ext>
            </a:extLst>
          </p:cNvPr>
          <p:cNvSpPr txBox="1"/>
          <p:nvPr/>
        </p:nvSpPr>
        <p:spPr>
          <a:xfrm>
            <a:off x="6096000" y="3672821"/>
            <a:ext cx="5397301" cy="1964512"/>
          </a:xfrm>
          <a:prstGeom prst="rect">
            <a:avLst/>
          </a:prstGeom>
          <a:solidFill>
            <a:schemeClr val="bg2">
              <a:lumMod val="90000"/>
            </a:schemeClr>
          </a:solidFill>
          <a:ln w="3175">
            <a:solidFill>
              <a:schemeClr val="tx1"/>
            </a:solidFill>
            <a:prstDash val="sysDot"/>
          </a:ln>
        </p:spPr>
        <p:txBody>
          <a:bodyPr wrap="square">
            <a:spAutoFit/>
          </a:bodyPr>
          <a:lstStyle/>
          <a:p>
            <a:pPr algn="just" defTabSz="914377">
              <a:lnSpc>
                <a:spcPct val="150000"/>
              </a:lnSpc>
              <a:defRPr/>
            </a:pPr>
            <a:r>
              <a:rPr lang="en-US" sz="2800" b="1" dirty="0" err="1">
                <a:solidFill>
                  <a:schemeClr val="tx1">
                    <a:lumMod val="50000"/>
                  </a:schemeClr>
                </a:solidFill>
                <a:latin typeface="#9Slide05 Dancing Script" panose="03080800040507000D00" pitchFamily="66" charset="0"/>
                <a:ea typeface="#9Slide03 Roboto Condensed" panose="02000000000000000000" pitchFamily="2" charset="0"/>
              </a:rPr>
              <a:t>Phật</a:t>
            </a:r>
            <a:r>
              <a:rPr lang="en-US" sz="2800" b="1"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800" b="1" dirty="0" err="1">
                <a:solidFill>
                  <a:schemeClr val="tx1">
                    <a:lumMod val="50000"/>
                  </a:schemeClr>
                </a:solidFill>
                <a:latin typeface="#9Slide05 Dancing Script" panose="03080800040507000D00" pitchFamily="66" charset="0"/>
                <a:ea typeface="#9Slide03 Roboto Condensed" panose="02000000000000000000" pitchFamily="2" charset="0"/>
              </a:rPr>
              <a:t>giáo</a:t>
            </a:r>
            <a:r>
              <a:rPr lang="en-US" sz="2800" b="1"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đ</a:t>
            </a:r>
            <a:r>
              <a:rPr lang="vi-VN" sz="2800" dirty="0">
                <a:solidFill>
                  <a:schemeClr val="tx1">
                    <a:lumMod val="50000"/>
                  </a:schemeClr>
                </a:solidFill>
                <a:latin typeface="#9Slide05 Dancing Script" panose="03080800040507000D00" pitchFamily="66" charset="0"/>
                <a:ea typeface="#9Slide03 Roboto Condensed" panose="02000000000000000000" pitchFamily="2" charset="0"/>
              </a:rPr>
              <a:t>ược</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Thích Ca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Mâu</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Ni truyền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giảng</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ở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miền</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bắc</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Ấn</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Độ</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vào thể </a:t>
            </a:r>
            <a:r>
              <a:rPr lang="en-US" sz="2800" dirty="0" err="1">
                <a:solidFill>
                  <a:schemeClr val="tx1">
                    <a:lumMod val="50000"/>
                  </a:schemeClr>
                </a:solidFill>
                <a:latin typeface="#9Slide05 Dancing Script" panose="03080800040507000D00" pitchFamily="66" charset="0"/>
                <a:ea typeface="#9Slide03 Roboto Condensed" panose="02000000000000000000" pitchFamily="2" charset="0"/>
              </a:rPr>
              <a:t>kỉ</a:t>
            </a:r>
            <a:r>
              <a:rPr lang="en-US" sz="2800" dirty="0">
                <a:solidFill>
                  <a:schemeClr val="tx1">
                    <a:lumMod val="50000"/>
                  </a:schemeClr>
                </a:solidFill>
                <a:latin typeface="#9Slide05 Dancing Script" panose="03080800040507000D00" pitchFamily="66" charset="0"/>
                <a:ea typeface="#9Slide03 Roboto Condensed" panose="02000000000000000000" pitchFamily="2" charset="0"/>
              </a:rPr>
              <a:t> 6 TCN.</a:t>
            </a:r>
          </a:p>
        </p:txBody>
      </p:sp>
      <p:pic>
        <p:nvPicPr>
          <p:cNvPr id="12" name="Picture 6" descr="Ở nhà Như Lai">
            <a:extLst>
              <a:ext uri="{FF2B5EF4-FFF2-40B4-BE49-F238E27FC236}">
                <a16:creationId xmlns:a16="http://schemas.microsoft.com/office/drawing/2014/main" id="{92DC571E-5CEB-4917-B9D6-DCB6F0FE080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577490" y="265095"/>
            <a:ext cx="3279228" cy="215943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8">
            <a:extLst>
              <a:ext uri="{FF2B5EF4-FFF2-40B4-BE49-F238E27FC236}">
                <a16:creationId xmlns:a16="http://schemas.microsoft.com/office/drawing/2014/main" id="{E729100F-3B33-40D9-B3C0-2A36244F6E8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41865" y="252249"/>
            <a:ext cx="3152039" cy="215812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7996604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500" fill="hold"/>
                                        <p:tgtEl>
                                          <p:spTgt spid="11"/>
                                        </p:tgtEl>
                                        <p:attrNameLst>
                                          <p:attrName>ppt_x</p:attrName>
                                        </p:attrNameLst>
                                      </p:cBhvr>
                                      <p:tavLst>
                                        <p:tav tm="0">
                                          <p:val>
                                            <p:strVal val="#ppt_x"/>
                                          </p:val>
                                        </p:tav>
                                        <p:tav tm="100000">
                                          <p:val>
                                            <p:strVal val="#ppt_x"/>
                                          </p:val>
                                        </p:tav>
                                      </p:tavLst>
                                    </p:anim>
                                    <p:anim calcmode="lin" valueType="num">
                                      <p:cBhvr additive="base">
                                        <p:cTn id="1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Hình ảnh 2" descr="Ảnh có chứa tường, quần áo, trong nhà, người&#10;&#10;Mô tả được tạo tự động">
            <a:extLst>
              <a:ext uri="{FF2B5EF4-FFF2-40B4-BE49-F238E27FC236}">
                <a16:creationId xmlns:a16="http://schemas.microsoft.com/office/drawing/2014/main" id="{5AE5973D-67BA-4A9D-9BFA-1AAC94E96E73}"/>
              </a:ext>
            </a:extLst>
          </p:cNvPr>
          <p:cNvPicPr>
            <a:picLocks noChangeAspect="1"/>
          </p:cNvPicPr>
          <p:nvPr/>
        </p:nvPicPr>
        <p:blipFill>
          <a:blip r:embed="rId2">
            <a:extLst>
              <a:ext uri="{BEBA8EAE-BF5A-486C-A8C5-ECC9F3942E4B}">
                <a14:imgProps xmlns:a14="http://schemas.microsoft.com/office/drawing/2010/main">
                  <a14:imgLayer r:embed="rId3">
                    <a14:imgEffect>
                      <a14:brightnessContrast contrast="20000"/>
                    </a14:imgEffect>
                  </a14:imgLayer>
                </a14:imgProps>
              </a:ext>
              <a:ext uri="{28A0092B-C50C-407E-A947-70E740481C1C}">
                <a14:useLocalDpi xmlns:a14="http://schemas.microsoft.com/office/drawing/2010/main" val="0"/>
              </a:ext>
            </a:extLst>
          </a:blip>
          <a:stretch>
            <a:fillRect/>
          </a:stretch>
        </p:blipFill>
        <p:spPr>
          <a:xfrm>
            <a:off x="182880" y="295422"/>
            <a:ext cx="5044267" cy="6288258"/>
          </a:xfrm>
          <a:prstGeom prst="rect">
            <a:avLst/>
          </a:prstGeom>
        </p:spPr>
      </p:pic>
      <p:pic>
        <p:nvPicPr>
          <p:cNvPr id="4" name="Hình ảnh 3" descr="Ảnh có chứa tường, màn hình&#10;&#10;Mô tả được tạo tự động">
            <a:extLst>
              <a:ext uri="{FF2B5EF4-FFF2-40B4-BE49-F238E27FC236}">
                <a16:creationId xmlns:a16="http://schemas.microsoft.com/office/drawing/2014/main" id="{049FEF8C-4041-4930-B197-7654BE2C500E}"/>
              </a:ext>
            </a:extLst>
          </p:cNvPr>
          <p:cNvPicPr>
            <a:picLocks noChangeAspect="1"/>
          </p:cNvPicPr>
          <p:nvPr/>
        </p:nvPicPr>
        <p:blipFill>
          <a:blip r:embed="rId4">
            <a:biLevel thresh="75000"/>
            <a:extLst>
              <a:ext uri="{BEBA8EAE-BF5A-486C-A8C5-ECC9F3942E4B}">
                <a14:imgProps xmlns:a14="http://schemas.microsoft.com/office/drawing/2010/main">
                  <a14:imgLayer r:embed="rId5">
                    <a14:imgEffect>
                      <a14:brightnessContrast contrast="-20000"/>
                    </a14:imgEffect>
                  </a14:imgLayer>
                </a14:imgProps>
              </a:ext>
            </a:extLst>
          </a:blip>
          <a:stretch>
            <a:fillRect/>
          </a:stretch>
        </p:blipFill>
        <p:spPr>
          <a:xfrm>
            <a:off x="5302234" y="295422"/>
            <a:ext cx="6486491" cy="6288257"/>
          </a:xfrm>
          <a:prstGeom prst="rect">
            <a:avLst/>
          </a:prstGeom>
          <a:solidFill>
            <a:srgbClr val="5B9BD5">
              <a:alpha val="50000"/>
            </a:srgbClr>
          </a:solidFill>
          <a:ln>
            <a:noFill/>
          </a:ln>
          <a:effectLst/>
        </p:spPr>
      </p:pic>
    </p:spTree>
    <p:extLst>
      <p:ext uri="{BB962C8B-B14F-4D97-AF65-F5344CB8AC3E}">
        <p14:creationId xmlns:p14="http://schemas.microsoft.com/office/powerpoint/2010/main" val="27400559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80">
                                          <p:stCondLst>
                                            <p:cond delay="0"/>
                                          </p:stCondLst>
                                        </p:cTn>
                                        <p:tgtEl>
                                          <p:spTgt spid="4"/>
                                        </p:tgtEl>
                                      </p:cBhvr>
                                    </p:animEffect>
                                    <p:anim calcmode="lin" valueType="num">
                                      <p:cBhvr>
                                        <p:cTn id="8"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tgtEl>
                                      </p:cBhvr>
                                      <p:to x="100000" y="60000"/>
                                    </p:animScale>
                                    <p:animScale>
                                      <p:cBhvr>
                                        <p:cTn id="14" dur="166" decel="50000">
                                          <p:stCondLst>
                                            <p:cond delay="676"/>
                                          </p:stCondLst>
                                        </p:cTn>
                                        <p:tgtEl>
                                          <p:spTgt spid="4"/>
                                        </p:tgtEl>
                                      </p:cBhvr>
                                      <p:to x="100000" y="100000"/>
                                    </p:animScale>
                                    <p:animScale>
                                      <p:cBhvr>
                                        <p:cTn id="15" dur="26">
                                          <p:stCondLst>
                                            <p:cond delay="1312"/>
                                          </p:stCondLst>
                                        </p:cTn>
                                        <p:tgtEl>
                                          <p:spTgt spid="4"/>
                                        </p:tgtEl>
                                      </p:cBhvr>
                                      <p:to x="100000" y="80000"/>
                                    </p:animScale>
                                    <p:animScale>
                                      <p:cBhvr>
                                        <p:cTn id="16" dur="166" decel="50000">
                                          <p:stCondLst>
                                            <p:cond delay="1338"/>
                                          </p:stCondLst>
                                        </p:cTn>
                                        <p:tgtEl>
                                          <p:spTgt spid="4"/>
                                        </p:tgtEl>
                                      </p:cBhvr>
                                      <p:to x="100000" y="100000"/>
                                    </p:animScale>
                                    <p:animScale>
                                      <p:cBhvr>
                                        <p:cTn id="17" dur="26">
                                          <p:stCondLst>
                                            <p:cond delay="1642"/>
                                          </p:stCondLst>
                                        </p:cTn>
                                        <p:tgtEl>
                                          <p:spTgt spid="4"/>
                                        </p:tgtEl>
                                      </p:cBhvr>
                                      <p:to x="100000" y="90000"/>
                                    </p:animScale>
                                    <p:animScale>
                                      <p:cBhvr>
                                        <p:cTn id="18" dur="166" decel="50000">
                                          <p:stCondLst>
                                            <p:cond delay="1668"/>
                                          </p:stCondLst>
                                        </p:cTn>
                                        <p:tgtEl>
                                          <p:spTgt spid="4"/>
                                        </p:tgtEl>
                                      </p:cBhvr>
                                      <p:to x="100000" y="100000"/>
                                    </p:animScale>
                                    <p:animScale>
                                      <p:cBhvr>
                                        <p:cTn id="19" dur="26">
                                          <p:stCondLst>
                                            <p:cond delay="1808"/>
                                          </p:stCondLst>
                                        </p:cTn>
                                        <p:tgtEl>
                                          <p:spTgt spid="4"/>
                                        </p:tgtEl>
                                      </p:cBhvr>
                                      <p:to x="100000" y="95000"/>
                                    </p:animScale>
                                    <p:animScale>
                                      <p:cBhvr>
                                        <p:cTn id="20" dur="166" decel="50000">
                                          <p:stCondLst>
                                            <p:cond delay="1834"/>
                                          </p:stCondLst>
                                        </p:cTn>
                                        <p:tgtEl>
                                          <p:spTgt spid="4"/>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wipe(down)">
                                      <p:cBhvr>
                                        <p:cTn id="23" dur="580">
                                          <p:stCondLst>
                                            <p:cond delay="0"/>
                                          </p:stCondLst>
                                        </p:cTn>
                                        <p:tgtEl>
                                          <p:spTgt spid="3"/>
                                        </p:tgtEl>
                                      </p:cBhvr>
                                    </p:animEffect>
                                    <p:anim calcmode="lin" valueType="num">
                                      <p:cBhvr>
                                        <p:cTn id="24"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9" dur="26">
                                          <p:stCondLst>
                                            <p:cond delay="650"/>
                                          </p:stCondLst>
                                        </p:cTn>
                                        <p:tgtEl>
                                          <p:spTgt spid="3"/>
                                        </p:tgtEl>
                                      </p:cBhvr>
                                      <p:to x="100000" y="60000"/>
                                    </p:animScale>
                                    <p:animScale>
                                      <p:cBhvr>
                                        <p:cTn id="30" dur="166" decel="50000">
                                          <p:stCondLst>
                                            <p:cond delay="676"/>
                                          </p:stCondLst>
                                        </p:cTn>
                                        <p:tgtEl>
                                          <p:spTgt spid="3"/>
                                        </p:tgtEl>
                                      </p:cBhvr>
                                      <p:to x="100000" y="100000"/>
                                    </p:animScale>
                                    <p:animScale>
                                      <p:cBhvr>
                                        <p:cTn id="31" dur="26">
                                          <p:stCondLst>
                                            <p:cond delay="1312"/>
                                          </p:stCondLst>
                                        </p:cTn>
                                        <p:tgtEl>
                                          <p:spTgt spid="3"/>
                                        </p:tgtEl>
                                      </p:cBhvr>
                                      <p:to x="100000" y="80000"/>
                                    </p:animScale>
                                    <p:animScale>
                                      <p:cBhvr>
                                        <p:cTn id="32" dur="166" decel="50000">
                                          <p:stCondLst>
                                            <p:cond delay="1338"/>
                                          </p:stCondLst>
                                        </p:cTn>
                                        <p:tgtEl>
                                          <p:spTgt spid="3"/>
                                        </p:tgtEl>
                                      </p:cBhvr>
                                      <p:to x="100000" y="100000"/>
                                    </p:animScale>
                                    <p:animScale>
                                      <p:cBhvr>
                                        <p:cTn id="33" dur="26">
                                          <p:stCondLst>
                                            <p:cond delay="1642"/>
                                          </p:stCondLst>
                                        </p:cTn>
                                        <p:tgtEl>
                                          <p:spTgt spid="3"/>
                                        </p:tgtEl>
                                      </p:cBhvr>
                                      <p:to x="100000" y="90000"/>
                                    </p:animScale>
                                    <p:animScale>
                                      <p:cBhvr>
                                        <p:cTn id="34" dur="166" decel="50000">
                                          <p:stCondLst>
                                            <p:cond delay="1668"/>
                                          </p:stCondLst>
                                        </p:cTn>
                                        <p:tgtEl>
                                          <p:spTgt spid="3"/>
                                        </p:tgtEl>
                                      </p:cBhvr>
                                      <p:to x="100000" y="100000"/>
                                    </p:animScale>
                                    <p:animScale>
                                      <p:cBhvr>
                                        <p:cTn id="35" dur="26">
                                          <p:stCondLst>
                                            <p:cond delay="1808"/>
                                          </p:stCondLst>
                                        </p:cTn>
                                        <p:tgtEl>
                                          <p:spTgt spid="3"/>
                                        </p:tgtEl>
                                      </p:cBhvr>
                                      <p:to x="100000" y="95000"/>
                                    </p:animScale>
                                    <p:animScale>
                                      <p:cBhvr>
                                        <p:cTn id="36"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Đạo Hồi">
            <a:extLst>
              <a:ext uri="{FF2B5EF4-FFF2-40B4-BE49-F238E27FC236}">
                <a16:creationId xmlns:a16="http://schemas.microsoft.com/office/drawing/2014/main" id="{9DC937C5-F741-4B5C-9B50-97ABD6F3AA1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6731" b="6731"/>
          <a:stretch/>
        </p:blipFill>
        <p:spPr bwMode="auto">
          <a:xfrm>
            <a:off x="744486" y="416486"/>
            <a:ext cx="5365525" cy="301810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Được thiết kế bởi kiến trúc sư người Ý Cavalieri R.Nolli, đại thánh đường được xây dựng trên một phá nhân tạo gần dải đất dọc theo bờ sông Kampong Ayer với diện tích toàn bộ khuôn viên khoảng 2 ha. Đại thánh đường cao 52m có thể được nhìn thấy từ bất kỳ nơi nào ở thủ đô Bandar Seri Begawan với những tháp cao bằng cẩm thạch và mái vòm tròn. Tháp cao nhất cũng là tháp chính với chiều cao hơn 44m. Thánh đường được bao quanh bởi rất nhiều cây và các vườn hoa, theo quan niệm của đạo Hồi, đó là biểu tượng của thiên đàng.">
            <a:extLst>
              <a:ext uri="{FF2B5EF4-FFF2-40B4-BE49-F238E27FC236}">
                <a16:creationId xmlns:a16="http://schemas.microsoft.com/office/drawing/2014/main" id="{9C105D7F-F585-4640-8344-11CC70C6795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65" b="8465"/>
          <a:stretch/>
        </p:blipFill>
        <p:spPr bwMode="auto">
          <a:xfrm>
            <a:off x="6372775" y="420415"/>
            <a:ext cx="5132544" cy="3013072"/>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6" descr="Được xây dựng vào khoảng năm 690 sau công nguyên, người ta tin rằng, từ nơi đây nhà tiên tri Mohammad đã bay lên thiêng đàng trên con ngựa có cánh.  Giáo đường chính là Al-Aqsa nằm về phía nam của đền thờ này. Đền phần dưới hình bát giác, phía trên là một mái vòm tròn theo kiến trúc Byzance, được dựng khoảng năm 690, và vẫn còn nguyên vẹn đến nay. Phần mái vòm trước kia lợp ngói, sau đó năm 1964 vua Jordan đứng ra kêu gọi thế giới Ả Rập bỏ tiền làm lại mái bằng kim loại, bên ngoài dát vàng thật. Mái vòm trở thành biểu tượng rực rỡ nhất trong ánh nắng của Jerusalem.">
            <a:extLst>
              <a:ext uri="{FF2B5EF4-FFF2-40B4-BE49-F238E27FC236}">
                <a16:creationId xmlns:a16="http://schemas.microsoft.com/office/drawing/2014/main" id="{C82D6EDA-D466-43ED-95C9-BE083D5D341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4486" y="3643587"/>
            <a:ext cx="5323487" cy="30409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Được thiết kế bởi kiến trúc sư người Ý Cavalieri R.Nolli, đại thánh đường được xây dựng trên một phá nhân tạo gần dải đất dọc theo bờ sông Kampong Ayer với diện tích toàn bộ khuôn viên khoảng 2 ha. Đại thánh đường cao 52m có thể được nhìn thấy từ bất kỳ nơi nào ở thủ đô Bandar Seri Begawan với những tháp cao bằng cẩm thạch và mái vòm tròn. Tháp cao nhất cũng là tháp chính với chiều cao hơn 44m. Thánh đường được bao quanh bởi rất nhiều cây và các vườn hoa, theo quan niệm của đạo Hồi, đó là biểu tượng của thiên đàng.">
            <a:extLst>
              <a:ext uri="{FF2B5EF4-FFF2-40B4-BE49-F238E27FC236}">
                <a16:creationId xmlns:a16="http://schemas.microsoft.com/office/drawing/2014/main" id="{9C105D7F-F585-4640-8344-11CC70C6795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6691" t="38054" r="18560" b="31191"/>
          <a:stretch/>
        </p:blipFill>
        <p:spPr bwMode="auto">
          <a:xfrm>
            <a:off x="6797740" y="4504228"/>
            <a:ext cx="4422766" cy="1484624"/>
          </a:xfrm>
          <a:custGeom>
            <a:avLst/>
            <a:gdLst/>
            <a:ahLst/>
            <a:cxnLst/>
            <a:rect l="l" t="t" r="r" b="b"/>
            <a:pathLst>
              <a:path w="3323244" h="1115539">
                <a:moveTo>
                  <a:pt x="1826552" y="898226"/>
                </a:moveTo>
                <a:cubicBezTo>
                  <a:pt x="1778260" y="922001"/>
                  <a:pt x="1740741" y="944475"/>
                  <a:pt x="1713995" y="965649"/>
                </a:cubicBezTo>
                <a:cubicBezTo>
                  <a:pt x="1687249" y="986823"/>
                  <a:pt x="1673876" y="1009297"/>
                  <a:pt x="1673876" y="1033072"/>
                </a:cubicBezTo>
                <a:cubicBezTo>
                  <a:pt x="1673876" y="1042730"/>
                  <a:pt x="1675919" y="1050345"/>
                  <a:pt x="1680005" y="1055918"/>
                </a:cubicBezTo>
                <a:cubicBezTo>
                  <a:pt x="1684091" y="1061490"/>
                  <a:pt x="1689106" y="1064276"/>
                  <a:pt x="1695050" y="1064276"/>
                </a:cubicBezTo>
                <a:cubicBezTo>
                  <a:pt x="1709909" y="1064276"/>
                  <a:pt x="1729225" y="1050531"/>
                  <a:pt x="1753000" y="1023042"/>
                </a:cubicBezTo>
                <a:cubicBezTo>
                  <a:pt x="1776774" y="995553"/>
                  <a:pt x="1801292" y="953948"/>
                  <a:pt x="1826552" y="898226"/>
                </a:cubicBezTo>
                <a:close/>
                <a:moveTo>
                  <a:pt x="3016776" y="539381"/>
                </a:moveTo>
                <a:cubicBezTo>
                  <a:pt x="3007861" y="543839"/>
                  <a:pt x="2997088" y="557584"/>
                  <a:pt x="2984458" y="580615"/>
                </a:cubicBezTo>
                <a:cubicBezTo>
                  <a:pt x="2971828" y="603647"/>
                  <a:pt x="2961056" y="629278"/>
                  <a:pt x="2952140" y="657510"/>
                </a:cubicBezTo>
                <a:cubicBezTo>
                  <a:pt x="2943224" y="685743"/>
                  <a:pt x="2938767" y="710260"/>
                  <a:pt x="2938767" y="731063"/>
                </a:cubicBezTo>
                <a:cubicBezTo>
                  <a:pt x="2938767" y="765238"/>
                  <a:pt x="2951397" y="782326"/>
                  <a:pt x="2976658" y="782326"/>
                </a:cubicBezTo>
                <a:cubicBezTo>
                  <a:pt x="2990030" y="782326"/>
                  <a:pt x="3006376" y="774897"/>
                  <a:pt x="3025692" y="760038"/>
                </a:cubicBezTo>
                <a:cubicBezTo>
                  <a:pt x="3045009" y="745179"/>
                  <a:pt x="3064325" y="726233"/>
                  <a:pt x="3083642" y="703202"/>
                </a:cubicBezTo>
                <a:cubicBezTo>
                  <a:pt x="3041294" y="666054"/>
                  <a:pt x="3019006" y="611448"/>
                  <a:pt x="3016776" y="539381"/>
                </a:cubicBezTo>
                <a:close/>
                <a:moveTo>
                  <a:pt x="816502" y="539381"/>
                </a:moveTo>
                <a:cubicBezTo>
                  <a:pt x="807586" y="543839"/>
                  <a:pt x="796814" y="557584"/>
                  <a:pt x="784184" y="580615"/>
                </a:cubicBezTo>
                <a:cubicBezTo>
                  <a:pt x="771553" y="603647"/>
                  <a:pt x="760781" y="629278"/>
                  <a:pt x="751865" y="657510"/>
                </a:cubicBezTo>
                <a:cubicBezTo>
                  <a:pt x="742950" y="685743"/>
                  <a:pt x="738492" y="710260"/>
                  <a:pt x="738492" y="731063"/>
                </a:cubicBezTo>
                <a:cubicBezTo>
                  <a:pt x="738492" y="765238"/>
                  <a:pt x="751122" y="782326"/>
                  <a:pt x="776383" y="782326"/>
                </a:cubicBezTo>
                <a:cubicBezTo>
                  <a:pt x="789756" y="782326"/>
                  <a:pt x="806101" y="774897"/>
                  <a:pt x="825417" y="760038"/>
                </a:cubicBezTo>
                <a:cubicBezTo>
                  <a:pt x="844734" y="745179"/>
                  <a:pt x="864051" y="726233"/>
                  <a:pt x="883367" y="703202"/>
                </a:cubicBezTo>
                <a:cubicBezTo>
                  <a:pt x="841019" y="666054"/>
                  <a:pt x="818731" y="611448"/>
                  <a:pt x="816502" y="539381"/>
                </a:cubicBezTo>
                <a:close/>
                <a:moveTo>
                  <a:pt x="2656322" y="462486"/>
                </a:moveTo>
                <a:cubicBezTo>
                  <a:pt x="2623632" y="462486"/>
                  <a:pt x="2589457" y="479945"/>
                  <a:pt x="2553795" y="514864"/>
                </a:cubicBezTo>
                <a:cubicBezTo>
                  <a:pt x="2518134" y="549783"/>
                  <a:pt x="2488230" y="591388"/>
                  <a:pt x="2464084" y="639680"/>
                </a:cubicBezTo>
                <a:cubicBezTo>
                  <a:pt x="2439938" y="687971"/>
                  <a:pt x="2427865" y="729205"/>
                  <a:pt x="2427865" y="763381"/>
                </a:cubicBezTo>
                <a:cubicBezTo>
                  <a:pt x="2427865" y="776011"/>
                  <a:pt x="2429908" y="785112"/>
                  <a:pt x="2433994" y="790684"/>
                </a:cubicBezTo>
                <a:cubicBezTo>
                  <a:pt x="2438080" y="796256"/>
                  <a:pt x="2444581" y="799042"/>
                  <a:pt x="2453497" y="799042"/>
                </a:cubicBezTo>
                <a:cubicBezTo>
                  <a:pt x="2479500" y="799042"/>
                  <a:pt x="2509775" y="780283"/>
                  <a:pt x="2544322" y="742764"/>
                </a:cubicBezTo>
                <a:cubicBezTo>
                  <a:pt x="2578870" y="705245"/>
                  <a:pt x="2618060" y="656396"/>
                  <a:pt x="2661894" y="596217"/>
                </a:cubicBezTo>
                <a:lnTo>
                  <a:pt x="2684182" y="566128"/>
                </a:lnTo>
                <a:cubicBezTo>
                  <a:pt x="2686412" y="562413"/>
                  <a:pt x="2689384" y="560555"/>
                  <a:pt x="2693098" y="560555"/>
                </a:cubicBezTo>
                <a:lnTo>
                  <a:pt x="2697556" y="561670"/>
                </a:lnTo>
                <a:cubicBezTo>
                  <a:pt x="2701270" y="549783"/>
                  <a:pt x="2703128" y="536038"/>
                  <a:pt x="2703128" y="520436"/>
                </a:cubicBezTo>
                <a:cubicBezTo>
                  <a:pt x="2703128" y="481803"/>
                  <a:pt x="2687526" y="462486"/>
                  <a:pt x="2656322" y="462486"/>
                </a:cubicBezTo>
                <a:close/>
                <a:moveTo>
                  <a:pt x="3146050" y="452456"/>
                </a:moveTo>
                <a:cubicBezTo>
                  <a:pt x="3136392" y="452456"/>
                  <a:pt x="3126362" y="457285"/>
                  <a:pt x="3115960" y="466944"/>
                </a:cubicBezTo>
                <a:cubicBezTo>
                  <a:pt x="3105559" y="476602"/>
                  <a:pt x="3097015" y="489418"/>
                  <a:pt x="3090329" y="505391"/>
                </a:cubicBezTo>
                <a:cubicBezTo>
                  <a:pt x="3083642" y="521365"/>
                  <a:pt x="3080299" y="539010"/>
                  <a:pt x="3080299" y="558327"/>
                </a:cubicBezTo>
                <a:cubicBezTo>
                  <a:pt x="3080299" y="575414"/>
                  <a:pt x="3083271" y="594917"/>
                  <a:pt x="3089214" y="616834"/>
                </a:cubicBezTo>
                <a:cubicBezTo>
                  <a:pt x="3095158" y="638751"/>
                  <a:pt x="3102959" y="655653"/>
                  <a:pt x="3112617" y="667540"/>
                </a:cubicBezTo>
                <a:cubicBezTo>
                  <a:pt x="3131191" y="640051"/>
                  <a:pt x="3146607" y="611448"/>
                  <a:pt x="3158866" y="581730"/>
                </a:cubicBezTo>
                <a:cubicBezTo>
                  <a:pt x="3171124" y="552012"/>
                  <a:pt x="3177254" y="525265"/>
                  <a:pt x="3177254" y="501491"/>
                </a:cubicBezTo>
                <a:cubicBezTo>
                  <a:pt x="3177254" y="468801"/>
                  <a:pt x="3166852" y="452456"/>
                  <a:pt x="3146050" y="452456"/>
                </a:cubicBezTo>
                <a:close/>
                <a:moveTo>
                  <a:pt x="945775" y="452456"/>
                </a:moveTo>
                <a:cubicBezTo>
                  <a:pt x="936117" y="452456"/>
                  <a:pt x="926087" y="457285"/>
                  <a:pt x="915686" y="466944"/>
                </a:cubicBezTo>
                <a:cubicBezTo>
                  <a:pt x="905284" y="476602"/>
                  <a:pt x="896740" y="489418"/>
                  <a:pt x="890054" y="505391"/>
                </a:cubicBezTo>
                <a:cubicBezTo>
                  <a:pt x="883367" y="521365"/>
                  <a:pt x="880024" y="539010"/>
                  <a:pt x="880024" y="558327"/>
                </a:cubicBezTo>
                <a:cubicBezTo>
                  <a:pt x="880024" y="575414"/>
                  <a:pt x="882996" y="594917"/>
                  <a:pt x="888939" y="616834"/>
                </a:cubicBezTo>
                <a:cubicBezTo>
                  <a:pt x="894883" y="638751"/>
                  <a:pt x="902684" y="655653"/>
                  <a:pt x="912342" y="667540"/>
                </a:cubicBezTo>
                <a:cubicBezTo>
                  <a:pt x="930916" y="640051"/>
                  <a:pt x="946332" y="611448"/>
                  <a:pt x="958591" y="581730"/>
                </a:cubicBezTo>
                <a:cubicBezTo>
                  <a:pt x="970850" y="552012"/>
                  <a:pt x="976979" y="525265"/>
                  <a:pt x="976979" y="501491"/>
                </a:cubicBezTo>
                <a:cubicBezTo>
                  <a:pt x="976979" y="468801"/>
                  <a:pt x="966578" y="452456"/>
                  <a:pt x="945775" y="452456"/>
                </a:cubicBezTo>
                <a:close/>
                <a:moveTo>
                  <a:pt x="3137134" y="411223"/>
                </a:moveTo>
                <a:cubicBezTo>
                  <a:pt x="3166852" y="411223"/>
                  <a:pt x="3188770" y="419581"/>
                  <a:pt x="3202886" y="436297"/>
                </a:cubicBezTo>
                <a:cubicBezTo>
                  <a:pt x="3217002" y="453014"/>
                  <a:pt x="3224060" y="474745"/>
                  <a:pt x="3224060" y="501491"/>
                </a:cubicBezTo>
                <a:cubicBezTo>
                  <a:pt x="3224060" y="527494"/>
                  <a:pt x="3217188" y="557212"/>
                  <a:pt x="3203443" y="590645"/>
                </a:cubicBezTo>
                <a:cubicBezTo>
                  <a:pt x="3189698" y="624078"/>
                  <a:pt x="3172053" y="657510"/>
                  <a:pt x="3150508" y="690943"/>
                </a:cubicBezTo>
                <a:cubicBezTo>
                  <a:pt x="3159423" y="695401"/>
                  <a:pt x="3169824" y="697630"/>
                  <a:pt x="3181712" y="697630"/>
                </a:cubicBezTo>
                <a:cubicBezTo>
                  <a:pt x="3202514" y="697630"/>
                  <a:pt x="3224802" y="690758"/>
                  <a:pt x="3248577" y="677013"/>
                </a:cubicBezTo>
                <a:cubicBezTo>
                  <a:pt x="3272351" y="663268"/>
                  <a:pt x="3290554" y="642280"/>
                  <a:pt x="3303184" y="614048"/>
                </a:cubicBezTo>
                <a:lnTo>
                  <a:pt x="3323244" y="628535"/>
                </a:lnTo>
                <a:cubicBezTo>
                  <a:pt x="3307642" y="664197"/>
                  <a:pt x="3286653" y="691315"/>
                  <a:pt x="3260278" y="709888"/>
                </a:cubicBezTo>
                <a:cubicBezTo>
                  <a:pt x="3233904" y="728462"/>
                  <a:pt x="3206600" y="737749"/>
                  <a:pt x="3178368" y="737749"/>
                </a:cubicBezTo>
                <a:cubicBezTo>
                  <a:pt x="3161280" y="737749"/>
                  <a:pt x="3142706" y="734406"/>
                  <a:pt x="3122647" y="727719"/>
                </a:cubicBezTo>
                <a:cubicBezTo>
                  <a:pt x="3095158" y="760409"/>
                  <a:pt x="3065068" y="787155"/>
                  <a:pt x="3032378" y="807958"/>
                </a:cubicBezTo>
                <a:cubicBezTo>
                  <a:pt x="2999688" y="828761"/>
                  <a:pt x="2967742" y="839162"/>
                  <a:pt x="2936538" y="839162"/>
                </a:cubicBezTo>
                <a:cubicBezTo>
                  <a:pt x="2906077" y="839162"/>
                  <a:pt x="2883974" y="829132"/>
                  <a:pt x="2870230" y="809072"/>
                </a:cubicBezTo>
                <a:cubicBezTo>
                  <a:pt x="2856485" y="789013"/>
                  <a:pt x="2849613" y="764124"/>
                  <a:pt x="2849613" y="734406"/>
                </a:cubicBezTo>
                <a:lnTo>
                  <a:pt x="2849634" y="734196"/>
                </a:lnTo>
                <a:lnTo>
                  <a:pt x="2837277" y="750252"/>
                </a:lnTo>
                <a:cubicBezTo>
                  <a:pt x="2827897" y="761140"/>
                  <a:pt x="2818100" y="771275"/>
                  <a:pt x="2807884" y="780654"/>
                </a:cubicBezTo>
                <a:cubicBezTo>
                  <a:pt x="2767022" y="818173"/>
                  <a:pt x="2725788" y="836933"/>
                  <a:pt x="2684182" y="836933"/>
                </a:cubicBezTo>
                <a:cubicBezTo>
                  <a:pt x="2654464" y="836933"/>
                  <a:pt x="2631619" y="827089"/>
                  <a:pt x="2615646" y="807401"/>
                </a:cubicBezTo>
                <a:cubicBezTo>
                  <a:pt x="2599672" y="787713"/>
                  <a:pt x="2591685" y="765238"/>
                  <a:pt x="2591685" y="739978"/>
                </a:cubicBezTo>
                <a:cubicBezTo>
                  <a:pt x="2558253" y="780097"/>
                  <a:pt x="2529649" y="809444"/>
                  <a:pt x="2505874" y="828018"/>
                </a:cubicBezTo>
                <a:cubicBezTo>
                  <a:pt x="2482100" y="846591"/>
                  <a:pt x="2456840" y="855878"/>
                  <a:pt x="2430094" y="855878"/>
                </a:cubicBezTo>
                <a:cubicBezTo>
                  <a:pt x="2404091" y="855878"/>
                  <a:pt x="2382359" y="847334"/>
                  <a:pt x="2364900" y="830246"/>
                </a:cubicBezTo>
                <a:cubicBezTo>
                  <a:pt x="2347441" y="813159"/>
                  <a:pt x="2338711" y="789013"/>
                  <a:pt x="2338711" y="757809"/>
                </a:cubicBezTo>
                <a:lnTo>
                  <a:pt x="2339275" y="751464"/>
                </a:lnTo>
                <a:lnTo>
                  <a:pt x="2338654" y="752306"/>
                </a:lnTo>
                <a:cubicBezTo>
                  <a:pt x="2329507" y="763218"/>
                  <a:pt x="2319918" y="773225"/>
                  <a:pt x="2309888" y="782326"/>
                </a:cubicBezTo>
                <a:cubicBezTo>
                  <a:pt x="2269769" y="818731"/>
                  <a:pt x="2226678" y="836933"/>
                  <a:pt x="2180615" y="836933"/>
                </a:cubicBezTo>
                <a:cubicBezTo>
                  <a:pt x="2149411" y="836933"/>
                  <a:pt x="2125265" y="827646"/>
                  <a:pt x="2108177" y="809072"/>
                </a:cubicBezTo>
                <a:cubicBezTo>
                  <a:pt x="2091090" y="790499"/>
                  <a:pt x="2082546" y="766724"/>
                  <a:pt x="2082546" y="737749"/>
                </a:cubicBezTo>
                <a:lnTo>
                  <a:pt x="2082969" y="731195"/>
                </a:lnTo>
                <a:lnTo>
                  <a:pt x="2082417" y="731898"/>
                </a:lnTo>
                <a:cubicBezTo>
                  <a:pt x="2073524" y="741928"/>
                  <a:pt x="2063831" y="751679"/>
                  <a:pt x="2053337" y="761152"/>
                </a:cubicBezTo>
                <a:cubicBezTo>
                  <a:pt x="2011360" y="799042"/>
                  <a:pt x="1968455" y="828018"/>
                  <a:pt x="1924621" y="848077"/>
                </a:cubicBezTo>
                <a:cubicBezTo>
                  <a:pt x="1890446" y="930545"/>
                  <a:pt x="1854970" y="995738"/>
                  <a:pt x="1818194" y="1043659"/>
                </a:cubicBezTo>
                <a:cubicBezTo>
                  <a:pt x="1781418" y="1091579"/>
                  <a:pt x="1741855" y="1115539"/>
                  <a:pt x="1699507" y="1115539"/>
                </a:cubicBezTo>
                <a:cubicBezTo>
                  <a:pt x="1678705" y="1115539"/>
                  <a:pt x="1660874" y="1109410"/>
                  <a:pt x="1646015" y="1097151"/>
                </a:cubicBezTo>
                <a:cubicBezTo>
                  <a:pt x="1631156" y="1084892"/>
                  <a:pt x="1623726" y="1067247"/>
                  <a:pt x="1623726" y="1044216"/>
                </a:cubicBezTo>
                <a:cubicBezTo>
                  <a:pt x="1623726" y="1015241"/>
                  <a:pt x="1634685" y="988866"/>
                  <a:pt x="1656602" y="965092"/>
                </a:cubicBezTo>
                <a:cubicBezTo>
                  <a:pt x="1678519" y="941317"/>
                  <a:pt x="1703965" y="921072"/>
                  <a:pt x="1732940" y="904356"/>
                </a:cubicBezTo>
                <a:cubicBezTo>
                  <a:pt x="1761915" y="887639"/>
                  <a:pt x="1800177" y="868137"/>
                  <a:pt x="1847726" y="845848"/>
                </a:cubicBezTo>
                <a:cubicBezTo>
                  <a:pt x="1866300" y="799042"/>
                  <a:pt x="1881158" y="752608"/>
                  <a:pt x="1892303" y="706545"/>
                </a:cubicBezTo>
                <a:cubicBezTo>
                  <a:pt x="1832124" y="782326"/>
                  <a:pt x="1775660" y="820217"/>
                  <a:pt x="1722910" y="820217"/>
                </a:cubicBezTo>
                <a:cubicBezTo>
                  <a:pt x="1693192" y="820217"/>
                  <a:pt x="1669604" y="809815"/>
                  <a:pt x="1652144" y="789013"/>
                </a:cubicBezTo>
                <a:cubicBezTo>
                  <a:pt x="1634685" y="768210"/>
                  <a:pt x="1625955" y="740721"/>
                  <a:pt x="1625955" y="706545"/>
                </a:cubicBezTo>
                <a:cubicBezTo>
                  <a:pt x="1625955" y="656767"/>
                  <a:pt x="1642300" y="609590"/>
                  <a:pt x="1674990" y="565013"/>
                </a:cubicBezTo>
                <a:cubicBezTo>
                  <a:pt x="1707680" y="520436"/>
                  <a:pt x="1748170" y="484589"/>
                  <a:pt x="1796462" y="457471"/>
                </a:cubicBezTo>
                <a:cubicBezTo>
                  <a:pt x="1844754" y="430353"/>
                  <a:pt x="1890817" y="416795"/>
                  <a:pt x="1934651" y="416795"/>
                </a:cubicBezTo>
                <a:cubicBezTo>
                  <a:pt x="1957682" y="416795"/>
                  <a:pt x="1975328" y="420881"/>
                  <a:pt x="1987586" y="429053"/>
                </a:cubicBezTo>
                <a:cubicBezTo>
                  <a:pt x="1999845" y="437226"/>
                  <a:pt x="2005974" y="447256"/>
                  <a:pt x="2005974" y="459143"/>
                </a:cubicBezTo>
                <a:cubicBezTo>
                  <a:pt x="2005974" y="466572"/>
                  <a:pt x="2003745" y="473259"/>
                  <a:pt x="1999288" y="479202"/>
                </a:cubicBezTo>
                <a:cubicBezTo>
                  <a:pt x="1994830" y="485146"/>
                  <a:pt x="1991115" y="488489"/>
                  <a:pt x="1988143" y="489232"/>
                </a:cubicBezTo>
                <a:cubicBezTo>
                  <a:pt x="1980714" y="481803"/>
                  <a:pt x="1973284" y="476602"/>
                  <a:pt x="1965855" y="473630"/>
                </a:cubicBezTo>
                <a:cubicBezTo>
                  <a:pt x="1958426" y="470659"/>
                  <a:pt x="1949138" y="469173"/>
                  <a:pt x="1937994" y="469173"/>
                </a:cubicBezTo>
                <a:cubicBezTo>
                  <a:pt x="1901590" y="469173"/>
                  <a:pt x="1866300" y="482731"/>
                  <a:pt x="1832124" y="509849"/>
                </a:cubicBezTo>
                <a:cubicBezTo>
                  <a:pt x="1797948" y="536967"/>
                  <a:pt x="1770273" y="569657"/>
                  <a:pt x="1749099" y="607919"/>
                </a:cubicBezTo>
                <a:cubicBezTo>
                  <a:pt x="1727925" y="646181"/>
                  <a:pt x="1717338" y="680542"/>
                  <a:pt x="1717338" y="711003"/>
                </a:cubicBezTo>
                <a:cubicBezTo>
                  <a:pt x="1717338" y="725862"/>
                  <a:pt x="1720496" y="737192"/>
                  <a:pt x="1726811" y="744993"/>
                </a:cubicBezTo>
                <a:cubicBezTo>
                  <a:pt x="1733126" y="752794"/>
                  <a:pt x="1741484" y="756694"/>
                  <a:pt x="1751885" y="756694"/>
                </a:cubicBezTo>
                <a:cubicBezTo>
                  <a:pt x="1771945" y="756694"/>
                  <a:pt x="1796648" y="743693"/>
                  <a:pt x="1825994" y="717689"/>
                </a:cubicBezTo>
                <a:cubicBezTo>
                  <a:pt x="1855341" y="691686"/>
                  <a:pt x="1884502" y="658253"/>
                  <a:pt x="1913477" y="617391"/>
                </a:cubicBezTo>
                <a:cubicBezTo>
                  <a:pt x="1921649" y="575786"/>
                  <a:pt x="1931308" y="545882"/>
                  <a:pt x="1942452" y="527680"/>
                </a:cubicBezTo>
                <a:cubicBezTo>
                  <a:pt x="1953596" y="509478"/>
                  <a:pt x="1969570" y="500377"/>
                  <a:pt x="1990372" y="500377"/>
                </a:cubicBezTo>
                <a:cubicBezTo>
                  <a:pt x="2000030" y="500377"/>
                  <a:pt x="2010803" y="501862"/>
                  <a:pt x="2022690" y="504834"/>
                </a:cubicBezTo>
                <a:cubicBezTo>
                  <a:pt x="2022690" y="524151"/>
                  <a:pt x="2014518" y="562784"/>
                  <a:pt x="1998173" y="620734"/>
                </a:cubicBezTo>
                <a:cubicBezTo>
                  <a:pt x="1981828" y="678685"/>
                  <a:pt x="1962140" y="738864"/>
                  <a:pt x="1939108" y="801271"/>
                </a:cubicBezTo>
                <a:cubicBezTo>
                  <a:pt x="1976256" y="785669"/>
                  <a:pt x="2012104" y="761338"/>
                  <a:pt x="2046651" y="728276"/>
                </a:cubicBezTo>
                <a:cubicBezTo>
                  <a:pt x="2063924" y="711746"/>
                  <a:pt x="2078737" y="693961"/>
                  <a:pt x="2091088" y="674923"/>
                </a:cubicBezTo>
                <a:lnTo>
                  <a:pt x="2091498" y="674199"/>
                </a:lnTo>
                <a:lnTo>
                  <a:pt x="2096650" y="653018"/>
                </a:lnTo>
                <a:cubicBezTo>
                  <a:pt x="2099784" y="641618"/>
                  <a:pt x="2103441" y="629557"/>
                  <a:pt x="2107620" y="616834"/>
                </a:cubicBezTo>
                <a:cubicBezTo>
                  <a:pt x="2124336" y="565942"/>
                  <a:pt x="2145510" y="521179"/>
                  <a:pt x="2171142" y="482546"/>
                </a:cubicBezTo>
                <a:cubicBezTo>
                  <a:pt x="2196774" y="443912"/>
                  <a:pt x="2222592" y="424596"/>
                  <a:pt x="2248595" y="424596"/>
                </a:cubicBezTo>
                <a:cubicBezTo>
                  <a:pt x="2258253" y="424596"/>
                  <a:pt x="2266240" y="427382"/>
                  <a:pt x="2272555" y="432954"/>
                </a:cubicBezTo>
                <a:cubicBezTo>
                  <a:pt x="2278870" y="438526"/>
                  <a:pt x="2282028" y="446513"/>
                  <a:pt x="2282028" y="456914"/>
                </a:cubicBezTo>
                <a:cubicBezTo>
                  <a:pt x="2282028" y="463601"/>
                  <a:pt x="2279056" y="472702"/>
                  <a:pt x="2273112" y="484217"/>
                </a:cubicBezTo>
                <a:cubicBezTo>
                  <a:pt x="2267169" y="495733"/>
                  <a:pt x="2257510" y="512264"/>
                  <a:pt x="2244137" y="533809"/>
                </a:cubicBezTo>
                <a:cubicBezTo>
                  <a:pt x="2220363" y="573186"/>
                  <a:pt x="2201603" y="607919"/>
                  <a:pt x="2187859" y="638008"/>
                </a:cubicBezTo>
                <a:cubicBezTo>
                  <a:pt x="2174114" y="668098"/>
                  <a:pt x="2167242" y="696515"/>
                  <a:pt x="2167242" y="723262"/>
                </a:cubicBezTo>
                <a:cubicBezTo>
                  <a:pt x="2167242" y="746293"/>
                  <a:pt x="2171328" y="761895"/>
                  <a:pt x="2179500" y="770067"/>
                </a:cubicBezTo>
                <a:cubicBezTo>
                  <a:pt x="2187673" y="778240"/>
                  <a:pt x="2200303" y="782326"/>
                  <a:pt x="2217391" y="782326"/>
                </a:cubicBezTo>
                <a:cubicBezTo>
                  <a:pt x="2261411" y="782326"/>
                  <a:pt x="2305222" y="750356"/>
                  <a:pt x="2348824" y="686416"/>
                </a:cubicBezTo>
                <a:lnTo>
                  <a:pt x="2356622" y="674016"/>
                </a:lnTo>
                <a:lnTo>
                  <a:pt x="2365352" y="652078"/>
                </a:lnTo>
                <a:cubicBezTo>
                  <a:pt x="2371273" y="639355"/>
                  <a:pt x="2378180" y="626307"/>
                  <a:pt x="2386074" y="612933"/>
                </a:cubicBezTo>
                <a:cubicBezTo>
                  <a:pt x="2417650" y="559441"/>
                  <a:pt x="2457954" y="514121"/>
                  <a:pt x="2506989" y="476974"/>
                </a:cubicBezTo>
                <a:cubicBezTo>
                  <a:pt x="2556024" y="439826"/>
                  <a:pt x="2605058" y="421252"/>
                  <a:pt x="2654093" y="421252"/>
                </a:cubicBezTo>
                <a:cubicBezTo>
                  <a:pt x="2686783" y="421252"/>
                  <a:pt x="2714086" y="429611"/>
                  <a:pt x="2736004" y="446327"/>
                </a:cubicBezTo>
                <a:cubicBezTo>
                  <a:pt x="2757920" y="463043"/>
                  <a:pt x="2768879" y="484403"/>
                  <a:pt x="2768879" y="510406"/>
                </a:cubicBezTo>
                <a:cubicBezTo>
                  <a:pt x="2768879" y="544582"/>
                  <a:pt x="2747705" y="562413"/>
                  <a:pt x="2705357" y="563899"/>
                </a:cubicBezTo>
                <a:cubicBezTo>
                  <a:pt x="2732103" y="572071"/>
                  <a:pt x="2745476" y="583216"/>
                  <a:pt x="2745476" y="597332"/>
                </a:cubicBezTo>
                <a:cubicBezTo>
                  <a:pt x="2745476" y="602532"/>
                  <a:pt x="2742876" y="610333"/>
                  <a:pt x="2737675" y="620734"/>
                </a:cubicBezTo>
                <a:cubicBezTo>
                  <a:pt x="2732474" y="631136"/>
                  <a:pt x="2726531" y="641909"/>
                  <a:pt x="2719844" y="653053"/>
                </a:cubicBezTo>
                <a:cubicBezTo>
                  <a:pt x="2707957" y="672369"/>
                  <a:pt x="2698670" y="689272"/>
                  <a:pt x="2691984" y="703759"/>
                </a:cubicBezTo>
                <a:cubicBezTo>
                  <a:pt x="2685297" y="718247"/>
                  <a:pt x="2681954" y="731806"/>
                  <a:pt x="2681954" y="744436"/>
                </a:cubicBezTo>
                <a:cubicBezTo>
                  <a:pt x="2681954" y="755580"/>
                  <a:pt x="2684740" y="765052"/>
                  <a:pt x="2690312" y="772853"/>
                </a:cubicBezTo>
                <a:cubicBezTo>
                  <a:pt x="2695884" y="780654"/>
                  <a:pt x="2704242" y="784555"/>
                  <a:pt x="2715386" y="784555"/>
                </a:cubicBezTo>
                <a:cubicBezTo>
                  <a:pt x="2736189" y="784555"/>
                  <a:pt x="2762750" y="770067"/>
                  <a:pt x="2795068" y="741092"/>
                </a:cubicBezTo>
                <a:cubicBezTo>
                  <a:pt x="2811227" y="726605"/>
                  <a:pt x="2827154" y="708495"/>
                  <a:pt x="2842849" y="686764"/>
                </a:cubicBezTo>
                <a:lnTo>
                  <a:pt x="2863944" y="654886"/>
                </a:lnTo>
                <a:lnTo>
                  <a:pt x="2869115" y="637451"/>
                </a:lnTo>
                <a:cubicBezTo>
                  <a:pt x="2882117" y="604018"/>
                  <a:pt x="2899019" y="576157"/>
                  <a:pt x="2919822" y="553869"/>
                </a:cubicBezTo>
                <a:cubicBezTo>
                  <a:pt x="2940624" y="531580"/>
                  <a:pt x="2961798" y="520436"/>
                  <a:pt x="2983344" y="520436"/>
                </a:cubicBezTo>
                <a:cubicBezTo>
                  <a:pt x="2992260" y="520436"/>
                  <a:pt x="3003775" y="523408"/>
                  <a:pt x="3017891" y="529352"/>
                </a:cubicBezTo>
                <a:cubicBezTo>
                  <a:pt x="3022349" y="495176"/>
                  <a:pt x="3034422" y="466944"/>
                  <a:pt x="3054110" y="444655"/>
                </a:cubicBezTo>
                <a:cubicBezTo>
                  <a:pt x="3073798" y="422367"/>
                  <a:pt x="3101473" y="411223"/>
                  <a:pt x="3137134" y="411223"/>
                </a:cubicBezTo>
                <a:close/>
                <a:moveTo>
                  <a:pt x="936860" y="411223"/>
                </a:moveTo>
                <a:cubicBezTo>
                  <a:pt x="966578" y="411223"/>
                  <a:pt x="988495" y="419581"/>
                  <a:pt x="1002611" y="436297"/>
                </a:cubicBezTo>
                <a:cubicBezTo>
                  <a:pt x="1016727" y="453014"/>
                  <a:pt x="1023785" y="474745"/>
                  <a:pt x="1023785" y="501491"/>
                </a:cubicBezTo>
                <a:cubicBezTo>
                  <a:pt x="1023785" y="527494"/>
                  <a:pt x="1016912" y="557212"/>
                  <a:pt x="1003168" y="590645"/>
                </a:cubicBezTo>
                <a:cubicBezTo>
                  <a:pt x="989423" y="624078"/>
                  <a:pt x="971778" y="657510"/>
                  <a:pt x="950233" y="690943"/>
                </a:cubicBezTo>
                <a:cubicBezTo>
                  <a:pt x="959148" y="695401"/>
                  <a:pt x="969549" y="697630"/>
                  <a:pt x="981437" y="697630"/>
                </a:cubicBezTo>
                <a:cubicBezTo>
                  <a:pt x="1002239" y="697630"/>
                  <a:pt x="1024528" y="690758"/>
                  <a:pt x="1048302" y="677013"/>
                </a:cubicBezTo>
                <a:cubicBezTo>
                  <a:pt x="1066133" y="666704"/>
                  <a:pt x="1080829" y="652321"/>
                  <a:pt x="1092392" y="633864"/>
                </a:cubicBezTo>
                <a:lnTo>
                  <a:pt x="1093361" y="632038"/>
                </a:lnTo>
                <a:lnTo>
                  <a:pt x="1097970" y="616834"/>
                </a:lnTo>
                <a:cubicBezTo>
                  <a:pt x="1114686" y="565942"/>
                  <a:pt x="1135860" y="521179"/>
                  <a:pt x="1161492" y="482546"/>
                </a:cubicBezTo>
                <a:cubicBezTo>
                  <a:pt x="1187124" y="443912"/>
                  <a:pt x="1212942" y="424596"/>
                  <a:pt x="1238945" y="424596"/>
                </a:cubicBezTo>
                <a:cubicBezTo>
                  <a:pt x="1248603" y="424596"/>
                  <a:pt x="1256590" y="427382"/>
                  <a:pt x="1262905" y="432954"/>
                </a:cubicBezTo>
                <a:cubicBezTo>
                  <a:pt x="1269220" y="438526"/>
                  <a:pt x="1272378" y="446513"/>
                  <a:pt x="1272378" y="456914"/>
                </a:cubicBezTo>
                <a:cubicBezTo>
                  <a:pt x="1272378" y="463601"/>
                  <a:pt x="1269406" y="472702"/>
                  <a:pt x="1263462" y="484217"/>
                </a:cubicBezTo>
                <a:cubicBezTo>
                  <a:pt x="1257519" y="495733"/>
                  <a:pt x="1247860" y="512264"/>
                  <a:pt x="1234487" y="533809"/>
                </a:cubicBezTo>
                <a:cubicBezTo>
                  <a:pt x="1210713" y="573186"/>
                  <a:pt x="1191953" y="607919"/>
                  <a:pt x="1178209" y="638008"/>
                </a:cubicBezTo>
                <a:cubicBezTo>
                  <a:pt x="1164464" y="668098"/>
                  <a:pt x="1157592" y="696515"/>
                  <a:pt x="1157592" y="723262"/>
                </a:cubicBezTo>
                <a:cubicBezTo>
                  <a:pt x="1157592" y="746293"/>
                  <a:pt x="1161678" y="761895"/>
                  <a:pt x="1169851" y="770067"/>
                </a:cubicBezTo>
                <a:cubicBezTo>
                  <a:pt x="1178023" y="778240"/>
                  <a:pt x="1190653" y="782326"/>
                  <a:pt x="1207741" y="782326"/>
                </a:cubicBezTo>
                <a:cubicBezTo>
                  <a:pt x="1266434" y="782326"/>
                  <a:pt x="1324756" y="725490"/>
                  <a:pt x="1382706" y="611819"/>
                </a:cubicBezTo>
                <a:lnTo>
                  <a:pt x="1399422" y="629650"/>
                </a:lnTo>
                <a:cubicBezTo>
                  <a:pt x="1373419" y="695029"/>
                  <a:pt x="1340358" y="745922"/>
                  <a:pt x="1300238" y="782326"/>
                </a:cubicBezTo>
                <a:cubicBezTo>
                  <a:pt x="1260119" y="818731"/>
                  <a:pt x="1217028" y="836933"/>
                  <a:pt x="1170965" y="836933"/>
                </a:cubicBezTo>
                <a:cubicBezTo>
                  <a:pt x="1139761" y="836933"/>
                  <a:pt x="1115615" y="827646"/>
                  <a:pt x="1098527" y="809072"/>
                </a:cubicBezTo>
                <a:cubicBezTo>
                  <a:pt x="1081440" y="790499"/>
                  <a:pt x="1072896" y="766724"/>
                  <a:pt x="1072896" y="737749"/>
                </a:cubicBezTo>
                <a:cubicBezTo>
                  <a:pt x="1072896" y="730320"/>
                  <a:pt x="1073418" y="722228"/>
                  <a:pt x="1074463" y="713476"/>
                </a:cubicBezTo>
                <a:lnTo>
                  <a:pt x="1077465" y="695440"/>
                </a:lnTo>
                <a:lnTo>
                  <a:pt x="1060004" y="709888"/>
                </a:lnTo>
                <a:cubicBezTo>
                  <a:pt x="1033629" y="728462"/>
                  <a:pt x="1006325" y="737749"/>
                  <a:pt x="978093" y="737749"/>
                </a:cubicBezTo>
                <a:cubicBezTo>
                  <a:pt x="961006" y="737749"/>
                  <a:pt x="942432" y="734406"/>
                  <a:pt x="922372" y="727719"/>
                </a:cubicBezTo>
                <a:cubicBezTo>
                  <a:pt x="894883" y="760409"/>
                  <a:pt x="864794" y="787155"/>
                  <a:pt x="832104" y="807958"/>
                </a:cubicBezTo>
                <a:cubicBezTo>
                  <a:pt x="799414" y="828761"/>
                  <a:pt x="767467" y="839162"/>
                  <a:pt x="736263" y="839162"/>
                </a:cubicBezTo>
                <a:cubicBezTo>
                  <a:pt x="705802" y="839162"/>
                  <a:pt x="683699" y="829132"/>
                  <a:pt x="669955" y="809072"/>
                </a:cubicBezTo>
                <a:cubicBezTo>
                  <a:pt x="656210" y="789013"/>
                  <a:pt x="649338" y="764124"/>
                  <a:pt x="649338" y="734406"/>
                </a:cubicBezTo>
                <a:cubicBezTo>
                  <a:pt x="649338" y="703202"/>
                  <a:pt x="655839" y="670884"/>
                  <a:pt x="668841" y="637451"/>
                </a:cubicBezTo>
                <a:cubicBezTo>
                  <a:pt x="681842" y="604018"/>
                  <a:pt x="698744" y="576157"/>
                  <a:pt x="719547" y="553869"/>
                </a:cubicBezTo>
                <a:cubicBezTo>
                  <a:pt x="740349" y="531580"/>
                  <a:pt x="761524" y="520436"/>
                  <a:pt x="783069" y="520436"/>
                </a:cubicBezTo>
                <a:cubicBezTo>
                  <a:pt x="791984" y="520436"/>
                  <a:pt x="803500" y="523408"/>
                  <a:pt x="817616" y="529352"/>
                </a:cubicBezTo>
                <a:cubicBezTo>
                  <a:pt x="822074" y="495176"/>
                  <a:pt x="834147" y="466944"/>
                  <a:pt x="853835" y="444655"/>
                </a:cubicBezTo>
                <a:cubicBezTo>
                  <a:pt x="873523" y="422367"/>
                  <a:pt x="901198" y="411223"/>
                  <a:pt x="936860" y="411223"/>
                </a:cubicBezTo>
                <a:close/>
                <a:moveTo>
                  <a:pt x="2345550" y="226228"/>
                </a:moveTo>
                <a:cubicBezTo>
                  <a:pt x="2377497" y="226228"/>
                  <a:pt x="2393470" y="239973"/>
                  <a:pt x="2393470" y="267462"/>
                </a:cubicBezTo>
                <a:cubicBezTo>
                  <a:pt x="2393470" y="283064"/>
                  <a:pt x="2384926" y="298108"/>
                  <a:pt x="2367838" y="312596"/>
                </a:cubicBezTo>
                <a:cubicBezTo>
                  <a:pt x="2350750" y="327083"/>
                  <a:pt x="2332177" y="334327"/>
                  <a:pt x="2312117" y="334327"/>
                </a:cubicBezTo>
                <a:cubicBezTo>
                  <a:pt x="2296515" y="334327"/>
                  <a:pt x="2283328" y="330612"/>
                  <a:pt x="2272555" y="323183"/>
                </a:cubicBezTo>
                <a:cubicBezTo>
                  <a:pt x="2261782" y="315754"/>
                  <a:pt x="2256396" y="304981"/>
                  <a:pt x="2256396" y="290865"/>
                </a:cubicBezTo>
                <a:cubicBezTo>
                  <a:pt x="2256396" y="273777"/>
                  <a:pt x="2265868" y="258732"/>
                  <a:pt x="2284814" y="245730"/>
                </a:cubicBezTo>
                <a:cubicBezTo>
                  <a:pt x="2303759" y="232729"/>
                  <a:pt x="2324004" y="226228"/>
                  <a:pt x="2345550" y="226228"/>
                </a:cubicBezTo>
                <a:close/>
                <a:moveTo>
                  <a:pt x="1335900" y="226228"/>
                </a:moveTo>
                <a:cubicBezTo>
                  <a:pt x="1367847" y="226228"/>
                  <a:pt x="1383820" y="239973"/>
                  <a:pt x="1383820" y="267462"/>
                </a:cubicBezTo>
                <a:cubicBezTo>
                  <a:pt x="1383820" y="283064"/>
                  <a:pt x="1375276" y="298108"/>
                  <a:pt x="1358188" y="312596"/>
                </a:cubicBezTo>
                <a:cubicBezTo>
                  <a:pt x="1341101" y="327083"/>
                  <a:pt x="1322527" y="334327"/>
                  <a:pt x="1302467" y="334327"/>
                </a:cubicBezTo>
                <a:cubicBezTo>
                  <a:pt x="1286865" y="334327"/>
                  <a:pt x="1273678" y="330613"/>
                  <a:pt x="1262905" y="323183"/>
                </a:cubicBezTo>
                <a:cubicBezTo>
                  <a:pt x="1252132" y="315754"/>
                  <a:pt x="1246746" y="304981"/>
                  <a:pt x="1246746" y="290865"/>
                </a:cubicBezTo>
                <a:cubicBezTo>
                  <a:pt x="1246746" y="273777"/>
                  <a:pt x="1256218" y="258732"/>
                  <a:pt x="1275164" y="245730"/>
                </a:cubicBezTo>
                <a:cubicBezTo>
                  <a:pt x="1294109" y="232729"/>
                  <a:pt x="1314354" y="226228"/>
                  <a:pt x="1335900" y="226228"/>
                </a:cubicBezTo>
                <a:close/>
                <a:moveTo>
                  <a:pt x="1002611" y="222885"/>
                </a:moveTo>
                <a:cubicBezTo>
                  <a:pt x="1014498" y="222885"/>
                  <a:pt x="1028985" y="229571"/>
                  <a:pt x="1046073" y="242944"/>
                </a:cubicBezTo>
                <a:cubicBezTo>
                  <a:pt x="1063161" y="256317"/>
                  <a:pt x="1078020" y="272291"/>
                  <a:pt x="1090650" y="290865"/>
                </a:cubicBezTo>
                <a:cubicBezTo>
                  <a:pt x="1103280" y="309438"/>
                  <a:pt x="1109595" y="326155"/>
                  <a:pt x="1109595" y="341014"/>
                </a:cubicBezTo>
                <a:cubicBezTo>
                  <a:pt x="1109595" y="349186"/>
                  <a:pt x="1107367" y="357359"/>
                  <a:pt x="1102909" y="365531"/>
                </a:cubicBezTo>
                <a:cubicBezTo>
                  <a:pt x="1098451" y="373704"/>
                  <a:pt x="1091393" y="380019"/>
                  <a:pt x="1081735" y="384476"/>
                </a:cubicBezTo>
                <a:cubicBezTo>
                  <a:pt x="1071334" y="365903"/>
                  <a:pt x="1060004" y="349929"/>
                  <a:pt x="1047745" y="336556"/>
                </a:cubicBezTo>
                <a:cubicBezTo>
                  <a:pt x="1035486" y="323183"/>
                  <a:pt x="1020070" y="308324"/>
                  <a:pt x="1001496" y="291979"/>
                </a:cubicBezTo>
                <a:cubicBezTo>
                  <a:pt x="967320" y="303123"/>
                  <a:pt x="929430" y="322440"/>
                  <a:pt x="887825" y="349929"/>
                </a:cubicBezTo>
                <a:cubicBezTo>
                  <a:pt x="882624" y="346957"/>
                  <a:pt x="878910" y="342314"/>
                  <a:pt x="876681" y="335999"/>
                </a:cubicBezTo>
                <a:cubicBezTo>
                  <a:pt x="874452" y="329684"/>
                  <a:pt x="873337" y="323926"/>
                  <a:pt x="873337" y="318725"/>
                </a:cubicBezTo>
                <a:cubicBezTo>
                  <a:pt x="873337" y="305352"/>
                  <a:pt x="881510" y="291236"/>
                  <a:pt x="897855" y="276377"/>
                </a:cubicBezTo>
                <a:cubicBezTo>
                  <a:pt x="914200" y="261518"/>
                  <a:pt x="932959" y="248888"/>
                  <a:pt x="954133" y="238487"/>
                </a:cubicBezTo>
                <a:cubicBezTo>
                  <a:pt x="975307" y="228085"/>
                  <a:pt x="991466" y="222885"/>
                  <a:pt x="1002611" y="222885"/>
                </a:cubicBezTo>
                <a:close/>
                <a:moveTo>
                  <a:pt x="2796740" y="181651"/>
                </a:moveTo>
                <a:cubicBezTo>
                  <a:pt x="2816056" y="181651"/>
                  <a:pt x="2827200" y="194653"/>
                  <a:pt x="2830172" y="220656"/>
                </a:cubicBezTo>
                <a:cubicBezTo>
                  <a:pt x="2830172" y="220656"/>
                  <a:pt x="2824229" y="226599"/>
                  <a:pt x="2812342" y="238487"/>
                </a:cubicBezTo>
                <a:cubicBezTo>
                  <a:pt x="2791539" y="257803"/>
                  <a:pt x="2772222" y="276563"/>
                  <a:pt x="2754391" y="294765"/>
                </a:cubicBezTo>
                <a:cubicBezTo>
                  <a:pt x="2736561" y="312967"/>
                  <a:pt x="2721330" y="330241"/>
                  <a:pt x="2708700" y="346586"/>
                </a:cubicBezTo>
                <a:cubicBezTo>
                  <a:pt x="2700528" y="342871"/>
                  <a:pt x="2694027" y="337113"/>
                  <a:pt x="2689198" y="329312"/>
                </a:cubicBezTo>
                <a:cubicBezTo>
                  <a:pt x="2684368" y="321511"/>
                  <a:pt x="2681954" y="315011"/>
                  <a:pt x="2681954" y="309810"/>
                </a:cubicBezTo>
                <a:cubicBezTo>
                  <a:pt x="2681954" y="300894"/>
                  <a:pt x="2688640" y="285850"/>
                  <a:pt x="2702014" y="264676"/>
                </a:cubicBezTo>
                <a:cubicBezTo>
                  <a:pt x="2715386" y="243502"/>
                  <a:pt x="2730988" y="224371"/>
                  <a:pt x="2748819" y="207283"/>
                </a:cubicBezTo>
                <a:cubicBezTo>
                  <a:pt x="2766650" y="190195"/>
                  <a:pt x="2782624" y="181651"/>
                  <a:pt x="2796740" y="181651"/>
                </a:cubicBezTo>
                <a:close/>
                <a:moveTo>
                  <a:pt x="1082849" y="125930"/>
                </a:moveTo>
                <a:cubicBezTo>
                  <a:pt x="1096222" y="125930"/>
                  <a:pt x="1109595" y="133545"/>
                  <a:pt x="1122968" y="148775"/>
                </a:cubicBezTo>
                <a:cubicBezTo>
                  <a:pt x="1136342" y="164006"/>
                  <a:pt x="1147672" y="181651"/>
                  <a:pt x="1156958" y="201711"/>
                </a:cubicBezTo>
                <a:cubicBezTo>
                  <a:pt x="1166245" y="221770"/>
                  <a:pt x="1170889" y="236629"/>
                  <a:pt x="1170889" y="246288"/>
                </a:cubicBezTo>
                <a:cubicBezTo>
                  <a:pt x="1170889" y="261890"/>
                  <a:pt x="1162345" y="272662"/>
                  <a:pt x="1145257" y="278606"/>
                </a:cubicBezTo>
                <a:cubicBezTo>
                  <a:pt x="1134113" y="261518"/>
                  <a:pt x="1118511" y="240344"/>
                  <a:pt x="1098451" y="215084"/>
                </a:cubicBezTo>
                <a:cubicBezTo>
                  <a:pt x="1078392" y="189823"/>
                  <a:pt x="1062047" y="170507"/>
                  <a:pt x="1049416" y="157134"/>
                </a:cubicBezTo>
                <a:cubicBezTo>
                  <a:pt x="1054617" y="136331"/>
                  <a:pt x="1065762" y="125930"/>
                  <a:pt x="1082849" y="125930"/>
                </a:cubicBezTo>
                <a:close/>
                <a:moveTo>
                  <a:pt x="673113" y="0"/>
                </a:moveTo>
                <a:cubicBezTo>
                  <a:pt x="657511" y="42348"/>
                  <a:pt x="638380" y="100855"/>
                  <a:pt x="615720" y="175522"/>
                </a:cubicBezTo>
                <a:cubicBezTo>
                  <a:pt x="593060" y="250188"/>
                  <a:pt x="573186" y="322069"/>
                  <a:pt x="556098" y="391163"/>
                </a:cubicBezTo>
                <a:lnTo>
                  <a:pt x="595103" y="392277"/>
                </a:lnTo>
                <a:cubicBezTo>
                  <a:pt x="620363" y="393763"/>
                  <a:pt x="639680" y="394506"/>
                  <a:pt x="653053" y="394506"/>
                </a:cubicBezTo>
                <a:cubicBezTo>
                  <a:pt x="632250" y="415309"/>
                  <a:pt x="613305" y="429053"/>
                  <a:pt x="596217" y="435740"/>
                </a:cubicBezTo>
                <a:cubicBezTo>
                  <a:pt x="579129" y="442426"/>
                  <a:pt x="561299" y="445770"/>
                  <a:pt x="542725" y="445770"/>
                </a:cubicBezTo>
                <a:cubicBezTo>
                  <a:pt x="521179" y="537153"/>
                  <a:pt x="505020" y="616648"/>
                  <a:pt x="494247" y="684257"/>
                </a:cubicBezTo>
                <a:cubicBezTo>
                  <a:pt x="483475" y="751865"/>
                  <a:pt x="478088" y="804243"/>
                  <a:pt x="478088" y="841391"/>
                </a:cubicBezTo>
                <a:cubicBezTo>
                  <a:pt x="478088" y="860707"/>
                  <a:pt x="479946" y="880396"/>
                  <a:pt x="483660" y="900455"/>
                </a:cubicBezTo>
                <a:cubicBezTo>
                  <a:pt x="445770" y="896740"/>
                  <a:pt x="419952" y="887639"/>
                  <a:pt x="406208" y="873152"/>
                </a:cubicBezTo>
                <a:cubicBezTo>
                  <a:pt x="392463" y="858664"/>
                  <a:pt x="385591" y="833218"/>
                  <a:pt x="385591" y="796814"/>
                </a:cubicBezTo>
                <a:cubicBezTo>
                  <a:pt x="385591" y="763381"/>
                  <a:pt x="391349" y="720475"/>
                  <a:pt x="402864" y="668098"/>
                </a:cubicBezTo>
                <a:cubicBezTo>
                  <a:pt x="414380" y="615720"/>
                  <a:pt x="435369" y="541982"/>
                  <a:pt x="465829" y="446884"/>
                </a:cubicBezTo>
                <a:cubicBezTo>
                  <a:pt x="407136" y="446884"/>
                  <a:pt x="357545" y="447441"/>
                  <a:pt x="317054" y="448556"/>
                </a:cubicBezTo>
                <a:cubicBezTo>
                  <a:pt x="276563" y="449670"/>
                  <a:pt x="240344" y="451713"/>
                  <a:pt x="208397" y="454685"/>
                </a:cubicBezTo>
                <a:cubicBezTo>
                  <a:pt x="206911" y="459143"/>
                  <a:pt x="199853" y="482546"/>
                  <a:pt x="187223" y="524894"/>
                </a:cubicBezTo>
                <a:cubicBezTo>
                  <a:pt x="174593" y="567242"/>
                  <a:pt x="143389" y="667169"/>
                  <a:pt x="93612" y="824674"/>
                </a:cubicBezTo>
                <a:cubicBezTo>
                  <a:pt x="86182" y="849192"/>
                  <a:pt x="72995" y="867951"/>
                  <a:pt x="54049" y="880953"/>
                </a:cubicBezTo>
                <a:cubicBezTo>
                  <a:pt x="35104" y="893954"/>
                  <a:pt x="17088" y="900455"/>
                  <a:pt x="0" y="900455"/>
                </a:cubicBezTo>
                <a:cubicBezTo>
                  <a:pt x="8915" y="843991"/>
                  <a:pt x="21545" y="784184"/>
                  <a:pt x="37890" y="721033"/>
                </a:cubicBezTo>
                <a:cubicBezTo>
                  <a:pt x="54235" y="657882"/>
                  <a:pt x="80238" y="571700"/>
                  <a:pt x="115900" y="462486"/>
                </a:cubicBezTo>
                <a:cubicBezTo>
                  <a:pt x="75038" y="466201"/>
                  <a:pt x="50892" y="468430"/>
                  <a:pt x="43462" y="469173"/>
                </a:cubicBezTo>
                <a:cubicBezTo>
                  <a:pt x="43462" y="446884"/>
                  <a:pt x="51821" y="429239"/>
                  <a:pt x="68537" y="416237"/>
                </a:cubicBezTo>
                <a:cubicBezTo>
                  <a:pt x="85253" y="403236"/>
                  <a:pt x="109213" y="393392"/>
                  <a:pt x="140417" y="386705"/>
                </a:cubicBezTo>
                <a:cubicBezTo>
                  <a:pt x="144132" y="374075"/>
                  <a:pt x="148961" y="360331"/>
                  <a:pt x="154905" y="345471"/>
                </a:cubicBezTo>
                <a:lnTo>
                  <a:pt x="232915" y="117014"/>
                </a:lnTo>
                <a:cubicBezTo>
                  <a:pt x="233658" y="115528"/>
                  <a:pt x="236072" y="109028"/>
                  <a:pt x="240158" y="97512"/>
                </a:cubicBezTo>
                <a:cubicBezTo>
                  <a:pt x="244245" y="85996"/>
                  <a:pt x="246288" y="74666"/>
                  <a:pt x="246288" y="63522"/>
                </a:cubicBezTo>
                <a:cubicBezTo>
                  <a:pt x="246288" y="57578"/>
                  <a:pt x="245173" y="53492"/>
                  <a:pt x="242945" y="51263"/>
                </a:cubicBezTo>
                <a:cubicBezTo>
                  <a:pt x="240716" y="49034"/>
                  <a:pt x="237001" y="47920"/>
                  <a:pt x="231800" y="47920"/>
                </a:cubicBezTo>
                <a:cubicBezTo>
                  <a:pt x="212484" y="47920"/>
                  <a:pt x="192981" y="58879"/>
                  <a:pt x="173293" y="80796"/>
                </a:cubicBezTo>
                <a:cubicBezTo>
                  <a:pt x="153605" y="102713"/>
                  <a:pt x="137074" y="129087"/>
                  <a:pt x="123701" y="159920"/>
                </a:cubicBezTo>
                <a:cubicBezTo>
                  <a:pt x="110328" y="190752"/>
                  <a:pt x="103641" y="217684"/>
                  <a:pt x="103641" y="240716"/>
                </a:cubicBezTo>
                <a:cubicBezTo>
                  <a:pt x="103641" y="252603"/>
                  <a:pt x="107356" y="269319"/>
                  <a:pt x="114786" y="290865"/>
                </a:cubicBezTo>
                <a:cubicBezTo>
                  <a:pt x="85068" y="290865"/>
                  <a:pt x="62965" y="284364"/>
                  <a:pt x="48477" y="271362"/>
                </a:cubicBezTo>
                <a:cubicBezTo>
                  <a:pt x="33990" y="258361"/>
                  <a:pt x="26746" y="240344"/>
                  <a:pt x="26746" y="217313"/>
                </a:cubicBezTo>
                <a:cubicBezTo>
                  <a:pt x="26746" y="185366"/>
                  <a:pt x="39562" y="152490"/>
                  <a:pt x="65194" y="118686"/>
                </a:cubicBezTo>
                <a:cubicBezTo>
                  <a:pt x="90825" y="84882"/>
                  <a:pt x="122215" y="56835"/>
                  <a:pt x="159363" y="34547"/>
                </a:cubicBezTo>
                <a:cubicBezTo>
                  <a:pt x="196510" y="12258"/>
                  <a:pt x="230314" y="1114"/>
                  <a:pt x="260775" y="1114"/>
                </a:cubicBezTo>
                <a:cubicBezTo>
                  <a:pt x="283064" y="1114"/>
                  <a:pt x="299037" y="6872"/>
                  <a:pt x="308696" y="18388"/>
                </a:cubicBezTo>
                <a:cubicBezTo>
                  <a:pt x="318354" y="29903"/>
                  <a:pt x="323183" y="44577"/>
                  <a:pt x="323183" y="62408"/>
                </a:cubicBezTo>
                <a:cubicBezTo>
                  <a:pt x="323183" y="75038"/>
                  <a:pt x="320211" y="91011"/>
                  <a:pt x="314268" y="110328"/>
                </a:cubicBezTo>
                <a:lnTo>
                  <a:pt x="232915" y="377790"/>
                </a:lnTo>
                <a:cubicBezTo>
                  <a:pt x="244802" y="377047"/>
                  <a:pt x="263376" y="376675"/>
                  <a:pt x="288636" y="376675"/>
                </a:cubicBezTo>
                <a:cubicBezTo>
                  <a:pt x="355501" y="376675"/>
                  <a:pt x="420510" y="379647"/>
                  <a:pt x="483660" y="385591"/>
                </a:cubicBezTo>
                <a:cubicBezTo>
                  <a:pt x="528237" y="235515"/>
                  <a:pt x="564642" y="127787"/>
                  <a:pt x="592874" y="62408"/>
                </a:cubicBezTo>
                <a:cubicBezTo>
                  <a:pt x="600303" y="46063"/>
                  <a:pt x="609776" y="31575"/>
                  <a:pt x="621292" y="18945"/>
                </a:cubicBezTo>
                <a:cubicBezTo>
                  <a:pt x="632807" y="6315"/>
                  <a:pt x="650081" y="0"/>
                  <a:pt x="673113"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47419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4342"/>
        <p:cNvGrpSpPr/>
        <p:nvPr/>
      </p:nvGrpSpPr>
      <p:grpSpPr>
        <a:xfrm>
          <a:off x="0" y="0"/>
          <a:ext cx="0" cy="0"/>
          <a:chOff x="0" y="0"/>
          <a:chExt cx="0" cy="0"/>
        </a:xfrm>
      </p:grpSpPr>
      <p:grpSp>
        <p:nvGrpSpPr>
          <p:cNvPr id="41" name="Google Shape;1184;p29">
            <a:extLst>
              <a:ext uri="{FF2B5EF4-FFF2-40B4-BE49-F238E27FC236}">
                <a16:creationId xmlns:a16="http://schemas.microsoft.com/office/drawing/2014/main" id="{5FE552AA-017D-4806-A5D2-FC7097466765}"/>
              </a:ext>
            </a:extLst>
          </p:cNvPr>
          <p:cNvGrpSpPr/>
          <p:nvPr/>
        </p:nvGrpSpPr>
        <p:grpSpPr>
          <a:xfrm>
            <a:off x="604911" y="365760"/>
            <a:ext cx="10438227" cy="6372665"/>
            <a:chOff x="1667154" y="1034594"/>
            <a:chExt cx="4861594" cy="3533829"/>
          </a:xfrm>
          <a:solidFill>
            <a:schemeClr val="accent2">
              <a:lumMod val="75000"/>
            </a:schemeClr>
          </a:solidFill>
        </p:grpSpPr>
        <p:grpSp>
          <p:nvGrpSpPr>
            <p:cNvPr id="42" name="Google Shape;1185;p29">
              <a:extLst>
                <a:ext uri="{FF2B5EF4-FFF2-40B4-BE49-F238E27FC236}">
                  <a16:creationId xmlns:a16="http://schemas.microsoft.com/office/drawing/2014/main" id="{36553F70-ADEF-4C44-B719-B1879AB407CE}"/>
                </a:ext>
              </a:extLst>
            </p:cNvPr>
            <p:cNvGrpSpPr/>
            <p:nvPr/>
          </p:nvGrpSpPr>
          <p:grpSpPr>
            <a:xfrm rot="815345">
              <a:off x="1667154" y="2058270"/>
              <a:ext cx="422461" cy="321825"/>
              <a:chOff x="6385548" y="4469464"/>
              <a:chExt cx="292975" cy="222485"/>
            </a:xfrm>
            <a:grpFill/>
          </p:grpSpPr>
          <p:sp>
            <p:nvSpPr>
              <p:cNvPr id="44" name="Google Shape;1188;p29">
                <a:extLst>
                  <a:ext uri="{FF2B5EF4-FFF2-40B4-BE49-F238E27FC236}">
                    <a16:creationId xmlns:a16="http://schemas.microsoft.com/office/drawing/2014/main" id="{DD2B2049-20B4-4031-9D95-F334462B029F}"/>
                  </a:ext>
                </a:extLst>
              </p:cNvPr>
              <p:cNvSpPr/>
              <p:nvPr/>
            </p:nvSpPr>
            <p:spPr>
              <a:xfrm>
                <a:off x="6385548" y="4469464"/>
                <a:ext cx="17262" cy="14894"/>
              </a:xfrm>
              <a:custGeom>
                <a:avLst/>
                <a:gdLst/>
                <a:ahLst/>
                <a:cxnLst/>
                <a:rect l="l" t="t" r="r" b="b"/>
                <a:pathLst>
                  <a:path w="503" h="434" extrusionOk="0">
                    <a:moveTo>
                      <a:pt x="502" y="0"/>
                    </a:moveTo>
                    <a:cubicBezTo>
                      <a:pt x="342" y="0"/>
                      <a:pt x="160" y="23"/>
                      <a:pt x="0" y="23"/>
                    </a:cubicBezTo>
                    <a:cubicBezTo>
                      <a:pt x="46" y="160"/>
                      <a:pt x="114" y="297"/>
                      <a:pt x="183" y="434"/>
                    </a:cubicBezTo>
                    <a:cubicBezTo>
                      <a:pt x="274" y="297"/>
                      <a:pt x="388" y="160"/>
                      <a:pt x="502" y="0"/>
                    </a:cubicBezTo>
                    <a:close/>
                  </a:path>
                </a:pathLst>
              </a:cu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Google Shape;1191;p29">
                <a:extLst>
                  <a:ext uri="{FF2B5EF4-FFF2-40B4-BE49-F238E27FC236}">
                    <a16:creationId xmlns:a16="http://schemas.microsoft.com/office/drawing/2014/main" id="{69707B23-D146-41DE-9689-1EA8D14D25DA}"/>
                  </a:ext>
                </a:extLst>
              </p:cNvPr>
              <p:cNvSpPr/>
              <p:nvPr/>
            </p:nvSpPr>
            <p:spPr>
              <a:xfrm>
                <a:off x="6664384" y="4677021"/>
                <a:ext cx="14139" cy="14928"/>
              </a:xfrm>
              <a:custGeom>
                <a:avLst/>
                <a:gdLst/>
                <a:ahLst/>
                <a:cxnLst/>
                <a:rect l="l" t="t" r="r" b="b"/>
                <a:pathLst>
                  <a:path w="412" h="435" extrusionOk="0">
                    <a:moveTo>
                      <a:pt x="1" y="1"/>
                    </a:moveTo>
                    <a:cubicBezTo>
                      <a:pt x="24" y="161"/>
                      <a:pt x="47" y="298"/>
                      <a:pt x="69" y="435"/>
                    </a:cubicBezTo>
                    <a:cubicBezTo>
                      <a:pt x="184" y="275"/>
                      <a:pt x="298" y="138"/>
                      <a:pt x="412" y="1"/>
                    </a:cubicBezTo>
                    <a:close/>
                  </a:path>
                </a:pathLst>
              </a:cu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3" name="Google Shape;1200;p29">
              <a:extLst>
                <a:ext uri="{FF2B5EF4-FFF2-40B4-BE49-F238E27FC236}">
                  <a16:creationId xmlns:a16="http://schemas.microsoft.com/office/drawing/2014/main" id="{036DE657-7CEE-4CDA-B812-F99C74BA98E3}"/>
                </a:ext>
              </a:extLst>
            </p:cNvPr>
            <p:cNvSpPr/>
            <p:nvPr/>
          </p:nvSpPr>
          <p:spPr>
            <a:xfrm rot="980768">
              <a:off x="1934596" y="1034594"/>
              <a:ext cx="4594152" cy="3533829"/>
            </a:xfrm>
            <a:prstGeom prst="cloud">
              <a:avLst/>
            </a:prstGeom>
            <a:grpFill/>
            <a:ln>
              <a:noFill/>
            </a:ln>
          </p:spPr>
          <p:txBody>
            <a:bodyPr spcFirstLastPara="1" wrap="square" lIns="68569" tIns="68569" rIns="68569" bIns="68569"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Tx/>
                <a:buNone/>
                <a:tabLst/>
                <a:defRPr/>
              </a:pPr>
              <a:endParaRPr kumimoji="0" sz="1050" b="0" i="0" u="none" strike="noStrike" kern="0" cap="none" spc="0" normalizeH="0" baseline="0" noProof="0" dirty="0">
                <a:ln>
                  <a:noFill/>
                </a:ln>
                <a:solidFill>
                  <a:srgbClr val="000000"/>
                </a:solidFill>
                <a:effectLst/>
                <a:uLnTx/>
                <a:uFillTx/>
                <a:latin typeface="Arial"/>
                <a:ea typeface="+mn-ea"/>
                <a:cs typeface="Arial"/>
                <a:sym typeface="Arial"/>
              </a:endParaRPr>
            </a:p>
          </p:txBody>
        </p:sp>
      </p:grpSp>
      <p:sp>
        <p:nvSpPr>
          <p:cNvPr id="46" name="TextBox 45">
            <a:extLst>
              <a:ext uri="{FF2B5EF4-FFF2-40B4-BE49-F238E27FC236}">
                <a16:creationId xmlns:a16="http://schemas.microsoft.com/office/drawing/2014/main" id="{DFD75200-F60B-4685-838A-F653061ECCDF}"/>
              </a:ext>
            </a:extLst>
          </p:cNvPr>
          <p:cNvSpPr txBox="1"/>
          <p:nvPr/>
        </p:nvSpPr>
        <p:spPr>
          <a:xfrm>
            <a:off x="2049311" y="2317621"/>
            <a:ext cx="8262307" cy="1474571"/>
          </a:xfrm>
          <a:prstGeom prst="rect">
            <a:avLst/>
          </a:prstGeom>
          <a:noFill/>
        </p:spPr>
        <p:txBody>
          <a:bodyPr wrap="square">
            <a:spAutoFit/>
          </a:bodyPr>
          <a:lstStyle/>
          <a:p>
            <a:pPr marL="0" marR="0" lvl="0" indent="0" algn="ctr" defTabSz="914400" rtl="0" eaLnBrk="1" fontAlgn="auto" latinLnBrk="0" hangingPunct="1">
              <a:lnSpc>
                <a:spcPct val="130000"/>
              </a:lnSpc>
              <a:spcBef>
                <a:spcPts val="0"/>
              </a:spcBef>
              <a:spcAft>
                <a:spcPts val="0"/>
              </a:spcAft>
              <a:buClrTx/>
              <a:buSzTx/>
              <a:buFontTx/>
              <a:buNone/>
              <a:tabLst/>
              <a:defRPr/>
            </a:pPr>
            <a:r>
              <a:rPr lang="en-US" sz="3600" noProof="0" dirty="0" err="1">
                <a:solidFill>
                  <a:srgbClr val="FF0000"/>
                </a:solidFill>
                <a:latin typeface="#9Slide03 Roboto Medium" panose="02000000000000000000" pitchFamily="2" charset="0"/>
                <a:ea typeface="#9Slide03 Roboto Medium" panose="02000000000000000000" pitchFamily="2" charset="0"/>
              </a:rPr>
              <a:t>Đặc</a:t>
            </a:r>
            <a:r>
              <a:rPr lang="en-US" sz="3600" noProof="0" dirty="0">
                <a:solidFill>
                  <a:srgbClr val="FF0000"/>
                </a:solidFill>
                <a:latin typeface="#9Slide03 Roboto Medium" panose="02000000000000000000" pitchFamily="2" charset="0"/>
                <a:ea typeface="#9Slide03 Roboto Medium" panose="02000000000000000000" pitchFamily="2" charset="0"/>
              </a:rPr>
              <a:t> điểm </a:t>
            </a:r>
            <a:r>
              <a:rPr lang="en-US" sz="3600" noProof="0" dirty="0" err="1">
                <a:solidFill>
                  <a:srgbClr val="FF0000"/>
                </a:solidFill>
                <a:latin typeface="#9Slide03 Roboto Medium" panose="02000000000000000000" pitchFamily="2" charset="0"/>
                <a:ea typeface="#9Slide03 Roboto Medium" panose="02000000000000000000" pitchFamily="2" charset="0"/>
              </a:rPr>
              <a:t>chủng</a:t>
            </a:r>
            <a:r>
              <a:rPr lang="en-US" sz="3600" noProof="0" dirty="0">
                <a:solidFill>
                  <a:srgbClr val="FF0000"/>
                </a:solidFill>
                <a:latin typeface="#9Slide03 Roboto Medium" panose="02000000000000000000" pitchFamily="2" charset="0"/>
                <a:ea typeface="#9Slide03 Roboto Medium" panose="02000000000000000000" pitchFamily="2" charset="0"/>
              </a:rPr>
              <a:t> </a:t>
            </a:r>
            <a:r>
              <a:rPr lang="en-US" sz="3600" noProof="0" dirty="0" err="1">
                <a:solidFill>
                  <a:srgbClr val="FF0000"/>
                </a:solidFill>
                <a:latin typeface="#9Slide03 Roboto Medium" panose="02000000000000000000" pitchFamily="2" charset="0"/>
                <a:ea typeface="#9Slide03 Roboto Medium" panose="02000000000000000000" pitchFamily="2" charset="0"/>
              </a:rPr>
              <a:t>tộc</a:t>
            </a:r>
            <a:r>
              <a:rPr lang="en-US" sz="3600" noProof="0" dirty="0">
                <a:solidFill>
                  <a:srgbClr val="FF0000"/>
                </a:solidFill>
                <a:latin typeface="#9Slide03 Roboto Medium" panose="02000000000000000000" pitchFamily="2" charset="0"/>
                <a:ea typeface="#9Slide03 Roboto Medium" panose="02000000000000000000" pitchFamily="2" charset="0"/>
              </a:rPr>
              <a:t> và </a:t>
            </a:r>
            <a:r>
              <a:rPr lang="en-US" sz="3600" noProof="0" dirty="0" err="1">
                <a:solidFill>
                  <a:srgbClr val="FF0000"/>
                </a:solidFill>
                <a:latin typeface="#9Slide03 Roboto Medium" panose="02000000000000000000" pitchFamily="2" charset="0"/>
                <a:ea typeface="#9Slide03 Roboto Medium" panose="02000000000000000000" pitchFamily="2" charset="0"/>
              </a:rPr>
              <a:t>tôn</a:t>
            </a:r>
            <a:r>
              <a:rPr lang="en-US" sz="3600" noProof="0" dirty="0">
                <a:solidFill>
                  <a:srgbClr val="FF0000"/>
                </a:solidFill>
                <a:latin typeface="#9Slide03 Roboto Medium" panose="02000000000000000000" pitchFamily="2" charset="0"/>
                <a:ea typeface="#9Slide03 Roboto Medium" panose="02000000000000000000" pitchFamily="2" charset="0"/>
              </a:rPr>
              <a:t> giáo ảnh </a:t>
            </a:r>
            <a:r>
              <a:rPr lang="en-US" sz="3600" noProof="0" dirty="0" err="1">
                <a:solidFill>
                  <a:srgbClr val="FF0000"/>
                </a:solidFill>
                <a:latin typeface="#9Slide03 Roboto Medium" panose="02000000000000000000" pitchFamily="2" charset="0"/>
                <a:ea typeface="#9Slide03 Roboto Medium" panose="02000000000000000000" pitchFamily="2" charset="0"/>
              </a:rPr>
              <a:t>hưởng</a:t>
            </a:r>
            <a:r>
              <a:rPr lang="en-US" sz="3600" noProof="0" dirty="0">
                <a:solidFill>
                  <a:srgbClr val="FF0000"/>
                </a:solidFill>
                <a:latin typeface="#9Slide03 Roboto Medium" panose="02000000000000000000" pitchFamily="2" charset="0"/>
                <a:ea typeface="#9Slide03 Roboto Medium" panose="02000000000000000000" pitchFamily="2" charset="0"/>
              </a:rPr>
              <a:t> như thế nào </a:t>
            </a:r>
            <a:r>
              <a:rPr lang="en-US" sz="3600" noProof="0" dirty="0" err="1">
                <a:solidFill>
                  <a:srgbClr val="FF0000"/>
                </a:solidFill>
                <a:latin typeface="#9Slide03 Roboto Medium" panose="02000000000000000000" pitchFamily="2" charset="0"/>
                <a:ea typeface="#9Slide03 Roboto Medium" panose="02000000000000000000" pitchFamily="2" charset="0"/>
              </a:rPr>
              <a:t>đến</a:t>
            </a:r>
            <a:r>
              <a:rPr lang="en-US" sz="3600" noProof="0" dirty="0">
                <a:solidFill>
                  <a:srgbClr val="FF0000"/>
                </a:solidFill>
                <a:latin typeface="#9Slide03 Roboto Medium" panose="02000000000000000000" pitchFamily="2" charset="0"/>
                <a:ea typeface="#9Slide03 Roboto Medium" panose="02000000000000000000" pitchFamily="2" charset="0"/>
              </a:rPr>
              <a:t> nước ta?</a:t>
            </a:r>
            <a:endParaRPr kumimoji="0" lang="en-US" sz="3600" b="0" i="0" u="none" strike="noStrike" kern="1200" cap="none" spc="0" normalizeH="0" baseline="0" noProof="0" dirty="0">
              <a:ln>
                <a:noFill/>
              </a:ln>
              <a:solidFill>
                <a:srgbClr val="FF0000"/>
              </a:solidFill>
              <a:effectLst/>
              <a:uLnTx/>
              <a:uFillTx/>
              <a:latin typeface="#9Slide03 Roboto Medium" panose="02000000000000000000" pitchFamily="2" charset="0"/>
              <a:ea typeface="#9Slide03 Roboto Medium" panose="02000000000000000000" pitchFamily="2" charset="0"/>
            </a:endParaRPr>
          </a:p>
        </p:txBody>
      </p:sp>
    </p:spTree>
    <p:extLst>
      <p:ext uri="{BB962C8B-B14F-4D97-AF65-F5344CB8AC3E}">
        <p14:creationId xmlns:p14="http://schemas.microsoft.com/office/powerpoint/2010/main" val="368837886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6"/>
                                        </p:tgtEl>
                                        <p:attrNameLst>
                                          <p:attrName>style.visibility</p:attrName>
                                        </p:attrNameLst>
                                      </p:cBhvr>
                                      <p:to>
                                        <p:strVal val="visible"/>
                                      </p:to>
                                    </p:set>
                                    <p:anim calcmode="lin" valueType="num">
                                      <p:cBhvr>
                                        <p:cTn id="12" dur="500" fill="hold"/>
                                        <p:tgtEl>
                                          <p:spTgt spid="46"/>
                                        </p:tgtEl>
                                        <p:attrNameLst>
                                          <p:attrName>ppt_w</p:attrName>
                                        </p:attrNameLst>
                                      </p:cBhvr>
                                      <p:tavLst>
                                        <p:tav tm="0">
                                          <p:val>
                                            <p:fltVal val="0"/>
                                          </p:val>
                                        </p:tav>
                                        <p:tav tm="100000">
                                          <p:val>
                                            <p:strVal val="#ppt_w"/>
                                          </p:val>
                                        </p:tav>
                                      </p:tavLst>
                                    </p:anim>
                                    <p:anim calcmode="lin" valueType="num">
                                      <p:cBhvr>
                                        <p:cTn id="13" dur="500" fill="hold"/>
                                        <p:tgtEl>
                                          <p:spTgt spid="46"/>
                                        </p:tgtEl>
                                        <p:attrNameLst>
                                          <p:attrName>ppt_h</p:attrName>
                                        </p:attrNameLst>
                                      </p:cBhvr>
                                      <p:tavLst>
                                        <p:tav tm="0">
                                          <p:val>
                                            <p:fltVal val="0"/>
                                          </p:val>
                                        </p:tav>
                                        <p:tav tm="100000">
                                          <p:val>
                                            <p:strVal val="#ppt_h"/>
                                          </p:val>
                                        </p:tav>
                                      </p:tavLst>
                                    </p:anim>
                                    <p:animEffect transition="in" filter="fade">
                                      <p:cBhvr>
                                        <p:cTn id="1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830"/>
        <p:cNvGrpSpPr/>
        <p:nvPr/>
      </p:nvGrpSpPr>
      <p:grpSpPr>
        <a:xfrm>
          <a:off x="0" y="0"/>
          <a:ext cx="0" cy="0"/>
          <a:chOff x="0" y="0"/>
          <a:chExt cx="0" cy="0"/>
        </a:xfrm>
      </p:grpSpPr>
      <p:sp>
        <p:nvSpPr>
          <p:cNvPr id="24831" name="Google Shape;24831;p63"/>
          <p:cNvSpPr txBox="1">
            <a:spLocks noGrp="1"/>
          </p:cNvSpPr>
          <p:nvPr>
            <p:ph type="title"/>
          </p:nvPr>
        </p:nvSpPr>
        <p:spPr>
          <a:xfrm>
            <a:off x="309634" y="649787"/>
            <a:ext cx="10272000" cy="763600"/>
          </a:xfrm>
          <a:prstGeom prst="rect">
            <a:avLst/>
          </a:prstGeom>
        </p:spPr>
        <p:txBody>
          <a:bodyPr spcFirstLastPara="1" wrap="square" lIns="121900" tIns="121900" rIns="121900" bIns="121900" anchor="t" anchorCtr="0">
            <a:noAutofit/>
          </a:bodyPr>
          <a:lstStyle/>
          <a:p>
            <a:r>
              <a:rPr lang="en" sz="2800" b="1" dirty="0">
                <a:latin typeface="#9Slide03 Roboto Medium" panose="02000000000000000000" pitchFamily="2" charset="0"/>
                <a:ea typeface="#9Slide03 Roboto Medium" panose="02000000000000000000" pitchFamily="2" charset="0"/>
              </a:rPr>
              <a:t>a. Dân cư</a:t>
            </a:r>
            <a:endParaRPr sz="2800" b="1" dirty="0">
              <a:latin typeface="#9Slide03 Roboto Medium" panose="02000000000000000000" pitchFamily="2" charset="0"/>
              <a:ea typeface="#9Slide03 Roboto Medium" panose="02000000000000000000" pitchFamily="2" charset="0"/>
            </a:endParaRPr>
          </a:p>
        </p:txBody>
      </p:sp>
      <p:sp>
        <p:nvSpPr>
          <p:cNvPr id="24832" name="Google Shape;24832;p63"/>
          <p:cNvSpPr/>
          <p:nvPr/>
        </p:nvSpPr>
        <p:spPr>
          <a:xfrm>
            <a:off x="1436765" y="1852639"/>
            <a:ext cx="1403200" cy="960800"/>
          </a:xfrm>
          <a:prstGeom prst="roundRect">
            <a:avLst>
              <a:gd name="adj" fmla="val 50000"/>
            </a:avLst>
          </a:prstGeom>
          <a:solidFill>
            <a:srgbClr val="FFAABE"/>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Số dân</a:t>
            </a:r>
            <a:endParaRPr sz="2000" b="1" kern="0" dirty="0">
              <a:solidFill>
                <a:srgbClr val="000000"/>
              </a:solidFill>
              <a:latin typeface="#9Slide03 Roboto Medium" panose="02000000000000000000" pitchFamily="2" charset="0"/>
              <a:ea typeface="#9Slide03 Roboto Medium" panose="02000000000000000000" pitchFamily="2" charset="0"/>
              <a:cs typeface="Arial"/>
              <a:sym typeface="Arial"/>
            </a:endParaRPr>
          </a:p>
        </p:txBody>
      </p:sp>
      <p:sp>
        <p:nvSpPr>
          <p:cNvPr id="24833" name="Google Shape;24833;p63"/>
          <p:cNvSpPr txBox="1"/>
          <p:nvPr/>
        </p:nvSpPr>
        <p:spPr>
          <a:xfrm rot="-586">
            <a:off x="965165" y="3349863"/>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just" defTabSz="1219170">
              <a:lnSpc>
                <a:spcPct val="120000"/>
              </a:lnSpc>
              <a:buClr>
                <a:srgbClr val="000000"/>
              </a:buClr>
            </a:pPr>
            <a:endParaRPr sz="1867"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834" name="Google Shape;24834;p63"/>
          <p:cNvCxnSpPr>
            <a:stCxn id="24832" idx="2"/>
            <a:endCxn id="24833" idx="0"/>
          </p:cNvCxnSpPr>
          <p:nvPr/>
        </p:nvCxnSpPr>
        <p:spPr>
          <a:xfrm>
            <a:off x="2138365" y="2813439"/>
            <a:ext cx="0" cy="536400"/>
          </a:xfrm>
          <a:prstGeom prst="straightConnector1">
            <a:avLst/>
          </a:prstGeom>
          <a:noFill/>
          <a:ln w="9525" cap="flat" cmpd="sng">
            <a:solidFill>
              <a:schemeClr val="dk1"/>
            </a:solidFill>
            <a:prstDash val="dot"/>
            <a:round/>
            <a:headEnd type="none" w="med" len="med"/>
            <a:tailEnd type="none" w="med" len="med"/>
          </a:ln>
        </p:spPr>
      </p:cxnSp>
      <p:sp>
        <p:nvSpPr>
          <p:cNvPr id="24835" name="Google Shape;24835;p63"/>
          <p:cNvSpPr/>
          <p:nvPr/>
        </p:nvSpPr>
        <p:spPr>
          <a:xfrm>
            <a:off x="4064668" y="3008096"/>
            <a:ext cx="1498477" cy="960800"/>
          </a:xfrm>
          <a:prstGeom prst="roundRect">
            <a:avLst>
              <a:gd name="adj" fmla="val 50000"/>
            </a:avLst>
          </a:prstGeom>
          <a:solidFill>
            <a:schemeClr val="accent3"/>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Gia tăng DS</a:t>
            </a:r>
            <a:endParaRPr sz="2000" b="1" kern="0" dirty="0">
              <a:solidFill>
                <a:srgbClr val="000000"/>
              </a:solidFill>
              <a:latin typeface="#9Slide03 Roboto Medium" panose="02000000000000000000" pitchFamily="2" charset="0"/>
              <a:ea typeface="#9Slide03 Roboto Medium" panose="02000000000000000000" pitchFamily="2" charset="0"/>
              <a:cs typeface="Arial"/>
              <a:sym typeface="Arial"/>
            </a:endParaRPr>
          </a:p>
        </p:txBody>
      </p:sp>
      <p:sp>
        <p:nvSpPr>
          <p:cNvPr id="24836" name="Google Shape;24836;p63"/>
          <p:cNvSpPr txBox="1"/>
          <p:nvPr/>
        </p:nvSpPr>
        <p:spPr>
          <a:xfrm rot="586">
            <a:off x="3593069" y="4509804"/>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2100" b="1" kern="0" dirty="0">
                <a:solidFill>
                  <a:srgbClr val="684130"/>
                </a:solidFill>
                <a:latin typeface="#9Slide03 Roboto Medium" panose="02000000000000000000" pitchFamily="2" charset="0"/>
                <a:ea typeface="#9Slide03 Roboto Medium" panose="02000000000000000000" pitchFamily="2" charset="0"/>
                <a:cs typeface="Anaheim"/>
                <a:sym typeface="Anaheim"/>
              </a:rPr>
              <a:t>Giảm đáng kể</a:t>
            </a:r>
            <a:endParaRPr sz="2100" b="1"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837" name="Google Shape;24837;p63"/>
          <p:cNvCxnSpPr>
            <a:stCxn id="24835" idx="2"/>
            <a:endCxn id="24836" idx="0"/>
          </p:cNvCxnSpPr>
          <p:nvPr/>
        </p:nvCxnSpPr>
        <p:spPr>
          <a:xfrm>
            <a:off x="4766269" y="3968896"/>
            <a:ext cx="0" cy="540800"/>
          </a:xfrm>
          <a:prstGeom prst="straightConnector1">
            <a:avLst/>
          </a:prstGeom>
          <a:noFill/>
          <a:ln w="9525" cap="flat" cmpd="sng">
            <a:solidFill>
              <a:schemeClr val="dk1"/>
            </a:solidFill>
            <a:prstDash val="dot"/>
            <a:round/>
            <a:headEnd type="none" w="med" len="med"/>
            <a:tailEnd type="none" w="med" len="med"/>
          </a:ln>
        </p:spPr>
      </p:cxnSp>
      <p:sp>
        <p:nvSpPr>
          <p:cNvPr id="24838" name="Google Shape;24838;p63"/>
          <p:cNvSpPr/>
          <p:nvPr/>
        </p:nvSpPr>
        <p:spPr>
          <a:xfrm>
            <a:off x="6653608" y="1852639"/>
            <a:ext cx="1403200" cy="960800"/>
          </a:xfrm>
          <a:prstGeom prst="roundRect">
            <a:avLst>
              <a:gd name="adj" fmla="val 50000"/>
            </a:avLst>
          </a:prstGeom>
          <a:solidFill>
            <a:schemeClr val="accent2"/>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Cơ cấu</a:t>
            </a:r>
            <a:endParaRPr sz="2000" b="1" kern="0" dirty="0">
              <a:solidFill>
                <a:srgbClr val="000000"/>
              </a:solidFill>
              <a:latin typeface="#9Slide03 Roboto Medium" panose="02000000000000000000" pitchFamily="2" charset="0"/>
              <a:ea typeface="#9Slide03 Roboto Medium" panose="02000000000000000000" pitchFamily="2" charset="0"/>
              <a:cs typeface="Arial"/>
              <a:sym typeface="Arial"/>
            </a:endParaRPr>
          </a:p>
        </p:txBody>
      </p:sp>
      <p:sp>
        <p:nvSpPr>
          <p:cNvPr id="24839" name="Google Shape;24839;p63"/>
          <p:cNvSpPr txBox="1"/>
          <p:nvPr/>
        </p:nvSpPr>
        <p:spPr>
          <a:xfrm rot="-586">
            <a:off x="6182008" y="3349863"/>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2100" b="1" kern="0" dirty="0">
                <a:solidFill>
                  <a:srgbClr val="684130"/>
                </a:solidFill>
                <a:latin typeface="#9Slide03 Roboto Medium" panose="02000000000000000000" pitchFamily="2" charset="0"/>
                <a:ea typeface="#9Slide03 Roboto Medium" panose="02000000000000000000" pitchFamily="2" charset="0"/>
                <a:cs typeface="Anaheim"/>
                <a:sym typeface="Anaheim"/>
              </a:rPr>
              <a:t>Trẻ =&gt; già hóa</a:t>
            </a:r>
            <a:endParaRPr sz="2100" b="1"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840" name="Google Shape;24840;p63"/>
          <p:cNvCxnSpPr>
            <a:stCxn id="24838" idx="2"/>
            <a:endCxn id="24839" idx="0"/>
          </p:cNvCxnSpPr>
          <p:nvPr/>
        </p:nvCxnSpPr>
        <p:spPr>
          <a:xfrm>
            <a:off x="7355208" y="2813439"/>
            <a:ext cx="0" cy="536400"/>
          </a:xfrm>
          <a:prstGeom prst="straightConnector1">
            <a:avLst/>
          </a:prstGeom>
          <a:noFill/>
          <a:ln w="9525" cap="flat" cmpd="sng">
            <a:solidFill>
              <a:schemeClr val="dk1"/>
            </a:solidFill>
            <a:prstDash val="dot"/>
            <a:round/>
            <a:headEnd type="none" w="med" len="med"/>
            <a:tailEnd type="none" w="med" len="med"/>
          </a:ln>
        </p:spPr>
      </p:cxnSp>
      <p:sp>
        <p:nvSpPr>
          <p:cNvPr id="24841" name="Google Shape;24841;p63"/>
          <p:cNvSpPr/>
          <p:nvPr/>
        </p:nvSpPr>
        <p:spPr>
          <a:xfrm rot="980">
            <a:off x="9325268" y="3008296"/>
            <a:ext cx="1403200" cy="960800"/>
          </a:xfrm>
          <a:prstGeom prst="roundRect">
            <a:avLst>
              <a:gd name="adj" fmla="val 50000"/>
            </a:avLst>
          </a:prstGeom>
          <a:solidFill>
            <a:schemeClr val="accent5"/>
          </a:solidFill>
          <a:ln>
            <a:noFill/>
          </a:ln>
          <a:effectLst>
            <a:outerShdw dist="57150" dir="3600000" algn="bl" rotWithShape="0">
              <a:srgbClr val="684130">
                <a:alpha val="19000"/>
              </a:srgbClr>
            </a:outerShdw>
          </a:effectLst>
        </p:spPr>
        <p:txBody>
          <a:bodyPr spcFirstLastPara="1" wrap="square" lIns="121900" tIns="121900" rIns="121900" bIns="121900" anchor="ctr" anchorCtr="0">
            <a:noAutofit/>
          </a:bodyPr>
          <a:lstStyle/>
          <a:p>
            <a:pPr algn="ctr" defTabSz="1219170">
              <a:buClr>
                <a:srgbClr val="000000"/>
              </a:buClr>
            </a:pPr>
            <a:r>
              <a:rPr lang="en" sz="2000" b="1"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Chủng tộc</a:t>
            </a:r>
            <a:endParaRPr sz="2000" b="1" kern="0" dirty="0">
              <a:solidFill>
                <a:srgbClr val="684130"/>
              </a:solidFill>
              <a:latin typeface="#9Slide03 Roboto Medium" panose="02000000000000000000" pitchFamily="2" charset="0"/>
              <a:ea typeface="#9Slide03 Roboto Medium" panose="02000000000000000000" pitchFamily="2" charset="0"/>
              <a:cs typeface="Arial"/>
              <a:sym typeface="Arial"/>
            </a:endParaRPr>
          </a:p>
        </p:txBody>
      </p:sp>
      <p:sp>
        <p:nvSpPr>
          <p:cNvPr id="24842" name="Google Shape;24842;p63"/>
          <p:cNvSpPr txBox="1"/>
          <p:nvPr/>
        </p:nvSpPr>
        <p:spPr>
          <a:xfrm rot="-586">
            <a:off x="8853668" y="4509804"/>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US" sz="2100" b="1" dirty="0">
                <a:latin typeface="#9Slide03 Roboto Medium" panose="02000000000000000000" pitchFamily="2" charset="0"/>
                <a:ea typeface="#9Slide03 Roboto Medium" panose="02000000000000000000" pitchFamily="2" charset="0"/>
              </a:rPr>
              <a:t>T</a:t>
            </a:r>
            <a:r>
              <a:rPr lang="vi-VN" sz="2100" b="1" dirty="0">
                <a:latin typeface="#9Slide03 Roboto Medium" panose="02000000000000000000" pitchFamily="2" charset="0"/>
                <a:ea typeface="#9Slide03 Roboto Medium" panose="02000000000000000000" pitchFamily="2" charset="0"/>
              </a:rPr>
              <a:t>huộc nhiều chủng </a:t>
            </a:r>
            <a:r>
              <a:rPr lang="en-US" sz="2100" b="1" dirty="0">
                <a:latin typeface="#9Slide03 Roboto Medium" panose="02000000000000000000" pitchFamily="2" charset="0"/>
                <a:ea typeface="#9Slide03 Roboto Medium" panose="02000000000000000000" pitchFamily="2" charset="0"/>
              </a:rPr>
              <a:t>t</a:t>
            </a:r>
            <a:r>
              <a:rPr lang="vi-VN" sz="2100" b="1" dirty="0">
                <a:latin typeface="#9Slide03 Roboto Medium" panose="02000000000000000000" pitchFamily="2" charset="0"/>
                <a:ea typeface="#9Slide03 Roboto Medium" panose="02000000000000000000" pitchFamily="2" charset="0"/>
              </a:rPr>
              <a:t>ộc</a:t>
            </a:r>
            <a:endParaRPr sz="2100" b="1"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843" name="Google Shape;24843;p63"/>
          <p:cNvCxnSpPr>
            <a:stCxn id="24841" idx="2"/>
            <a:endCxn id="24842" idx="0"/>
          </p:cNvCxnSpPr>
          <p:nvPr/>
        </p:nvCxnSpPr>
        <p:spPr>
          <a:xfrm>
            <a:off x="10026868" y="3969096"/>
            <a:ext cx="0" cy="540800"/>
          </a:xfrm>
          <a:prstGeom prst="straightConnector1">
            <a:avLst/>
          </a:prstGeom>
          <a:noFill/>
          <a:ln w="9525" cap="flat" cmpd="sng">
            <a:solidFill>
              <a:schemeClr val="dk1"/>
            </a:solidFill>
            <a:prstDash val="dot"/>
            <a:round/>
            <a:headEnd type="none" w="med" len="med"/>
            <a:tailEnd type="none" w="med" len="med"/>
          </a:ln>
        </p:spPr>
      </p:cxnSp>
      <p:cxnSp>
        <p:nvCxnSpPr>
          <p:cNvPr id="24844" name="Google Shape;24844;p63"/>
          <p:cNvCxnSpPr>
            <a:stCxn id="24832" idx="3"/>
            <a:endCxn id="24835" idx="1"/>
          </p:cNvCxnSpPr>
          <p:nvPr/>
        </p:nvCxnSpPr>
        <p:spPr>
          <a:xfrm>
            <a:off x="2839965" y="2333039"/>
            <a:ext cx="1224800" cy="1155600"/>
          </a:xfrm>
          <a:prstGeom prst="straightConnector1">
            <a:avLst/>
          </a:prstGeom>
          <a:noFill/>
          <a:ln w="9525" cap="flat" cmpd="sng">
            <a:solidFill>
              <a:schemeClr val="dk1"/>
            </a:solidFill>
            <a:prstDash val="dot"/>
            <a:round/>
            <a:headEnd type="none" w="med" len="med"/>
            <a:tailEnd type="none" w="med" len="med"/>
          </a:ln>
        </p:spPr>
      </p:cxnSp>
      <p:cxnSp>
        <p:nvCxnSpPr>
          <p:cNvPr id="24845" name="Google Shape;24845;p63"/>
          <p:cNvCxnSpPr>
            <a:stCxn id="24835" idx="3"/>
            <a:endCxn id="24838" idx="1"/>
          </p:cNvCxnSpPr>
          <p:nvPr/>
        </p:nvCxnSpPr>
        <p:spPr>
          <a:xfrm rot="10800000" flipH="1">
            <a:off x="5467869" y="2332896"/>
            <a:ext cx="1185600" cy="1155600"/>
          </a:xfrm>
          <a:prstGeom prst="straightConnector1">
            <a:avLst/>
          </a:prstGeom>
          <a:noFill/>
          <a:ln w="9525" cap="flat" cmpd="sng">
            <a:solidFill>
              <a:schemeClr val="dk1"/>
            </a:solidFill>
            <a:prstDash val="dot"/>
            <a:round/>
            <a:headEnd type="none" w="med" len="med"/>
            <a:tailEnd type="none" w="med" len="med"/>
          </a:ln>
        </p:spPr>
      </p:cxnSp>
      <p:cxnSp>
        <p:nvCxnSpPr>
          <p:cNvPr id="24846" name="Google Shape;24846;p63"/>
          <p:cNvCxnSpPr>
            <a:stCxn id="24838" idx="3"/>
            <a:endCxn id="24841" idx="1"/>
          </p:cNvCxnSpPr>
          <p:nvPr/>
        </p:nvCxnSpPr>
        <p:spPr>
          <a:xfrm>
            <a:off x="8056808" y="2333039"/>
            <a:ext cx="1268400" cy="1155600"/>
          </a:xfrm>
          <a:prstGeom prst="straightConnector1">
            <a:avLst/>
          </a:prstGeom>
          <a:noFill/>
          <a:ln w="9525" cap="flat" cmpd="sng">
            <a:solidFill>
              <a:schemeClr val="dk1"/>
            </a:solidFill>
            <a:prstDash val="dot"/>
            <a:round/>
            <a:headEnd type="none" w="med" len="med"/>
            <a:tailEnd type="none" w="med" len="med"/>
          </a:ln>
        </p:spPr>
      </p:cxnSp>
      <p:sp>
        <p:nvSpPr>
          <p:cNvPr id="24848" name="Google Shape;24848;p63"/>
          <p:cNvSpPr/>
          <p:nvPr/>
        </p:nvSpPr>
        <p:spPr>
          <a:xfrm rot="4855187">
            <a:off x="9806365" y="358167"/>
            <a:ext cx="1439641" cy="1850780"/>
          </a:xfrm>
          <a:prstGeom prst="roundRect">
            <a:avLst>
              <a:gd name="adj" fmla="val 50000"/>
            </a:avLst>
          </a:prstGeom>
          <a:solidFill>
            <a:schemeClr val="bg1">
              <a:lumMod val="90000"/>
            </a:schemeClr>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56" name="Google Shape;24856;p63"/>
          <p:cNvGrpSpPr/>
          <p:nvPr/>
        </p:nvGrpSpPr>
        <p:grpSpPr>
          <a:xfrm>
            <a:off x="914967" y="4651500"/>
            <a:ext cx="1733200" cy="1733200"/>
            <a:chOff x="1386350" y="3016925"/>
            <a:chExt cx="1299900" cy="1299900"/>
          </a:xfrm>
          <a:solidFill>
            <a:schemeClr val="accent2">
              <a:lumMod val="60000"/>
              <a:lumOff val="40000"/>
            </a:schemeClr>
          </a:solidFill>
        </p:grpSpPr>
        <p:sp>
          <p:nvSpPr>
            <p:cNvPr id="24857" name="Google Shape;24857;p63"/>
            <p:cNvSpPr/>
            <p:nvPr/>
          </p:nvSpPr>
          <p:spPr>
            <a:xfrm>
              <a:off x="1386350" y="3016925"/>
              <a:ext cx="1299900" cy="1299900"/>
            </a:xfrm>
            <a:prstGeom prst="ellipse">
              <a:avLst/>
            </a:prstGeom>
            <a:grp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860" name="Google Shape;24860;p63"/>
            <p:cNvGrpSpPr/>
            <p:nvPr/>
          </p:nvGrpSpPr>
          <p:grpSpPr>
            <a:xfrm rot="21079672">
              <a:off x="1870263" y="3604585"/>
              <a:ext cx="374984" cy="88347"/>
              <a:chOff x="121667" y="3206569"/>
              <a:chExt cx="999402" cy="235462"/>
            </a:xfrm>
            <a:grpFill/>
          </p:grpSpPr>
          <p:sp>
            <p:nvSpPr>
              <p:cNvPr id="24861" name="Google Shape;24861;p63"/>
              <p:cNvSpPr/>
              <p:nvPr/>
            </p:nvSpPr>
            <p:spPr>
              <a:xfrm>
                <a:off x="306076" y="3206569"/>
                <a:ext cx="88149" cy="87882"/>
              </a:xfrm>
              <a:custGeom>
                <a:avLst/>
                <a:gdLst/>
                <a:ahLst/>
                <a:cxnLst/>
                <a:rect l="l" t="t" r="r" b="b"/>
                <a:pathLst>
                  <a:path w="5926" h="5908" extrusionOk="0">
                    <a:moveTo>
                      <a:pt x="2954" y="1"/>
                    </a:moveTo>
                    <a:cubicBezTo>
                      <a:pt x="1327" y="1"/>
                      <a:pt x="0" y="1309"/>
                      <a:pt x="0" y="2954"/>
                    </a:cubicBezTo>
                    <a:cubicBezTo>
                      <a:pt x="0" y="4581"/>
                      <a:pt x="1327" y="5908"/>
                      <a:pt x="2954" y="5908"/>
                    </a:cubicBezTo>
                    <a:cubicBezTo>
                      <a:pt x="4599" y="5908"/>
                      <a:pt x="5925" y="4581"/>
                      <a:pt x="5925" y="2954"/>
                    </a:cubicBezTo>
                    <a:cubicBezTo>
                      <a:pt x="5925" y="1309"/>
                      <a:pt x="4599" y="1"/>
                      <a:pt x="2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2" name="Google Shape;24862;p63"/>
              <p:cNvSpPr/>
              <p:nvPr/>
            </p:nvSpPr>
            <p:spPr>
              <a:xfrm>
                <a:off x="850871" y="3206569"/>
                <a:ext cx="87882" cy="87882"/>
              </a:xfrm>
              <a:custGeom>
                <a:avLst/>
                <a:gdLst/>
                <a:ahLst/>
                <a:cxnLst/>
                <a:rect l="l" t="t" r="r" b="b"/>
                <a:pathLst>
                  <a:path w="5908" h="5908" extrusionOk="0">
                    <a:moveTo>
                      <a:pt x="2954" y="1"/>
                    </a:moveTo>
                    <a:cubicBezTo>
                      <a:pt x="1327" y="1"/>
                      <a:pt x="1" y="1309"/>
                      <a:pt x="1" y="2954"/>
                    </a:cubicBezTo>
                    <a:cubicBezTo>
                      <a:pt x="1" y="4581"/>
                      <a:pt x="1327" y="5908"/>
                      <a:pt x="2954" y="5908"/>
                    </a:cubicBezTo>
                    <a:cubicBezTo>
                      <a:pt x="4581" y="5908"/>
                      <a:pt x="5908" y="4581"/>
                      <a:pt x="5908" y="2954"/>
                    </a:cubicBezTo>
                    <a:cubicBezTo>
                      <a:pt x="5908" y="1309"/>
                      <a:pt x="4581" y="1"/>
                      <a:pt x="2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3" name="Google Shape;24863;p63"/>
              <p:cNvSpPr/>
              <p:nvPr/>
            </p:nvSpPr>
            <p:spPr>
              <a:xfrm>
                <a:off x="549149" y="3357572"/>
                <a:ext cx="175748" cy="84460"/>
              </a:xfrm>
              <a:custGeom>
                <a:avLst/>
                <a:gdLst/>
                <a:ahLst/>
                <a:cxnLst/>
                <a:rect l="l" t="t" r="r" b="b"/>
                <a:pathLst>
                  <a:path w="11815" h="5678" fill="none" extrusionOk="0">
                    <a:moveTo>
                      <a:pt x="11814" y="0"/>
                    </a:moveTo>
                    <a:cubicBezTo>
                      <a:pt x="11814" y="3131"/>
                      <a:pt x="9161" y="5677"/>
                      <a:pt x="5907" y="5677"/>
                    </a:cubicBezTo>
                    <a:cubicBezTo>
                      <a:pt x="2653" y="5677"/>
                      <a:pt x="0" y="3131"/>
                      <a:pt x="0" y="0"/>
                    </a:cubicBezTo>
                  </a:path>
                </a:pathLst>
              </a:custGeom>
              <a:grpFill/>
              <a:ln w="7525" cap="rnd" cmpd="sng">
                <a:solidFill>
                  <a:srgbClr val="674634"/>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4" name="Google Shape;24864;p63"/>
              <p:cNvSpPr/>
              <p:nvPr/>
            </p:nvSpPr>
            <p:spPr>
              <a:xfrm>
                <a:off x="121667" y="3262080"/>
                <a:ext cx="158121" cy="158121"/>
              </a:xfrm>
              <a:custGeom>
                <a:avLst/>
                <a:gdLst/>
                <a:ahLst/>
                <a:cxnLst/>
                <a:rect l="l" t="t" r="r" b="b"/>
                <a:pathLst>
                  <a:path w="10630" h="10630" extrusionOk="0">
                    <a:moveTo>
                      <a:pt x="5324" y="0"/>
                    </a:moveTo>
                    <a:cubicBezTo>
                      <a:pt x="2388" y="0"/>
                      <a:pt x="1" y="2388"/>
                      <a:pt x="1" y="5324"/>
                    </a:cubicBezTo>
                    <a:cubicBezTo>
                      <a:pt x="1" y="8260"/>
                      <a:pt x="2388" y="10629"/>
                      <a:pt x="5324" y="10629"/>
                    </a:cubicBezTo>
                    <a:cubicBezTo>
                      <a:pt x="8260" y="10629"/>
                      <a:pt x="10630" y="8260"/>
                      <a:pt x="10630" y="5324"/>
                    </a:cubicBezTo>
                    <a:cubicBezTo>
                      <a:pt x="10630" y="2388"/>
                      <a:pt x="8260" y="0"/>
                      <a:pt x="53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5" name="Google Shape;24865;p63"/>
              <p:cNvSpPr/>
              <p:nvPr/>
            </p:nvSpPr>
            <p:spPr>
              <a:xfrm>
                <a:off x="962933" y="3262080"/>
                <a:ext cx="158136" cy="158121"/>
              </a:xfrm>
              <a:custGeom>
                <a:avLst/>
                <a:gdLst/>
                <a:ahLst/>
                <a:cxnLst/>
                <a:rect l="l" t="t" r="r" b="b"/>
                <a:pathLst>
                  <a:path w="10631" h="10630" extrusionOk="0">
                    <a:moveTo>
                      <a:pt x="5307" y="0"/>
                    </a:moveTo>
                    <a:cubicBezTo>
                      <a:pt x="2371" y="0"/>
                      <a:pt x="1" y="2388"/>
                      <a:pt x="1" y="5324"/>
                    </a:cubicBezTo>
                    <a:cubicBezTo>
                      <a:pt x="1" y="8260"/>
                      <a:pt x="2371" y="10629"/>
                      <a:pt x="5307" y="10629"/>
                    </a:cubicBezTo>
                    <a:cubicBezTo>
                      <a:pt x="8242" y="10629"/>
                      <a:pt x="10630" y="8260"/>
                      <a:pt x="10630" y="5324"/>
                    </a:cubicBezTo>
                    <a:cubicBezTo>
                      <a:pt x="10630" y="2388"/>
                      <a:pt x="8242" y="0"/>
                      <a:pt x="530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3" name="Rectangle 2"/>
          <p:cNvSpPr/>
          <p:nvPr/>
        </p:nvSpPr>
        <p:spPr>
          <a:xfrm>
            <a:off x="977704" y="3323537"/>
            <a:ext cx="2333940" cy="1061829"/>
          </a:xfrm>
          <a:prstGeom prst="rect">
            <a:avLst/>
          </a:prstGeom>
        </p:spPr>
        <p:txBody>
          <a:bodyPr wrap="square">
            <a:spAutoFit/>
          </a:bodyPr>
          <a:lstStyle/>
          <a:p>
            <a:pPr algn="ctr" defTabSz="1219170">
              <a:buClr>
                <a:srgbClr val="000000"/>
              </a:buClr>
            </a:pPr>
            <a:r>
              <a:rPr lang="vi-VN" sz="2100" b="1" dirty="0">
                <a:solidFill>
                  <a:srgbClr val="684130"/>
                </a:solidFill>
                <a:latin typeface="#9Slide03 Roboto Medium" panose="02000000000000000000" pitchFamily="2" charset="0"/>
                <a:ea typeface="#9Slide03 Roboto Medium" panose="02000000000000000000" pitchFamily="2" charset="0"/>
              </a:rPr>
              <a:t>Đông </a:t>
            </a:r>
            <a:r>
              <a:rPr lang="en-US" sz="2100" b="1" dirty="0">
                <a:solidFill>
                  <a:srgbClr val="684130"/>
                </a:solidFill>
                <a:latin typeface="#9Slide03 Roboto Medium" panose="02000000000000000000" pitchFamily="2" charset="0"/>
                <a:ea typeface="#9Slide03 Roboto Medium" panose="02000000000000000000" pitchFamily="2" charset="0"/>
              </a:rPr>
              <a:t>dân </a:t>
            </a:r>
            <a:r>
              <a:rPr lang="vi-VN" sz="2100" b="1" dirty="0">
                <a:solidFill>
                  <a:srgbClr val="684130"/>
                </a:solidFill>
                <a:latin typeface="#9Slide03 Roboto Medium" panose="02000000000000000000" pitchFamily="2" charset="0"/>
                <a:ea typeface="#9Slide03 Roboto Medium" panose="02000000000000000000" pitchFamily="2" charset="0"/>
              </a:rPr>
              <a:t>nhất</a:t>
            </a:r>
            <a:r>
              <a:rPr lang="en-US" sz="2100" b="1" dirty="0">
                <a:solidFill>
                  <a:srgbClr val="684130"/>
                </a:solidFill>
                <a:latin typeface="#9Slide03 Roboto Medium" panose="02000000000000000000" pitchFamily="2" charset="0"/>
                <a:ea typeface="#9Slide03 Roboto Medium" panose="02000000000000000000" pitchFamily="2" charset="0"/>
              </a:rPr>
              <a:t>: </a:t>
            </a:r>
          </a:p>
          <a:p>
            <a:pPr algn="ctr" defTabSz="1219170">
              <a:buClr>
                <a:srgbClr val="000000"/>
              </a:buClr>
            </a:pPr>
            <a:r>
              <a:rPr lang="vi-VN" sz="2100" b="1" dirty="0">
                <a:solidFill>
                  <a:srgbClr val="684130"/>
                </a:solidFill>
                <a:latin typeface="#9Slide03 Roboto Medium" panose="02000000000000000000" pitchFamily="2" charset="0"/>
                <a:ea typeface="#9Slide03 Roboto Medium" panose="02000000000000000000" pitchFamily="2" charset="0"/>
              </a:rPr>
              <a:t>4 641,1 tr</a:t>
            </a:r>
            <a:r>
              <a:rPr lang="en-US" sz="2100" b="1" dirty="0">
                <a:solidFill>
                  <a:srgbClr val="684130"/>
                </a:solidFill>
                <a:latin typeface="#9Slide03 Roboto Medium" panose="02000000000000000000" pitchFamily="2" charset="0"/>
                <a:ea typeface="#9Slide03 Roboto Medium" panose="02000000000000000000" pitchFamily="2" charset="0"/>
              </a:rPr>
              <a:t>.</a:t>
            </a:r>
            <a:r>
              <a:rPr lang="vi-VN" sz="2100" b="1" dirty="0">
                <a:solidFill>
                  <a:srgbClr val="684130"/>
                </a:solidFill>
                <a:latin typeface="#9Slide03 Roboto Medium" panose="02000000000000000000" pitchFamily="2" charset="0"/>
                <a:ea typeface="#9Slide03 Roboto Medium" panose="02000000000000000000" pitchFamily="2" charset="0"/>
              </a:rPr>
              <a:t>người</a:t>
            </a:r>
            <a:r>
              <a:rPr lang="en-US" sz="2100" b="1" dirty="0">
                <a:solidFill>
                  <a:srgbClr val="684130"/>
                </a:solidFill>
                <a:latin typeface="#9Slide03 Roboto Medium" panose="02000000000000000000" pitchFamily="2" charset="0"/>
                <a:ea typeface="#9Slide03 Roboto Medium" panose="02000000000000000000" pitchFamily="2" charset="0"/>
              </a:rPr>
              <a:t> </a:t>
            </a:r>
            <a:r>
              <a:rPr lang="vi-VN" sz="2100" b="1" dirty="0">
                <a:solidFill>
                  <a:srgbClr val="684130"/>
                </a:solidFill>
                <a:latin typeface="#9Slide03 Roboto Medium" panose="02000000000000000000" pitchFamily="2" charset="0"/>
                <a:ea typeface="#9Slide03 Roboto Medium" panose="02000000000000000000" pitchFamily="2" charset="0"/>
              </a:rPr>
              <a:t>(2020)</a:t>
            </a:r>
            <a:endParaRPr lang="vi-VN" sz="2100" b="1" kern="0" dirty="0">
              <a:solidFill>
                <a:srgbClr val="684130"/>
              </a:solidFill>
              <a:latin typeface="#9Slide03 Roboto Medium" panose="02000000000000000000" pitchFamily="2" charset="0"/>
              <a:ea typeface="#9Slide03 Roboto Medium" panose="02000000000000000000" pitchFamily="2" charset="0"/>
              <a:cs typeface="Anaheim"/>
              <a:sym typeface="Anaheim"/>
            </a:endParaRPr>
          </a:p>
        </p:txBody>
      </p:sp>
      <p:pic>
        <p:nvPicPr>
          <p:cNvPr id="1026" name="Picture 2" descr="Diwali Clip Art, PNG, 1393x1274px, Diwali, Area, Art, Diya, Happiness  Download Free"/>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0" b="100000" l="0" r="100000">
                        <a14:foregroundMark x1="7195" y1="87583" x2="14390" y2="77971"/>
                        <a14:foregroundMark x1="10000" y1="84913" x2="54390" y2="85848"/>
                        <a14:foregroundMark x1="27195" y1="91055" x2="35976" y2="85314"/>
                        <a14:foregroundMark x1="89634" y1="93191" x2="91585" y2="84112"/>
                        <a14:foregroundMark x1="38780" y1="84513" x2="62439" y2="87183"/>
                        <a14:foregroundMark x1="8049" y1="17089" x2="35610" y2="7477"/>
                        <a14:foregroundMark x1="8049" y1="12283" x2="31585" y2="1736"/>
                        <a14:foregroundMark x1="26829" y1="5207" x2="39268" y2="17891"/>
                        <a14:foregroundMark x1="4878" y1="15354" x2="4878" y2="15354"/>
                        <a14:foregroundMark x1="57561" y1="17891" x2="76463" y2="1736"/>
                        <a14:foregroundMark x1="78780" y1="16155" x2="84390" y2="6142"/>
                        <a14:backgroundMark x1="55976" y1="35915" x2="55976" y2="35915"/>
                        <a14:backgroundMark x1="64024" y1="55140" x2="64024" y2="55140"/>
                        <a14:backgroundMark x1="58415" y1="59546" x2="58415" y2="59546"/>
                      </a14:backgroundRemoval>
                    </a14:imgEffect>
                  </a14:imgLayer>
                </a14:imgProps>
              </a:ext>
              <a:ext uri="{28A0092B-C50C-407E-A947-70E740481C1C}">
                <a14:useLocalDpi xmlns:a14="http://schemas.microsoft.com/office/drawing/2010/main" val="0"/>
              </a:ext>
            </a:extLst>
          </a:blip>
          <a:srcRect/>
          <a:stretch>
            <a:fillRect/>
          </a:stretch>
        </p:blipFill>
        <p:spPr bwMode="auto">
          <a:xfrm>
            <a:off x="9839331" y="649787"/>
            <a:ext cx="1484606" cy="1356061"/>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ndian Woman PNG Images | Vector and PSD Files | Free Download on Pngtree"/>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2778" b="95278" l="10000" r="90000"/>
                    </a14:imgEffect>
                  </a14:imgLayer>
                </a14:imgProps>
              </a:ext>
              <a:ext uri="{28A0092B-C50C-407E-A947-70E740481C1C}">
                <a14:useLocalDpi xmlns:a14="http://schemas.microsoft.com/office/drawing/2010/main" val="0"/>
              </a:ext>
            </a:extLst>
          </a:blip>
          <a:srcRect/>
          <a:stretch>
            <a:fillRect/>
          </a:stretch>
        </p:blipFill>
        <p:spPr bwMode="auto">
          <a:xfrm>
            <a:off x="1029277" y="4782413"/>
            <a:ext cx="1495380" cy="14953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613441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831"/>
                                        </p:tgtEl>
                                        <p:attrNameLst>
                                          <p:attrName>style.visibility</p:attrName>
                                        </p:attrNameLst>
                                      </p:cBhvr>
                                      <p:to>
                                        <p:strVal val="visible"/>
                                      </p:to>
                                    </p:set>
                                    <p:anim calcmode="lin" valueType="num">
                                      <p:cBhvr additive="base">
                                        <p:cTn id="7" dur="500" fill="hold"/>
                                        <p:tgtEl>
                                          <p:spTgt spid="24831"/>
                                        </p:tgtEl>
                                        <p:attrNameLst>
                                          <p:attrName>ppt_x</p:attrName>
                                        </p:attrNameLst>
                                      </p:cBhvr>
                                      <p:tavLst>
                                        <p:tav tm="0">
                                          <p:val>
                                            <p:strVal val="#ppt_x"/>
                                          </p:val>
                                        </p:tav>
                                        <p:tav tm="100000">
                                          <p:val>
                                            <p:strVal val="#ppt_x"/>
                                          </p:val>
                                        </p:tav>
                                      </p:tavLst>
                                    </p:anim>
                                    <p:anim calcmode="lin" valueType="num">
                                      <p:cBhvr additive="base">
                                        <p:cTn id="8" dur="500" fill="hold"/>
                                        <p:tgtEl>
                                          <p:spTgt spid="248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3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4493"/>
        <p:cNvGrpSpPr/>
        <p:nvPr/>
      </p:nvGrpSpPr>
      <p:grpSpPr>
        <a:xfrm>
          <a:off x="0" y="0"/>
          <a:ext cx="0" cy="0"/>
          <a:chOff x="0" y="0"/>
          <a:chExt cx="0" cy="0"/>
        </a:xfrm>
      </p:grpSpPr>
      <p:sp>
        <p:nvSpPr>
          <p:cNvPr id="24495" name="Google Shape;24495;p53"/>
          <p:cNvSpPr/>
          <p:nvPr/>
        </p:nvSpPr>
        <p:spPr>
          <a:xfrm>
            <a:off x="936900" y="959919"/>
            <a:ext cx="10290000" cy="6384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2800" b="1" dirty="0">
                <a:latin typeface="#9Slide03 Roboto Medium" panose="02000000000000000000" pitchFamily="2" charset="0"/>
                <a:ea typeface="#9Slide03 Roboto Medium" panose="02000000000000000000" pitchFamily="2" charset="0"/>
              </a:rPr>
              <a:t>b. Tôn giáo</a:t>
            </a:r>
            <a:endParaRPr sz="2800" kern="0" dirty="0">
              <a:solidFill>
                <a:srgbClr val="684130"/>
              </a:solidFill>
              <a:latin typeface="Rum Raisin"/>
              <a:ea typeface="Rum Raisin"/>
              <a:cs typeface="Rum Raisin"/>
              <a:sym typeface="Rum Raisin"/>
            </a:endParaRPr>
          </a:p>
        </p:txBody>
      </p:sp>
      <p:sp>
        <p:nvSpPr>
          <p:cNvPr id="24496" name="Google Shape;24496;p53"/>
          <p:cNvSpPr/>
          <p:nvPr/>
        </p:nvSpPr>
        <p:spPr>
          <a:xfrm>
            <a:off x="4391097"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just"/>
            <a:r>
              <a:rPr lang="en-US" sz="2100" dirty="0">
                <a:solidFill>
                  <a:schemeClr val="tx2">
                    <a:lumMod val="10000"/>
                  </a:schemeClr>
                </a:solidFill>
                <a:latin typeface="#9Slide03 Roboto Medium" panose="02000000000000000000" pitchFamily="2" charset="0"/>
                <a:ea typeface="#9Slide03 Roboto Medium" panose="02000000000000000000" pitchFamily="2" charset="0"/>
              </a:rPr>
              <a:t>Các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tôn</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giáo này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lan</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truyền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khắp</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thế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giới</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thu</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hút</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số lượng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lớn</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tín</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rPr>
              <a:t>đồ</a:t>
            </a:r>
            <a:r>
              <a:rPr lang="en-US" sz="2100" dirty="0">
                <a:solidFill>
                  <a:schemeClr val="tx2">
                    <a:lumMod val="10000"/>
                  </a:schemeClr>
                </a:solidFill>
                <a:latin typeface="#9Slide03 Roboto Medium" panose="02000000000000000000" pitchFamily="2" charset="0"/>
                <a:ea typeface="#9Slide03 Roboto Medium" panose="02000000000000000000" pitchFamily="2" charset="0"/>
              </a:rPr>
              <a:t>.</a:t>
            </a:r>
          </a:p>
        </p:txBody>
      </p:sp>
      <p:sp>
        <p:nvSpPr>
          <p:cNvPr id="24497" name="Google Shape;24497;p53"/>
          <p:cNvSpPr/>
          <p:nvPr/>
        </p:nvSpPr>
        <p:spPr>
          <a:xfrm>
            <a:off x="889062"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just"/>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Nơi</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ra</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đời</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của 4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tôn</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giáo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lớn</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Ấn</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Độ</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giáo, </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Phật</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giáo, Ki-</a:t>
            </a:r>
            <a:r>
              <a:rPr lang="en-US" sz="2100" dirty="0" err="1">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tô</a:t>
            </a:r>
            <a:r>
              <a:rPr lang="en-US" sz="2100" dirty="0">
                <a:solidFill>
                  <a:schemeClr val="tx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giáo, Hồi giáo</a:t>
            </a:r>
          </a:p>
        </p:txBody>
      </p:sp>
      <p:sp>
        <p:nvSpPr>
          <p:cNvPr id="24498" name="Google Shape;24498;p53"/>
          <p:cNvSpPr/>
          <p:nvPr/>
        </p:nvSpPr>
        <p:spPr>
          <a:xfrm>
            <a:off x="7893132" y="2322319"/>
            <a:ext cx="3268000" cy="1256400"/>
          </a:xfrm>
          <a:prstGeom prst="rect">
            <a:avLst/>
          </a:prstGeom>
          <a:solidFill>
            <a:schemeClr val="lt2"/>
          </a:solidFill>
          <a:ln>
            <a:noFill/>
          </a:ln>
          <a:effectLst>
            <a:outerShdw dist="76200" dir="2640000" algn="bl" rotWithShape="0">
              <a:schemeClr val="dk1">
                <a:alpha val="19000"/>
              </a:schemeClr>
            </a:outerShdw>
          </a:effectLst>
        </p:spPr>
        <p:txBody>
          <a:bodyPr spcFirstLastPara="1" wrap="square" lIns="121900" tIns="121900" rIns="121900" bIns="121900" anchor="ctr" anchorCtr="0">
            <a:noAutofit/>
          </a:bodyPr>
          <a:lstStyle/>
          <a:p>
            <a:pPr algn="ctr" defTabSz="1219170">
              <a:buClr>
                <a:srgbClr val="000000"/>
              </a:buClr>
            </a:pPr>
            <a:r>
              <a:rPr lang="en" sz="2100" kern="0" dirty="0">
                <a:solidFill>
                  <a:schemeClr val="tx2">
                    <a:lumMod val="10000"/>
                  </a:schemeClr>
                </a:solidFill>
                <a:latin typeface="#9Slide03 Roboto Medium" panose="02000000000000000000" pitchFamily="2" charset="0"/>
                <a:ea typeface="#9Slide03 Roboto Medium" panose="02000000000000000000" pitchFamily="2" charset="0"/>
                <a:cs typeface="Anaheim"/>
                <a:sym typeface="Anaheim"/>
              </a:rPr>
              <a:t>Ảnh hưởng sâu sắc đến văn hóa, kiến trúc, lễ hội, … của các nước châu Á</a:t>
            </a:r>
            <a:endParaRPr sz="2100" kern="0" dirty="0">
              <a:solidFill>
                <a:schemeClr val="tx2">
                  <a:lumMod val="10000"/>
                </a:schemeClr>
              </a:solidFill>
              <a:latin typeface="#9Slide03 Roboto Medium" panose="02000000000000000000" pitchFamily="2" charset="0"/>
              <a:ea typeface="#9Slide03 Roboto Medium" panose="02000000000000000000" pitchFamily="2" charset="0"/>
              <a:cs typeface="Anaheim"/>
              <a:sym typeface="Anaheim"/>
            </a:endParaRPr>
          </a:p>
        </p:txBody>
      </p:sp>
      <p:cxnSp>
        <p:nvCxnSpPr>
          <p:cNvPr id="24499" name="Google Shape;24499;p53"/>
          <p:cNvCxnSpPr>
            <a:stCxn id="24495" idx="2"/>
          </p:cNvCxnSpPr>
          <p:nvPr/>
        </p:nvCxnSpPr>
        <p:spPr>
          <a:xfrm rot="5400000">
            <a:off x="4059500" y="118719"/>
            <a:ext cx="542800" cy="35020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01" name="Google Shape;24501;p53"/>
          <p:cNvCxnSpPr>
            <a:stCxn id="24495" idx="2"/>
          </p:cNvCxnSpPr>
          <p:nvPr/>
        </p:nvCxnSpPr>
        <p:spPr>
          <a:xfrm rot="-5400000" flipH="1">
            <a:off x="5810900" y="1869319"/>
            <a:ext cx="542800" cy="8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03" name="Google Shape;24503;p53"/>
          <p:cNvCxnSpPr>
            <a:stCxn id="24495" idx="2"/>
          </p:cNvCxnSpPr>
          <p:nvPr/>
        </p:nvCxnSpPr>
        <p:spPr>
          <a:xfrm rot="-5400000" flipH="1">
            <a:off x="7561500" y="118719"/>
            <a:ext cx="542800" cy="3502000"/>
          </a:xfrm>
          <a:prstGeom prst="bentConnector3">
            <a:avLst>
              <a:gd name="adj1" fmla="val 50003"/>
            </a:avLst>
          </a:prstGeom>
          <a:noFill/>
          <a:ln w="9525" cap="flat" cmpd="sng">
            <a:solidFill>
              <a:schemeClr val="dk1"/>
            </a:solidFill>
            <a:prstDash val="dot"/>
            <a:round/>
            <a:headEnd type="none" w="med" len="med"/>
            <a:tailEnd type="none" w="med" len="med"/>
          </a:ln>
        </p:spPr>
      </p:cxnSp>
      <p:cxnSp>
        <p:nvCxnSpPr>
          <p:cNvPr id="24543" name="Google Shape;24543;p53"/>
          <p:cNvCxnSpPr>
            <a:stCxn id="24497" idx="2"/>
          </p:cNvCxnSpPr>
          <p:nvPr/>
        </p:nvCxnSpPr>
        <p:spPr>
          <a:xfrm>
            <a:off x="2523062" y="3578719"/>
            <a:ext cx="0" cy="327200"/>
          </a:xfrm>
          <a:prstGeom prst="straightConnector1">
            <a:avLst/>
          </a:prstGeom>
          <a:noFill/>
          <a:ln w="9525" cap="flat" cmpd="sng">
            <a:solidFill>
              <a:schemeClr val="dk1"/>
            </a:solidFill>
            <a:prstDash val="dot"/>
            <a:round/>
            <a:headEnd type="none" w="med" len="med"/>
            <a:tailEnd type="none" w="med" len="med"/>
          </a:ln>
        </p:spPr>
      </p:cxnSp>
      <p:cxnSp>
        <p:nvCxnSpPr>
          <p:cNvPr id="24544" name="Google Shape;24544;p53"/>
          <p:cNvCxnSpPr>
            <a:stCxn id="24496" idx="2"/>
          </p:cNvCxnSpPr>
          <p:nvPr/>
        </p:nvCxnSpPr>
        <p:spPr>
          <a:xfrm>
            <a:off x="6025097" y="3578719"/>
            <a:ext cx="0" cy="327200"/>
          </a:xfrm>
          <a:prstGeom prst="straightConnector1">
            <a:avLst/>
          </a:prstGeom>
          <a:noFill/>
          <a:ln w="9525" cap="flat" cmpd="sng">
            <a:solidFill>
              <a:schemeClr val="dk1"/>
            </a:solidFill>
            <a:prstDash val="dot"/>
            <a:round/>
            <a:headEnd type="none" w="med" len="med"/>
            <a:tailEnd type="none" w="med" len="med"/>
          </a:ln>
        </p:spPr>
      </p:cxnSp>
      <p:cxnSp>
        <p:nvCxnSpPr>
          <p:cNvPr id="24545" name="Google Shape;24545;p53"/>
          <p:cNvCxnSpPr>
            <a:stCxn id="24498" idx="2"/>
          </p:cNvCxnSpPr>
          <p:nvPr/>
        </p:nvCxnSpPr>
        <p:spPr>
          <a:xfrm>
            <a:off x="9527132" y="3578719"/>
            <a:ext cx="0" cy="327200"/>
          </a:xfrm>
          <a:prstGeom prst="straightConnector1">
            <a:avLst/>
          </a:prstGeom>
          <a:noFill/>
          <a:ln w="9525" cap="flat" cmpd="sng">
            <a:solidFill>
              <a:schemeClr val="dk1"/>
            </a:solidFill>
            <a:prstDash val="dot"/>
            <a:round/>
            <a:headEnd type="none" w="med" len="med"/>
            <a:tailEnd type="none" w="med" len="med"/>
          </a:ln>
        </p:spPr>
      </p:cxnSp>
    </p:spTree>
    <p:extLst>
      <p:ext uri="{BB962C8B-B14F-4D97-AF65-F5344CB8AC3E}">
        <p14:creationId xmlns:p14="http://schemas.microsoft.com/office/powerpoint/2010/main" val="2694371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495"/>
                                        </p:tgtEl>
                                        <p:attrNameLst>
                                          <p:attrName>style.visibility</p:attrName>
                                        </p:attrNameLst>
                                      </p:cBhvr>
                                      <p:to>
                                        <p:strVal val="visible"/>
                                      </p:to>
                                    </p:set>
                                    <p:anim calcmode="lin" valueType="num">
                                      <p:cBhvr additive="base">
                                        <p:cTn id="7" dur="500" fill="hold"/>
                                        <p:tgtEl>
                                          <p:spTgt spid="24495"/>
                                        </p:tgtEl>
                                        <p:attrNameLst>
                                          <p:attrName>ppt_x</p:attrName>
                                        </p:attrNameLst>
                                      </p:cBhvr>
                                      <p:tavLst>
                                        <p:tav tm="0">
                                          <p:val>
                                            <p:strVal val="#ppt_x"/>
                                          </p:val>
                                        </p:tav>
                                        <p:tav tm="100000">
                                          <p:val>
                                            <p:strVal val="#ppt_x"/>
                                          </p:val>
                                        </p:tav>
                                      </p:tavLst>
                                    </p:anim>
                                    <p:anim calcmode="lin" valueType="num">
                                      <p:cBhvr additive="base">
                                        <p:cTn id="8" dur="500" fill="hold"/>
                                        <p:tgtEl>
                                          <p:spTgt spid="2449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4496"/>
                                        </p:tgtEl>
                                        <p:attrNameLst>
                                          <p:attrName>style.visibility</p:attrName>
                                        </p:attrNameLst>
                                      </p:cBhvr>
                                      <p:to>
                                        <p:strVal val="visible"/>
                                      </p:to>
                                    </p:set>
                                    <p:anim calcmode="lin" valueType="num">
                                      <p:cBhvr additive="base">
                                        <p:cTn id="13" dur="500" fill="hold"/>
                                        <p:tgtEl>
                                          <p:spTgt spid="24496"/>
                                        </p:tgtEl>
                                        <p:attrNameLst>
                                          <p:attrName>ppt_x</p:attrName>
                                        </p:attrNameLst>
                                      </p:cBhvr>
                                      <p:tavLst>
                                        <p:tav tm="0">
                                          <p:val>
                                            <p:strVal val="#ppt_x"/>
                                          </p:val>
                                        </p:tav>
                                        <p:tav tm="100000">
                                          <p:val>
                                            <p:strVal val="#ppt_x"/>
                                          </p:val>
                                        </p:tav>
                                      </p:tavLst>
                                    </p:anim>
                                    <p:anim calcmode="lin" valueType="num">
                                      <p:cBhvr additive="base">
                                        <p:cTn id="14" dur="500" fill="hold"/>
                                        <p:tgtEl>
                                          <p:spTgt spid="2449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4497"/>
                                        </p:tgtEl>
                                        <p:attrNameLst>
                                          <p:attrName>style.visibility</p:attrName>
                                        </p:attrNameLst>
                                      </p:cBhvr>
                                      <p:to>
                                        <p:strVal val="visible"/>
                                      </p:to>
                                    </p:set>
                                    <p:anim calcmode="lin" valueType="num">
                                      <p:cBhvr additive="base">
                                        <p:cTn id="17" dur="500" fill="hold"/>
                                        <p:tgtEl>
                                          <p:spTgt spid="24497"/>
                                        </p:tgtEl>
                                        <p:attrNameLst>
                                          <p:attrName>ppt_x</p:attrName>
                                        </p:attrNameLst>
                                      </p:cBhvr>
                                      <p:tavLst>
                                        <p:tav tm="0">
                                          <p:val>
                                            <p:strVal val="#ppt_x"/>
                                          </p:val>
                                        </p:tav>
                                        <p:tav tm="100000">
                                          <p:val>
                                            <p:strVal val="#ppt_x"/>
                                          </p:val>
                                        </p:tav>
                                      </p:tavLst>
                                    </p:anim>
                                    <p:anim calcmode="lin" valueType="num">
                                      <p:cBhvr additive="base">
                                        <p:cTn id="18" dur="500" fill="hold"/>
                                        <p:tgtEl>
                                          <p:spTgt spid="2449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4498"/>
                                        </p:tgtEl>
                                        <p:attrNameLst>
                                          <p:attrName>style.visibility</p:attrName>
                                        </p:attrNameLst>
                                      </p:cBhvr>
                                      <p:to>
                                        <p:strVal val="visible"/>
                                      </p:to>
                                    </p:set>
                                    <p:anim calcmode="lin" valueType="num">
                                      <p:cBhvr additive="base">
                                        <p:cTn id="21" dur="500" fill="hold"/>
                                        <p:tgtEl>
                                          <p:spTgt spid="24498"/>
                                        </p:tgtEl>
                                        <p:attrNameLst>
                                          <p:attrName>ppt_x</p:attrName>
                                        </p:attrNameLst>
                                      </p:cBhvr>
                                      <p:tavLst>
                                        <p:tav tm="0">
                                          <p:val>
                                            <p:strVal val="#ppt_x"/>
                                          </p:val>
                                        </p:tav>
                                        <p:tav tm="100000">
                                          <p:val>
                                            <p:strVal val="#ppt_x"/>
                                          </p:val>
                                        </p:tav>
                                      </p:tavLst>
                                    </p:anim>
                                    <p:anim calcmode="lin" valueType="num">
                                      <p:cBhvr additive="base">
                                        <p:cTn id="22" dur="500" fill="hold"/>
                                        <p:tgtEl>
                                          <p:spTgt spid="24498"/>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4499"/>
                                        </p:tgtEl>
                                        <p:attrNameLst>
                                          <p:attrName>style.visibility</p:attrName>
                                        </p:attrNameLst>
                                      </p:cBhvr>
                                      <p:to>
                                        <p:strVal val="visible"/>
                                      </p:to>
                                    </p:set>
                                    <p:anim calcmode="lin" valueType="num">
                                      <p:cBhvr additive="base">
                                        <p:cTn id="25" dur="500" fill="hold"/>
                                        <p:tgtEl>
                                          <p:spTgt spid="24499"/>
                                        </p:tgtEl>
                                        <p:attrNameLst>
                                          <p:attrName>ppt_x</p:attrName>
                                        </p:attrNameLst>
                                      </p:cBhvr>
                                      <p:tavLst>
                                        <p:tav tm="0">
                                          <p:val>
                                            <p:strVal val="#ppt_x"/>
                                          </p:val>
                                        </p:tav>
                                        <p:tav tm="100000">
                                          <p:val>
                                            <p:strVal val="#ppt_x"/>
                                          </p:val>
                                        </p:tav>
                                      </p:tavLst>
                                    </p:anim>
                                    <p:anim calcmode="lin" valueType="num">
                                      <p:cBhvr additive="base">
                                        <p:cTn id="26" dur="500" fill="hold"/>
                                        <p:tgtEl>
                                          <p:spTgt spid="24499"/>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24501"/>
                                        </p:tgtEl>
                                        <p:attrNameLst>
                                          <p:attrName>style.visibility</p:attrName>
                                        </p:attrNameLst>
                                      </p:cBhvr>
                                      <p:to>
                                        <p:strVal val="visible"/>
                                      </p:to>
                                    </p:set>
                                    <p:anim calcmode="lin" valueType="num">
                                      <p:cBhvr additive="base">
                                        <p:cTn id="29" dur="500" fill="hold"/>
                                        <p:tgtEl>
                                          <p:spTgt spid="24501"/>
                                        </p:tgtEl>
                                        <p:attrNameLst>
                                          <p:attrName>ppt_x</p:attrName>
                                        </p:attrNameLst>
                                      </p:cBhvr>
                                      <p:tavLst>
                                        <p:tav tm="0">
                                          <p:val>
                                            <p:strVal val="#ppt_x"/>
                                          </p:val>
                                        </p:tav>
                                        <p:tav tm="100000">
                                          <p:val>
                                            <p:strVal val="#ppt_x"/>
                                          </p:val>
                                        </p:tav>
                                      </p:tavLst>
                                    </p:anim>
                                    <p:anim calcmode="lin" valueType="num">
                                      <p:cBhvr additive="base">
                                        <p:cTn id="30" dur="500" fill="hold"/>
                                        <p:tgtEl>
                                          <p:spTgt spid="24501"/>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4503"/>
                                        </p:tgtEl>
                                        <p:attrNameLst>
                                          <p:attrName>style.visibility</p:attrName>
                                        </p:attrNameLst>
                                      </p:cBhvr>
                                      <p:to>
                                        <p:strVal val="visible"/>
                                      </p:to>
                                    </p:set>
                                    <p:anim calcmode="lin" valueType="num">
                                      <p:cBhvr additive="base">
                                        <p:cTn id="33" dur="500" fill="hold"/>
                                        <p:tgtEl>
                                          <p:spTgt spid="24503"/>
                                        </p:tgtEl>
                                        <p:attrNameLst>
                                          <p:attrName>ppt_x</p:attrName>
                                        </p:attrNameLst>
                                      </p:cBhvr>
                                      <p:tavLst>
                                        <p:tav tm="0">
                                          <p:val>
                                            <p:strVal val="#ppt_x"/>
                                          </p:val>
                                        </p:tav>
                                        <p:tav tm="100000">
                                          <p:val>
                                            <p:strVal val="#ppt_x"/>
                                          </p:val>
                                        </p:tav>
                                      </p:tavLst>
                                    </p:anim>
                                    <p:anim calcmode="lin" valueType="num">
                                      <p:cBhvr additive="base">
                                        <p:cTn id="34" dur="500" fill="hold"/>
                                        <p:tgtEl>
                                          <p:spTgt spid="24503"/>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24543"/>
                                        </p:tgtEl>
                                        <p:attrNameLst>
                                          <p:attrName>style.visibility</p:attrName>
                                        </p:attrNameLst>
                                      </p:cBhvr>
                                      <p:to>
                                        <p:strVal val="visible"/>
                                      </p:to>
                                    </p:set>
                                    <p:anim calcmode="lin" valueType="num">
                                      <p:cBhvr additive="base">
                                        <p:cTn id="37" dur="500" fill="hold"/>
                                        <p:tgtEl>
                                          <p:spTgt spid="24543"/>
                                        </p:tgtEl>
                                        <p:attrNameLst>
                                          <p:attrName>ppt_x</p:attrName>
                                        </p:attrNameLst>
                                      </p:cBhvr>
                                      <p:tavLst>
                                        <p:tav tm="0">
                                          <p:val>
                                            <p:strVal val="#ppt_x"/>
                                          </p:val>
                                        </p:tav>
                                        <p:tav tm="100000">
                                          <p:val>
                                            <p:strVal val="#ppt_x"/>
                                          </p:val>
                                        </p:tav>
                                      </p:tavLst>
                                    </p:anim>
                                    <p:anim calcmode="lin" valueType="num">
                                      <p:cBhvr additive="base">
                                        <p:cTn id="38" dur="500" fill="hold"/>
                                        <p:tgtEl>
                                          <p:spTgt spid="24543"/>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4544"/>
                                        </p:tgtEl>
                                        <p:attrNameLst>
                                          <p:attrName>style.visibility</p:attrName>
                                        </p:attrNameLst>
                                      </p:cBhvr>
                                      <p:to>
                                        <p:strVal val="visible"/>
                                      </p:to>
                                    </p:set>
                                    <p:anim calcmode="lin" valueType="num">
                                      <p:cBhvr additive="base">
                                        <p:cTn id="41" dur="500" fill="hold"/>
                                        <p:tgtEl>
                                          <p:spTgt spid="24544"/>
                                        </p:tgtEl>
                                        <p:attrNameLst>
                                          <p:attrName>ppt_x</p:attrName>
                                        </p:attrNameLst>
                                      </p:cBhvr>
                                      <p:tavLst>
                                        <p:tav tm="0">
                                          <p:val>
                                            <p:strVal val="#ppt_x"/>
                                          </p:val>
                                        </p:tav>
                                        <p:tav tm="100000">
                                          <p:val>
                                            <p:strVal val="#ppt_x"/>
                                          </p:val>
                                        </p:tav>
                                      </p:tavLst>
                                    </p:anim>
                                    <p:anim calcmode="lin" valueType="num">
                                      <p:cBhvr additive="base">
                                        <p:cTn id="42" dur="500" fill="hold"/>
                                        <p:tgtEl>
                                          <p:spTgt spid="24544"/>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24545"/>
                                        </p:tgtEl>
                                        <p:attrNameLst>
                                          <p:attrName>style.visibility</p:attrName>
                                        </p:attrNameLst>
                                      </p:cBhvr>
                                      <p:to>
                                        <p:strVal val="visible"/>
                                      </p:to>
                                    </p:set>
                                    <p:anim calcmode="lin" valueType="num">
                                      <p:cBhvr additive="base">
                                        <p:cTn id="45" dur="500" fill="hold"/>
                                        <p:tgtEl>
                                          <p:spTgt spid="24545"/>
                                        </p:tgtEl>
                                        <p:attrNameLst>
                                          <p:attrName>ppt_x</p:attrName>
                                        </p:attrNameLst>
                                      </p:cBhvr>
                                      <p:tavLst>
                                        <p:tav tm="0">
                                          <p:val>
                                            <p:strVal val="#ppt_x"/>
                                          </p:val>
                                        </p:tav>
                                        <p:tav tm="100000">
                                          <p:val>
                                            <p:strVal val="#ppt_x"/>
                                          </p:val>
                                        </p:tav>
                                      </p:tavLst>
                                    </p:anim>
                                    <p:anim calcmode="lin" valueType="num">
                                      <p:cBhvr additive="base">
                                        <p:cTn id="46" dur="500" fill="hold"/>
                                        <p:tgtEl>
                                          <p:spTgt spid="2454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495" grpId="0"/>
      <p:bldP spid="24496" grpId="0" animBg="1"/>
      <p:bldP spid="24497" grpId="0" animBg="1"/>
      <p:bldP spid="2449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10">
            <a:extLst>
              <a:ext uri="{FF2B5EF4-FFF2-40B4-BE49-F238E27FC236}">
                <a16:creationId xmlns:a16="http://schemas.microsoft.com/office/drawing/2014/main" id="{AA9F94FF-62C2-491F-B780-6E9704EC4713}"/>
              </a:ext>
            </a:extLst>
          </p:cNvPr>
          <p:cNvSpPr/>
          <p:nvPr/>
        </p:nvSpPr>
        <p:spPr>
          <a:xfrm>
            <a:off x="7220399" y="1800168"/>
            <a:ext cx="1888761" cy="1214204"/>
          </a:xfrm>
          <a:custGeom>
            <a:avLst/>
            <a:gdLst>
              <a:gd name="connsiteX0" fmla="*/ 0 w 1888761"/>
              <a:gd name="connsiteY0" fmla="*/ 1214204 h 1214204"/>
              <a:gd name="connsiteX1" fmla="*/ 509666 w 1888761"/>
              <a:gd name="connsiteY1" fmla="*/ 599607 h 1214204"/>
              <a:gd name="connsiteX2" fmla="*/ 899410 w 1888761"/>
              <a:gd name="connsiteY2" fmla="*/ 644577 h 1214204"/>
              <a:gd name="connsiteX3" fmla="*/ 1379095 w 1888761"/>
              <a:gd name="connsiteY3" fmla="*/ 524656 h 1214204"/>
              <a:gd name="connsiteX4" fmla="*/ 1888761 w 1888761"/>
              <a:gd name="connsiteY4" fmla="*/ 0 h 1214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8761" h="1214204">
                <a:moveTo>
                  <a:pt x="0" y="1214204"/>
                </a:moveTo>
                <a:cubicBezTo>
                  <a:pt x="179882" y="954374"/>
                  <a:pt x="359764" y="694545"/>
                  <a:pt x="509666" y="599607"/>
                </a:cubicBezTo>
                <a:cubicBezTo>
                  <a:pt x="659568" y="504669"/>
                  <a:pt x="754505" y="657069"/>
                  <a:pt x="899410" y="644577"/>
                </a:cubicBezTo>
                <a:cubicBezTo>
                  <a:pt x="1044315" y="632085"/>
                  <a:pt x="1214203" y="632086"/>
                  <a:pt x="1379095" y="524656"/>
                </a:cubicBezTo>
                <a:cubicBezTo>
                  <a:pt x="1543987" y="417226"/>
                  <a:pt x="1716374" y="208613"/>
                  <a:pt x="1888761" y="0"/>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5" name="Freeform: Shape 14">
            <a:extLst>
              <a:ext uri="{FF2B5EF4-FFF2-40B4-BE49-F238E27FC236}">
                <a16:creationId xmlns:a16="http://schemas.microsoft.com/office/drawing/2014/main" id="{AD7FC647-4DE6-49FF-BE25-8EA4BA2183AF}"/>
              </a:ext>
            </a:extLst>
          </p:cNvPr>
          <p:cNvSpPr/>
          <p:nvPr/>
        </p:nvSpPr>
        <p:spPr>
          <a:xfrm>
            <a:off x="3734343" y="1856527"/>
            <a:ext cx="1294228" cy="1016893"/>
          </a:xfrm>
          <a:custGeom>
            <a:avLst/>
            <a:gdLst>
              <a:gd name="connsiteX0" fmla="*/ 0 w 1259174"/>
              <a:gd name="connsiteY0" fmla="*/ 0 h 989351"/>
              <a:gd name="connsiteX1" fmla="*/ 629587 w 1259174"/>
              <a:gd name="connsiteY1" fmla="*/ 179882 h 989351"/>
              <a:gd name="connsiteX2" fmla="*/ 959370 w 1259174"/>
              <a:gd name="connsiteY2" fmla="*/ 494675 h 989351"/>
              <a:gd name="connsiteX3" fmla="*/ 1259174 w 1259174"/>
              <a:gd name="connsiteY3" fmla="*/ 989351 h 989351"/>
            </a:gdLst>
            <a:ahLst/>
            <a:cxnLst>
              <a:cxn ang="0">
                <a:pos x="connsiteX0" y="connsiteY0"/>
              </a:cxn>
              <a:cxn ang="0">
                <a:pos x="connsiteX1" y="connsiteY1"/>
              </a:cxn>
              <a:cxn ang="0">
                <a:pos x="connsiteX2" y="connsiteY2"/>
              </a:cxn>
              <a:cxn ang="0">
                <a:pos x="connsiteX3" y="connsiteY3"/>
              </a:cxn>
            </a:cxnLst>
            <a:rect l="l" t="t" r="r" b="b"/>
            <a:pathLst>
              <a:path w="1259174" h="989351">
                <a:moveTo>
                  <a:pt x="0" y="0"/>
                </a:moveTo>
                <a:cubicBezTo>
                  <a:pt x="234846" y="48718"/>
                  <a:pt x="469692" y="97436"/>
                  <a:pt x="629587" y="179882"/>
                </a:cubicBezTo>
                <a:cubicBezTo>
                  <a:pt x="789482" y="262328"/>
                  <a:pt x="854439" y="359764"/>
                  <a:pt x="959370" y="494675"/>
                </a:cubicBezTo>
                <a:cubicBezTo>
                  <a:pt x="1064301" y="629586"/>
                  <a:pt x="1161737" y="809468"/>
                  <a:pt x="1259174" y="989351"/>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 name="Freeform: Shape 16">
            <a:extLst>
              <a:ext uri="{FF2B5EF4-FFF2-40B4-BE49-F238E27FC236}">
                <a16:creationId xmlns:a16="http://schemas.microsoft.com/office/drawing/2014/main" id="{F0B80725-1E4C-415D-BBCE-0CAED7DD916C}"/>
              </a:ext>
            </a:extLst>
          </p:cNvPr>
          <p:cNvSpPr/>
          <p:nvPr/>
        </p:nvSpPr>
        <p:spPr>
          <a:xfrm>
            <a:off x="3498819" y="4442189"/>
            <a:ext cx="2014165" cy="1165963"/>
          </a:xfrm>
          <a:custGeom>
            <a:avLst/>
            <a:gdLst>
              <a:gd name="connsiteX0" fmla="*/ 2053653 w 2053653"/>
              <a:gd name="connsiteY0" fmla="*/ 0 h 1034745"/>
              <a:gd name="connsiteX1" fmla="*/ 1229194 w 2053653"/>
              <a:gd name="connsiteY1" fmla="*/ 194872 h 1034745"/>
              <a:gd name="connsiteX2" fmla="*/ 1094282 w 2053653"/>
              <a:gd name="connsiteY2" fmla="*/ 479685 h 1034745"/>
              <a:gd name="connsiteX3" fmla="*/ 1094282 w 2053653"/>
              <a:gd name="connsiteY3" fmla="*/ 764498 h 1034745"/>
              <a:gd name="connsiteX4" fmla="*/ 974361 w 2053653"/>
              <a:gd name="connsiteY4" fmla="*/ 929390 h 1034745"/>
              <a:gd name="connsiteX5" fmla="*/ 674558 w 2053653"/>
              <a:gd name="connsiteY5" fmla="*/ 1034321 h 1034745"/>
              <a:gd name="connsiteX6" fmla="*/ 0 w 2053653"/>
              <a:gd name="connsiteY6" fmla="*/ 959370 h 103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3653" h="1034745">
                <a:moveTo>
                  <a:pt x="2053653" y="0"/>
                </a:moveTo>
                <a:cubicBezTo>
                  <a:pt x="1721371" y="57462"/>
                  <a:pt x="1389089" y="114925"/>
                  <a:pt x="1229194" y="194872"/>
                </a:cubicBezTo>
                <a:cubicBezTo>
                  <a:pt x="1069299" y="274819"/>
                  <a:pt x="1116767" y="384747"/>
                  <a:pt x="1094282" y="479685"/>
                </a:cubicBezTo>
                <a:cubicBezTo>
                  <a:pt x="1071797" y="574623"/>
                  <a:pt x="1114269" y="689547"/>
                  <a:pt x="1094282" y="764498"/>
                </a:cubicBezTo>
                <a:cubicBezTo>
                  <a:pt x="1074295" y="839449"/>
                  <a:pt x="1044315" y="884420"/>
                  <a:pt x="974361" y="929390"/>
                </a:cubicBezTo>
                <a:cubicBezTo>
                  <a:pt x="904407" y="974360"/>
                  <a:pt x="836951" y="1029324"/>
                  <a:pt x="674558" y="1034321"/>
                </a:cubicBezTo>
                <a:cubicBezTo>
                  <a:pt x="512165" y="1039318"/>
                  <a:pt x="256082" y="999344"/>
                  <a:pt x="0" y="959370"/>
                </a:cubicBezTo>
              </a:path>
            </a:pathLst>
          </a:custGeom>
          <a:noFill/>
          <a:ln w="1270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cxnSp>
        <p:nvCxnSpPr>
          <p:cNvPr id="7" name="Connector: Curved 18">
            <a:extLst>
              <a:ext uri="{FF2B5EF4-FFF2-40B4-BE49-F238E27FC236}">
                <a16:creationId xmlns:a16="http://schemas.microsoft.com/office/drawing/2014/main" id="{F2EFF426-B85E-41F7-B9BA-BE2154982BDB}"/>
              </a:ext>
            </a:extLst>
          </p:cNvPr>
          <p:cNvCxnSpPr/>
          <p:nvPr/>
        </p:nvCxnSpPr>
        <p:spPr>
          <a:xfrm>
            <a:off x="1391628" y="3400947"/>
            <a:ext cx="914400" cy="914400"/>
          </a:xfrm>
          <a:prstGeom prst="curvedConnector3">
            <a:avLst/>
          </a:prstGeom>
          <a:noFill/>
          <a:ln w="6350" cap="flat" cmpd="sng" algn="ctr">
            <a:solidFill>
              <a:srgbClr val="194E48"/>
            </a:solidFill>
            <a:prstDash val="lgDashDot"/>
            <a:miter lim="800000"/>
          </a:ln>
          <a:effectLst/>
        </p:spPr>
      </p:cxnSp>
      <p:cxnSp>
        <p:nvCxnSpPr>
          <p:cNvPr id="8" name="Connector: Curved 21">
            <a:extLst>
              <a:ext uri="{FF2B5EF4-FFF2-40B4-BE49-F238E27FC236}">
                <a16:creationId xmlns:a16="http://schemas.microsoft.com/office/drawing/2014/main" id="{C0462D1A-BC6F-4782-A1A4-D4EC5F852197}"/>
              </a:ext>
            </a:extLst>
          </p:cNvPr>
          <p:cNvCxnSpPr>
            <a:cxnSpLocks/>
          </p:cNvCxnSpPr>
          <p:nvPr/>
        </p:nvCxnSpPr>
        <p:spPr>
          <a:xfrm flipV="1">
            <a:off x="10031399" y="2887410"/>
            <a:ext cx="787281" cy="661720"/>
          </a:xfrm>
          <a:prstGeom prst="curvedConnector3">
            <a:avLst>
              <a:gd name="adj1" fmla="val 50000"/>
            </a:avLst>
          </a:prstGeom>
          <a:noFill/>
          <a:ln w="6350" cap="flat" cmpd="sng" algn="ctr">
            <a:solidFill>
              <a:srgbClr val="194E48"/>
            </a:solidFill>
            <a:prstDash val="lgDashDot"/>
            <a:miter lim="800000"/>
          </a:ln>
          <a:effectLst/>
        </p:spPr>
      </p:cxnSp>
      <p:sp>
        <p:nvSpPr>
          <p:cNvPr id="9" name="Freeform: Shape 5">
            <a:extLst>
              <a:ext uri="{FF2B5EF4-FFF2-40B4-BE49-F238E27FC236}">
                <a16:creationId xmlns:a16="http://schemas.microsoft.com/office/drawing/2014/main" id="{CD2D466A-4688-4D77-B9EA-AB3F586A0447}"/>
              </a:ext>
            </a:extLst>
          </p:cNvPr>
          <p:cNvSpPr/>
          <p:nvPr/>
        </p:nvSpPr>
        <p:spPr>
          <a:xfrm>
            <a:off x="7135304" y="4598751"/>
            <a:ext cx="2324754" cy="1090868"/>
          </a:xfrm>
          <a:custGeom>
            <a:avLst/>
            <a:gdLst>
              <a:gd name="connsiteX0" fmla="*/ 0 w 2324754"/>
              <a:gd name="connsiteY0" fmla="*/ 0 h 1090868"/>
              <a:gd name="connsiteX1" fmla="*/ 1034322 w 2324754"/>
              <a:gd name="connsiteY1" fmla="*/ 314793 h 1090868"/>
              <a:gd name="connsiteX2" fmla="*/ 1394086 w 2324754"/>
              <a:gd name="connsiteY2" fmla="*/ 1049311 h 1090868"/>
              <a:gd name="connsiteX3" fmla="*/ 2233535 w 2324754"/>
              <a:gd name="connsiteY3" fmla="*/ 1004341 h 1090868"/>
              <a:gd name="connsiteX4" fmla="*/ 2263515 w 2324754"/>
              <a:gd name="connsiteY4" fmla="*/ 989351 h 1090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4754" h="1090868">
                <a:moveTo>
                  <a:pt x="0" y="0"/>
                </a:moveTo>
                <a:cubicBezTo>
                  <a:pt x="400987" y="69954"/>
                  <a:pt x="801974" y="139908"/>
                  <a:pt x="1034322" y="314793"/>
                </a:cubicBezTo>
                <a:cubicBezTo>
                  <a:pt x="1266670" y="489678"/>
                  <a:pt x="1194217" y="934386"/>
                  <a:pt x="1394086" y="1049311"/>
                </a:cubicBezTo>
                <a:cubicBezTo>
                  <a:pt x="1593955" y="1164236"/>
                  <a:pt x="2233535" y="1004341"/>
                  <a:pt x="2233535" y="1004341"/>
                </a:cubicBezTo>
                <a:cubicBezTo>
                  <a:pt x="2378440" y="994348"/>
                  <a:pt x="2320977" y="991849"/>
                  <a:pt x="2263515" y="989351"/>
                </a:cubicBezTo>
              </a:path>
            </a:pathLst>
          </a:custGeom>
          <a:noFill/>
          <a:ln w="19050" cap="flat" cmpd="sng" algn="ctr">
            <a:solidFill>
              <a:srgbClr val="194E48"/>
            </a:solidFill>
            <a:prstDash val="lgDashDot"/>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 name="Rectangle: Rounded Corners 3">
            <a:extLst>
              <a:ext uri="{FF2B5EF4-FFF2-40B4-BE49-F238E27FC236}">
                <a16:creationId xmlns:a16="http://schemas.microsoft.com/office/drawing/2014/main" id="{AE8F559E-7D91-4363-93A9-43681CD58398}"/>
              </a:ext>
            </a:extLst>
          </p:cNvPr>
          <p:cNvSpPr/>
          <p:nvPr/>
        </p:nvSpPr>
        <p:spPr>
          <a:xfrm>
            <a:off x="2028361" y="2508965"/>
            <a:ext cx="8271763" cy="2243979"/>
          </a:xfrm>
          <a:prstGeom prst="roundRect">
            <a:avLst>
              <a:gd name="adj" fmla="val 33368"/>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179C507C-79DA-4C92-BEF6-438F556DAF02}"/>
              </a:ext>
            </a:extLst>
          </p:cNvPr>
          <p:cNvSpPr txBox="1"/>
          <p:nvPr/>
        </p:nvSpPr>
        <p:spPr>
          <a:xfrm>
            <a:off x="2285800" y="3137954"/>
            <a:ext cx="7697021" cy="784830"/>
          </a:xfrm>
          <a:prstGeom prst="rect">
            <a:avLst/>
          </a:prstGeom>
          <a:noFill/>
        </p:spPr>
        <p:txBody>
          <a:bodyPr wrap="square" rtlCol="0">
            <a:spAutoFit/>
          </a:bodyPr>
          <a:lstStyle/>
          <a:p>
            <a:pPr marL="0" lvl="1" algn="ctr"/>
            <a:r>
              <a:rPr lang="en-US" sz="4500" b="1" dirty="0">
                <a:ln>
                  <a:noFill/>
                  <a:prstDash val="dashDot"/>
                </a:ln>
                <a:solidFill>
                  <a:srgbClr val="194E48"/>
                </a:solidFill>
                <a:latin typeface="#9Slide03 Roboto Medium" panose="02000000000000000000" pitchFamily="2" charset="0"/>
                <a:ea typeface="#9Slide03 Roboto Medium" panose="02000000000000000000" pitchFamily="2" charset="0"/>
              </a:rPr>
              <a:t>LUYỆN TẬP – VẬN DỤNG</a:t>
            </a:r>
          </a:p>
        </p:txBody>
      </p:sp>
      <p:pic>
        <p:nvPicPr>
          <p:cNvPr id="12" name="Picture 11" descr="Shape&#10;&#10;Description automatically generated with medium confidence">
            <a:extLst>
              <a:ext uri="{FF2B5EF4-FFF2-40B4-BE49-F238E27FC236}">
                <a16:creationId xmlns:a16="http://schemas.microsoft.com/office/drawing/2014/main" id="{ECC913AA-C012-4B61-890A-C557B970698E}"/>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38410" t="81710" r="49706" b="7894"/>
          <a:stretch/>
        </p:blipFill>
        <p:spPr>
          <a:xfrm>
            <a:off x="2140058" y="4760439"/>
            <a:ext cx="592007" cy="517881"/>
          </a:xfrm>
          <a:prstGeom prst="rect">
            <a:avLst/>
          </a:prstGeom>
        </p:spPr>
      </p:pic>
      <p:pic>
        <p:nvPicPr>
          <p:cNvPr id="13" name="Picture 12" descr="Shape&#10;&#10;Description automatically generated with medium confidence">
            <a:extLst>
              <a:ext uri="{FF2B5EF4-FFF2-40B4-BE49-F238E27FC236}">
                <a16:creationId xmlns:a16="http://schemas.microsoft.com/office/drawing/2014/main" id="{8FCEED68-23BD-4003-A9C2-FDA6B6CD227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81156" t="2383" r="7686" b="79916"/>
          <a:stretch/>
        </p:blipFill>
        <p:spPr>
          <a:xfrm>
            <a:off x="8998501" y="690095"/>
            <a:ext cx="923114" cy="1464472"/>
          </a:xfrm>
          <a:prstGeom prst="rect">
            <a:avLst/>
          </a:prstGeom>
        </p:spPr>
      </p:pic>
      <p:pic>
        <p:nvPicPr>
          <p:cNvPr id="14" name="Picture 13" descr="Shape&#10;&#10;Description automatically generated with medium confidence">
            <a:extLst>
              <a:ext uri="{FF2B5EF4-FFF2-40B4-BE49-F238E27FC236}">
                <a16:creationId xmlns:a16="http://schemas.microsoft.com/office/drawing/2014/main" id="{B0459857-EAC7-4DC5-8022-28BC6C9A0074}"/>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81156" t="2383" r="7686" b="79916"/>
          <a:stretch/>
        </p:blipFill>
        <p:spPr>
          <a:xfrm>
            <a:off x="9490038" y="4767789"/>
            <a:ext cx="674558" cy="1070151"/>
          </a:xfrm>
          <a:prstGeom prst="rect">
            <a:avLst/>
          </a:prstGeom>
        </p:spPr>
      </p:pic>
      <p:pic>
        <p:nvPicPr>
          <p:cNvPr id="15" name="Picture 14" descr="Shape&#10;&#10;Description automatically generated with medium confidence">
            <a:extLst>
              <a:ext uri="{FF2B5EF4-FFF2-40B4-BE49-F238E27FC236}">
                <a16:creationId xmlns:a16="http://schemas.microsoft.com/office/drawing/2014/main" id="{C254BA02-9823-4E9C-8431-A1858593E7D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81156" t="2383" r="7686" b="79916"/>
          <a:stretch/>
        </p:blipFill>
        <p:spPr>
          <a:xfrm>
            <a:off x="916513" y="2724557"/>
            <a:ext cx="593292" cy="941227"/>
          </a:xfrm>
          <a:prstGeom prst="rect">
            <a:avLst/>
          </a:prstGeom>
        </p:spPr>
      </p:pic>
      <p:pic>
        <p:nvPicPr>
          <p:cNvPr id="16" name="Picture 15" descr="Shape&#10;&#10;Description automatically generated with medium confidence">
            <a:extLst>
              <a:ext uri="{FF2B5EF4-FFF2-40B4-BE49-F238E27FC236}">
                <a16:creationId xmlns:a16="http://schemas.microsoft.com/office/drawing/2014/main" id="{5FB90026-F50A-44AE-B63F-F63D801F7BF1}"/>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54585" t="77099" r="25498"/>
          <a:stretch/>
        </p:blipFill>
        <p:spPr>
          <a:xfrm>
            <a:off x="2861086" y="4932035"/>
            <a:ext cx="711161" cy="817690"/>
          </a:xfrm>
          <a:prstGeom prst="rect">
            <a:avLst/>
          </a:prstGeom>
        </p:spPr>
      </p:pic>
      <p:pic>
        <p:nvPicPr>
          <p:cNvPr id="17" name="Picture 16" descr="Shape&#10;&#10;Description automatically generated with medium confidence">
            <a:extLst>
              <a:ext uri="{FF2B5EF4-FFF2-40B4-BE49-F238E27FC236}">
                <a16:creationId xmlns:a16="http://schemas.microsoft.com/office/drawing/2014/main" id="{2682D958-F74E-4952-9617-369370790FEB}"/>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54585" t="77099" r="25498"/>
          <a:stretch/>
        </p:blipFill>
        <p:spPr>
          <a:xfrm>
            <a:off x="2925736" y="1090358"/>
            <a:ext cx="941866" cy="1082954"/>
          </a:xfrm>
          <a:prstGeom prst="rect">
            <a:avLst/>
          </a:prstGeom>
        </p:spPr>
      </p:pic>
      <p:pic>
        <p:nvPicPr>
          <p:cNvPr id="18" name="Picture 17" descr="Shape&#10;&#10;Description automatically generated with medium confidence">
            <a:extLst>
              <a:ext uri="{FF2B5EF4-FFF2-40B4-BE49-F238E27FC236}">
                <a16:creationId xmlns:a16="http://schemas.microsoft.com/office/drawing/2014/main" id="{1950C88C-05A9-461D-8885-841A0CC9815A}"/>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54585" t="77099" r="25498"/>
          <a:stretch/>
        </p:blipFill>
        <p:spPr>
          <a:xfrm>
            <a:off x="10747645" y="2428086"/>
            <a:ext cx="515692" cy="592941"/>
          </a:xfrm>
          <a:prstGeom prst="rect">
            <a:avLst/>
          </a:prstGeom>
        </p:spPr>
      </p:pic>
      <p:sp>
        <p:nvSpPr>
          <p:cNvPr id="19" name="Oval 18">
            <a:extLst>
              <a:ext uri="{FF2B5EF4-FFF2-40B4-BE49-F238E27FC236}">
                <a16:creationId xmlns:a16="http://schemas.microsoft.com/office/drawing/2014/main" id="{DC9C85FB-2AC1-4D56-8646-5E63DFBBCC8C}"/>
              </a:ext>
            </a:extLst>
          </p:cNvPr>
          <p:cNvSpPr/>
          <p:nvPr/>
        </p:nvSpPr>
        <p:spPr>
          <a:xfrm>
            <a:off x="10328474" y="4112334"/>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 name="Oval 19">
            <a:extLst>
              <a:ext uri="{FF2B5EF4-FFF2-40B4-BE49-F238E27FC236}">
                <a16:creationId xmlns:a16="http://schemas.microsoft.com/office/drawing/2014/main" id="{E984F06B-3536-4CEA-98E6-D857BCA9190E}"/>
              </a:ext>
            </a:extLst>
          </p:cNvPr>
          <p:cNvSpPr/>
          <p:nvPr/>
        </p:nvSpPr>
        <p:spPr>
          <a:xfrm>
            <a:off x="7328018" y="5038546"/>
            <a:ext cx="290183" cy="290183"/>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60B7DCC-3951-4495-9CFD-926B1A3CFD18}"/>
              </a:ext>
            </a:extLst>
          </p:cNvPr>
          <p:cNvSpPr/>
          <p:nvPr/>
        </p:nvSpPr>
        <p:spPr>
          <a:xfrm>
            <a:off x="8998501" y="2256676"/>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52D54EEB-7403-45D5-B05D-2023316523F1}"/>
              </a:ext>
            </a:extLst>
          </p:cNvPr>
          <p:cNvSpPr/>
          <p:nvPr/>
        </p:nvSpPr>
        <p:spPr>
          <a:xfrm>
            <a:off x="1790359" y="2855227"/>
            <a:ext cx="165800" cy="165800"/>
          </a:xfrm>
          <a:prstGeom prst="ellipse">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23" name="Picture 22" descr="Shape&#10;&#10;Description automatically generated with medium confidence">
            <a:extLst>
              <a:ext uri="{FF2B5EF4-FFF2-40B4-BE49-F238E27FC236}">
                <a16:creationId xmlns:a16="http://schemas.microsoft.com/office/drawing/2014/main" id="{41EDD051-0439-4067-B79C-DCE7CA2F7816}"/>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38410" t="81710" r="49706" b="7894"/>
          <a:stretch/>
        </p:blipFill>
        <p:spPr>
          <a:xfrm>
            <a:off x="7868775" y="1572290"/>
            <a:ext cx="744263" cy="651073"/>
          </a:xfrm>
          <a:prstGeom prst="rect">
            <a:avLst/>
          </a:prstGeom>
        </p:spPr>
      </p:pic>
      <p:pic>
        <p:nvPicPr>
          <p:cNvPr id="24" name="Picture 23" descr="Shape&#10;&#10;Description automatically generated with medium confidence">
            <a:extLst>
              <a:ext uri="{FF2B5EF4-FFF2-40B4-BE49-F238E27FC236}">
                <a16:creationId xmlns:a16="http://schemas.microsoft.com/office/drawing/2014/main" id="{45875829-5FA2-4246-B0D4-E9D98F28D656}"/>
              </a:ext>
            </a:extLst>
          </p:cNvPr>
          <p:cNvPicPr>
            <a:picLocks noChangeAspect="1"/>
          </p:cNvPicPr>
          <p:nvPr/>
        </p:nvPicPr>
        <p:blipFill rotWithShape="1">
          <a:blip r:embed="rId10" cstate="print">
            <a:extLst>
              <a:ext uri="{28A0092B-C50C-407E-A947-70E740481C1C}">
                <a14:useLocalDpi xmlns:a14="http://schemas.microsoft.com/office/drawing/2010/main" val="0"/>
              </a:ext>
            </a:extLst>
          </a:blip>
          <a:srcRect l="76627" t="23558" r="11489" b="66046"/>
          <a:stretch/>
        </p:blipFill>
        <p:spPr>
          <a:xfrm>
            <a:off x="5629787" y="4876751"/>
            <a:ext cx="520930" cy="455704"/>
          </a:xfrm>
          <a:prstGeom prst="rect">
            <a:avLst/>
          </a:prstGeom>
        </p:spPr>
      </p:pic>
    </p:spTree>
    <p:extLst>
      <p:ext uri="{BB962C8B-B14F-4D97-AF65-F5344CB8AC3E}">
        <p14:creationId xmlns:p14="http://schemas.microsoft.com/office/powerpoint/2010/main" val="422307698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outVertical)">
                                      <p:cBhvr>
                                        <p:cTn id="10" dur="500"/>
                                        <p:tgtEl>
                                          <p:spTgt spid="5"/>
                                        </p:tgtEl>
                                      </p:cBhvr>
                                    </p:animEffect>
                                  </p:childTnLst>
                                </p:cTn>
                              </p:par>
                              <p:par>
                                <p:cTn id="11" presetID="16" presetClass="entr" presetSubtype="37"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arn(outVertical)">
                                      <p:cBhvr>
                                        <p:cTn id="13" dur="500"/>
                                        <p:tgtEl>
                                          <p:spTgt spid="6"/>
                                        </p:tgtEl>
                                      </p:cBhvr>
                                    </p:animEffect>
                                  </p:childTnLst>
                                </p:cTn>
                              </p:par>
                              <p:par>
                                <p:cTn id="14" presetID="16" presetClass="entr" presetSubtype="37" fill="hold"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arn(outVertical)">
                                      <p:cBhvr>
                                        <p:cTn id="16" dur="500"/>
                                        <p:tgtEl>
                                          <p:spTgt spid="7"/>
                                        </p:tgtEl>
                                      </p:cBhvr>
                                    </p:animEffect>
                                  </p:childTnLst>
                                </p:cTn>
                              </p:par>
                              <p:par>
                                <p:cTn id="17" presetID="16" presetClass="entr" presetSubtype="37"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outVertical)">
                                      <p:cBhvr>
                                        <p:cTn id="19" dur="500"/>
                                        <p:tgtEl>
                                          <p:spTgt spid="8"/>
                                        </p:tgtEl>
                                      </p:cBhvr>
                                    </p:animEffect>
                                  </p:childTnLst>
                                </p:cTn>
                              </p:par>
                              <p:par>
                                <p:cTn id="20" presetID="16" presetClass="entr" presetSubtype="37"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outVertical)">
                                      <p:cBhvr>
                                        <p:cTn id="22" dur="500"/>
                                        <p:tgtEl>
                                          <p:spTgt spid="9"/>
                                        </p:tgtEl>
                                      </p:cBhvr>
                                    </p:animEffect>
                                  </p:childTnLst>
                                </p:cTn>
                              </p:par>
                              <p:par>
                                <p:cTn id="23" presetID="16" presetClass="entr" presetSubtype="37"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arn(outVertical)">
                                      <p:cBhvr>
                                        <p:cTn id="25" dur="500"/>
                                        <p:tgtEl>
                                          <p:spTgt spid="10"/>
                                        </p:tgtEl>
                                      </p:cBhvr>
                                    </p:animEffect>
                                  </p:childTnLst>
                                </p:cTn>
                              </p:par>
                              <p:par>
                                <p:cTn id="26" presetID="16" presetClass="entr" presetSubtype="37" fill="hold" grpId="0" nodeType="with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outVertical)">
                                      <p:cBhvr>
                                        <p:cTn id="28" dur="500"/>
                                        <p:tgtEl>
                                          <p:spTgt spid="11"/>
                                        </p:tgtEl>
                                      </p:cBhvr>
                                    </p:animEffect>
                                  </p:childTnLst>
                                </p:cTn>
                              </p:par>
                              <p:par>
                                <p:cTn id="29" presetID="16" presetClass="entr" presetSubtype="37" fill="hold" nodeType="with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barn(outVertical)">
                                      <p:cBhvr>
                                        <p:cTn id="31" dur="500"/>
                                        <p:tgtEl>
                                          <p:spTgt spid="12"/>
                                        </p:tgtEl>
                                      </p:cBhvr>
                                    </p:animEffect>
                                  </p:childTnLst>
                                </p:cTn>
                              </p:par>
                              <p:par>
                                <p:cTn id="32" presetID="16" presetClass="entr" presetSubtype="37" fill="hold"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barn(outVertical)">
                                      <p:cBhvr>
                                        <p:cTn id="34" dur="500"/>
                                        <p:tgtEl>
                                          <p:spTgt spid="13"/>
                                        </p:tgtEl>
                                      </p:cBhvr>
                                    </p:animEffect>
                                  </p:childTnLst>
                                </p:cTn>
                              </p:par>
                              <p:par>
                                <p:cTn id="35" presetID="16" presetClass="entr" presetSubtype="37"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barn(outVertical)">
                                      <p:cBhvr>
                                        <p:cTn id="37" dur="500"/>
                                        <p:tgtEl>
                                          <p:spTgt spid="14"/>
                                        </p:tgtEl>
                                      </p:cBhvr>
                                    </p:animEffect>
                                  </p:childTnLst>
                                </p:cTn>
                              </p:par>
                              <p:par>
                                <p:cTn id="38" presetID="16" presetClass="entr" presetSubtype="37" fill="hold" nodeType="with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barn(outVertical)">
                                      <p:cBhvr>
                                        <p:cTn id="40" dur="500"/>
                                        <p:tgtEl>
                                          <p:spTgt spid="15"/>
                                        </p:tgtEl>
                                      </p:cBhvr>
                                    </p:animEffect>
                                  </p:childTnLst>
                                </p:cTn>
                              </p:par>
                              <p:par>
                                <p:cTn id="41" presetID="16" presetClass="entr" presetSubtype="37" fill="hold" nodeType="with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barn(outVertical)">
                                      <p:cBhvr>
                                        <p:cTn id="43" dur="500"/>
                                        <p:tgtEl>
                                          <p:spTgt spid="16"/>
                                        </p:tgtEl>
                                      </p:cBhvr>
                                    </p:animEffect>
                                  </p:childTnLst>
                                </p:cTn>
                              </p:par>
                              <p:par>
                                <p:cTn id="44" presetID="16" presetClass="entr" presetSubtype="37" fill="hold"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barn(outVertical)">
                                      <p:cBhvr>
                                        <p:cTn id="46" dur="500"/>
                                        <p:tgtEl>
                                          <p:spTgt spid="17"/>
                                        </p:tgtEl>
                                      </p:cBhvr>
                                    </p:animEffect>
                                  </p:childTnLst>
                                </p:cTn>
                              </p:par>
                              <p:par>
                                <p:cTn id="47" presetID="16" presetClass="entr" presetSubtype="37" fill="hold"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barn(outVertical)">
                                      <p:cBhvr>
                                        <p:cTn id="49" dur="500"/>
                                        <p:tgtEl>
                                          <p:spTgt spid="18"/>
                                        </p:tgtEl>
                                      </p:cBhvr>
                                    </p:animEffect>
                                  </p:childTnLst>
                                </p:cTn>
                              </p:par>
                              <p:par>
                                <p:cTn id="50" presetID="16" presetClass="entr" presetSubtype="37"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barn(outVertical)">
                                      <p:cBhvr>
                                        <p:cTn id="52" dur="500"/>
                                        <p:tgtEl>
                                          <p:spTgt spid="19"/>
                                        </p:tgtEl>
                                      </p:cBhvr>
                                    </p:animEffect>
                                  </p:childTnLst>
                                </p:cTn>
                              </p:par>
                              <p:par>
                                <p:cTn id="53" presetID="16" presetClass="entr" presetSubtype="37"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barn(outVertical)">
                                      <p:cBhvr>
                                        <p:cTn id="55" dur="500"/>
                                        <p:tgtEl>
                                          <p:spTgt spid="20"/>
                                        </p:tgtEl>
                                      </p:cBhvr>
                                    </p:animEffect>
                                  </p:childTnLst>
                                </p:cTn>
                              </p:par>
                              <p:par>
                                <p:cTn id="56" presetID="16" presetClass="entr" presetSubtype="37"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Effect transition="in" filter="barn(outVertical)">
                                      <p:cBhvr>
                                        <p:cTn id="58" dur="500"/>
                                        <p:tgtEl>
                                          <p:spTgt spid="21"/>
                                        </p:tgtEl>
                                      </p:cBhvr>
                                    </p:animEffect>
                                  </p:childTnLst>
                                </p:cTn>
                              </p:par>
                              <p:par>
                                <p:cTn id="59" presetID="16" presetClass="entr" presetSubtype="37"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barn(outVertical)">
                                      <p:cBhvr>
                                        <p:cTn id="61" dur="500"/>
                                        <p:tgtEl>
                                          <p:spTgt spid="22"/>
                                        </p:tgtEl>
                                      </p:cBhvr>
                                    </p:animEffect>
                                  </p:childTnLst>
                                </p:cTn>
                              </p:par>
                              <p:par>
                                <p:cTn id="62" presetID="16" presetClass="entr" presetSubtype="37" fill="hold" nodeType="withEffect">
                                  <p:stCondLst>
                                    <p:cond delay="0"/>
                                  </p:stCondLst>
                                  <p:childTnLst>
                                    <p:set>
                                      <p:cBhvr>
                                        <p:cTn id="63" dur="1" fill="hold">
                                          <p:stCondLst>
                                            <p:cond delay="0"/>
                                          </p:stCondLst>
                                        </p:cTn>
                                        <p:tgtEl>
                                          <p:spTgt spid="23"/>
                                        </p:tgtEl>
                                        <p:attrNameLst>
                                          <p:attrName>style.visibility</p:attrName>
                                        </p:attrNameLst>
                                      </p:cBhvr>
                                      <p:to>
                                        <p:strVal val="visible"/>
                                      </p:to>
                                    </p:set>
                                    <p:animEffect transition="in" filter="barn(outVertical)">
                                      <p:cBhvr>
                                        <p:cTn id="64" dur="500"/>
                                        <p:tgtEl>
                                          <p:spTgt spid="23"/>
                                        </p:tgtEl>
                                      </p:cBhvr>
                                    </p:animEffect>
                                  </p:childTnLst>
                                </p:cTn>
                              </p:par>
                              <p:par>
                                <p:cTn id="65" presetID="16" presetClass="entr" presetSubtype="37" fill="hold"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barn(outVertical)">
                                      <p:cBhvr>
                                        <p:cTn id="6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9" grpId="0" animBg="1"/>
      <p:bldP spid="10" grpId="0" animBg="1"/>
      <p:bldP spid="11" grpId="0"/>
      <p:bldP spid="19" grpId="0" animBg="1"/>
      <p:bldP spid="20" grpId="0" animBg="1"/>
      <p:bldP spid="21" grpId="0" animBg="1"/>
      <p:bldP spid="22"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0" descr="Vượt chướng ngại vật học Trường Quân sự Hoàng gia Canada Chứng nhiếp ảnh  Clip nghệ thuật - vượt chướng ngại vật png tải về - Miễn phí trong suốt  Chơi png"/>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0" b="100000" l="0" r="99889">
                        <a14:foregroundMark x1="18111" y1="1875" x2="20333" y2="52917"/>
                        <a14:foregroundMark x1="12556" y1="27917" x2="12556" y2="27917"/>
                        <a14:foregroundMark x1="24000" y1="29167" x2="24000" y2="29167"/>
                        <a14:foregroundMark x1="26667" y1="27500" x2="26667" y2="27500"/>
                        <a14:foregroundMark x1="24444" y1="33333" x2="24444" y2="33333"/>
                        <a14:foregroundMark x1="14000" y1="4375" x2="14000" y2="4375"/>
                        <a14:foregroundMark x1="15667" y1="4375" x2="15667" y2="4375"/>
                        <a14:foregroundMark x1="12333" y1="50625" x2="12333" y2="50625"/>
                        <a14:foregroundMark x1="44778" y1="44167" x2="44778" y2="44167"/>
                        <a14:foregroundMark x1="50333" y1="3333" x2="44778" y2="41458"/>
                        <a14:foregroundMark x1="39444" y1="21458" x2="39444" y2="21458"/>
                        <a14:foregroundMark x1="13000" y1="25625" x2="13000" y2="25625"/>
                        <a14:foregroundMark x1="21556" y1="13750" x2="21556" y2="13750"/>
                        <a14:foregroundMark x1="86556" y1="2500" x2="83556" y2="40208"/>
                        <a14:foregroundMark x1="78556" y1="17500" x2="78556" y2="17500"/>
                        <a14:foregroundMark x1="74111" y1="6458" x2="74111" y2="6458"/>
                        <a14:foregroundMark x1="95667" y1="14375" x2="95667" y2="14375"/>
                        <a14:foregroundMark x1="95778" y1="7083" x2="95778" y2="7083"/>
                        <a14:foregroundMark x1="90111" y1="55625" x2="90111" y2="55625"/>
                        <a14:foregroundMark x1="89889" y1="60208" x2="89889" y2="60208"/>
                        <a14:foregroundMark x1="49222" y1="54167" x2="49222" y2="54167"/>
                      </a14:backgroundRemoval>
                    </a14:imgEffect>
                  </a14:imgLayer>
                </a14:imgProps>
              </a:ext>
              <a:ext uri="{28A0092B-C50C-407E-A947-70E740481C1C}">
                <a14:useLocalDpi xmlns:a14="http://schemas.microsoft.com/office/drawing/2010/main" val="0"/>
              </a:ext>
            </a:extLst>
          </a:blip>
          <a:srcRect/>
          <a:stretch>
            <a:fillRect/>
          </a:stretch>
        </p:blipFill>
        <p:spPr bwMode="auto">
          <a:xfrm>
            <a:off x="1771941" y="2180008"/>
            <a:ext cx="8771233" cy="4677992"/>
          </a:xfrm>
          <a:prstGeom prst="rect">
            <a:avLst/>
          </a:prstGeom>
          <a:noFill/>
          <a:extLst>
            <a:ext uri="{909E8E84-426E-40DD-AFC4-6F175D3DCCD1}">
              <a14:hiddenFill xmlns:a14="http://schemas.microsoft.com/office/drawing/2010/main">
                <a:solidFill>
                  <a:srgbClr val="FFFFFF"/>
                </a:solidFill>
              </a14:hiddenFill>
            </a:ext>
          </a:extLst>
        </p:spPr>
      </p:pic>
      <p:sp>
        <p:nvSpPr>
          <p:cNvPr id="5" name="Google Shape;1554;p57"/>
          <p:cNvSpPr txBox="1">
            <a:spLocks/>
          </p:cNvSpPr>
          <p:nvPr/>
        </p:nvSpPr>
        <p:spPr>
          <a:xfrm>
            <a:off x="1672033" y="632748"/>
            <a:ext cx="8971047" cy="769935"/>
          </a:xfrm>
          <a:prstGeom prst="rect">
            <a:avLst/>
          </a:prstGeom>
          <a:noFill/>
          <a:ln>
            <a:noFill/>
          </a:ln>
        </p:spPr>
        <p:txBody>
          <a:bodyPr spcFirstLastPara="1" wrap="square" lIns="68569" tIns="68569" rIns="68569" bIns="68569"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2"/>
              </a:buClr>
              <a:buSzPts val="8000"/>
              <a:buFont typeface="Ranchers"/>
              <a:buNone/>
              <a:defRPr sz="4500" b="0" i="0" u="none" strike="noStrike" cap="none">
                <a:solidFill>
                  <a:schemeClr val="dk1"/>
                </a:solidFill>
                <a:latin typeface="Ranchers"/>
                <a:ea typeface="Ranchers"/>
                <a:cs typeface="Ranchers"/>
                <a:sym typeface="Ranchers"/>
              </a:defRPr>
            </a:lvl1pPr>
            <a:lvl2pPr marR="0" lvl="1"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2pPr>
            <a:lvl3pPr marR="0" lvl="2"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3pPr>
            <a:lvl4pPr marR="0" lvl="3"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4pPr>
            <a:lvl5pPr marR="0" lvl="4"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5pPr>
            <a:lvl6pPr marR="0" lvl="5"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6pPr>
            <a:lvl7pPr marR="0" lvl="6"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7pPr>
            <a:lvl8pPr marR="0" lvl="7"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8pPr>
            <a:lvl9pPr marR="0" lvl="8" algn="ctr" rtl="0">
              <a:lnSpc>
                <a:spcPct val="100000"/>
              </a:lnSpc>
              <a:spcBef>
                <a:spcPts val="0"/>
              </a:spcBef>
              <a:spcAft>
                <a:spcPts val="0"/>
              </a:spcAft>
              <a:buClr>
                <a:schemeClr val="dk1"/>
              </a:buClr>
              <a:buSzPts val="8000"/>
              <a:buFont typeface="Ranchers"/>
              <a:buNone/>
              <a:defRPr sz="8000" b="0" i="0" u="none" strike="noStrike" cap="none">
                <a:solidFill>
                  <a:schemeClr val="dk1"/>
                </a:solidFill>
                <a:latin typeface="Ranchers"/>
                <a:ea typeface="Ranchers"/>
                <a:cs typeface="Ranchers"/>
                <a:sym typeface="Ranchers"/>
              </a:defRPr>
            </a:lvl9pPr>
          </a:lstStyle>
          <a:p>
            <a:pPr defTabSz="685800">
              <a:buClr>
                <a:srgbClr val="E32747"/>
              </a:buClr>
              <a:defRPr/>
            </a:pPr>
            <a:r>
              <a:rPr lang="en-US" sz="6600" b="1" kern="0" dirty="0" err="1">
                <a:solidFill>
                  <a:schemeClr val="accent1">
                    <a:lumMod val="10000"/>
                  </a:schemeClr>
                </a:solidFill>
                <a:latin typeface="#9Slide05 Dancing Script" panose="03080800040507000D00" pitchFamily="66" charset="0"/>
              </a:rPr>
              <a:t>Vượt</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chướng</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ngại</a:t>
            </a:r>
            <a:r>
              <a:rPr lang="en-US" sz="6600" b="1" kern="0" dirty="0">
                <a:solidFill>
                  <a:schemeClr val="accent1">
                    <a:lumMod val="10000"/>
                  </a:schemeClr>
                </a:solidFill>
                <a:latin typeface="#9Slide05 Dancing Script" panose="03080800040507000D00" pitchFamily="66" charset="0"/>
              </a:rPr>
              <a:t> </a:t>
            </a:r>
            <a:r>
              <a:rPr lang="en-US" sz="6600" b="1" kern="0" dirty="0" err="1">
                <a:solidFill>
                  <a:schemeClr val="accent1">
                    <a:lumMod val="10000"/>
                  </a:schemeClr>
                </a:solidFill>
                <a:latin typeface="#9Slide05 Dancing Script" panose="03080800040507000D00" pitchFamily="66" charset="0"/>
              </a:rPr>
              <a:t>vật</a:t>
            </a:r>
            <a:endParaRPr lang="en-US" sz="6600" b="1" kern="0" dirty="0">
              <a:solidFill>
                <a:schemeClr val="accent1">
                  <a:lumMod val="10000"/>
                </a:schemeClr>
              </a:solidFill>
              <a:latin typeface="#9Slide05 Dancing Script" panose="03080800040507000D00" pitchFamily="66" charset="0"/>
            </a:endParaRPr>
          </a:p>
        </p:txBody>
      </p:sp>
    </p:spTree>
    <p:extLst>
      <p:ext uri="{BB962C8B-B14F-4D97-AF65-F5344CB8AC3E}">
        <p14:creationId xmlns:p14="http://schemas.microsoft.com/office/powerpoint/2010/main" val="1311110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900" decel="100000" fill="hold"/>
                                        <p:tgtEl>
                                          <p:spTgt spid="4"/>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900" decel="100000" fill="hold"/>
                                        <p:tgtEl>
                                          <p:spTgt spid="5"/>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sp>
        <p:nvSpPr>
          <p:cNvPr id="4" name="Rectangle 3"/>
          <p:cNvSpPr/>
          <p:nvPr/>
        </p:nvSpPr>
        <p:spPr>
          <a:xfrm>
            <a:off x="0" y="123088"/>
            <a:ext cx="12192000" cy="633046"/>
          </a:xfrm>
          <a:prstGeom prst="rect">
            <a:avLst/>
          </a:prstGeom>
          <a:solidFill>
            <a:srgbClr val="0869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lnSpc>
                <a:spcPct val="110000"/>
              </a:lnSpc>
              <a:buClr>
                <a:srgbClr val="000000"/>
              </a:buClr>
            </a:pPr>
            <a:r>
              <a:rPr lang="en-US" sz="3200" b="1" kern="0" dirty="0" err="1">
                <a:solidFill>
                  <a:schemeClr val="accent6"/>
                </a:solidFill>
                <a:latin typeface="#9Slide05 Dancing Script" panose="03080800040507000D00" pitchFamily="66" charset="0"/>
                <a:ea typeface="Anaheim"/>
                <a:cs typeface="Anaheim"/>
                <a:sym typeface="Anaheim"/>
              </a:rPr>
              <a:t>Chặng</a:t>
            </a:r>
            <a:r>
              <a:rPr lang="en-US" sz="3200" b="1" kern="0" dirty="0">
                <a:solidFill>
                  <a:schemeClr val="accent6"/>
                </a:solidFill>
                <a:latin typeface="#9Slide05 Dancing Script" panose="03080800040507000D00" pitchFamily="66" charset="0"/>
                <a:ea typeface="Anaheim"/>
                <a:cs typeface="Anaheim"/>
                <a:sym typeface="Anaheim"/>
              </a:rPr>
              <a:t> 1. </a:t>
            </a:r>
            <a:r>
              <a:rPr lang="en-US" sz="3200" b="1" kern="0" dirty="0" err="1">
                <a:solidFill>
                  <a:schemeClr val="accent6"/>
                </a:solidFill>
                <a:latin typeface="#9Slide05 Dancing Script" panose="03080800040507000D00" pitchFamily="66" charset="0"/>
                <a:ea typeface="Anaheim"/>
                <a:cs typeface="Anaheim"/>
                <a:sym typeface="Anaheim"/>
              </a:rPr>
              <a:t>Thử</a:t>
            </a:r>
            <a:r>
              <a:rPr lang="en-US" sz="3200" b="1" kern="0" dirty="0">
                <a:solidFill>
                  <a:schemeClr val="accent6"/>
                </a:solidFill>
                <a:latin typeface="#9Slide05 Dancing Script" panose="03080800040507000D00" pitchFamily="66" charset="0"/>
                <a:ea typeface="Anaheim"/>
                <a:cs typeface="Anaheim"/>
                <a:sym typeface="Anaheim"/>
              </a:rPr>
              <a:t> tài </a:t>
            </a:r>
            <a:r>
              <a:rPr lang="en-US" sz="3200" b="1" kern="0" dirty="0" err="1">
                <a:solidFill>
                  <a:schemeClr val="accent6"/>
                </a:solidFill>
                <a:latin typeface="#9Slide05 Dancing Script" panose="03080800040507000D00" pitchFamily="66" charset="0"/>
                <a:ea typeface="Anaheim"/>
                <a:cs typeface="Anaheim"/>
                <a:sym typeface="Anaheim"/>
              </a:rPr>
              <a:t>tính</a:t>
            </a:r>
            <a:r>
              <a:rPr lang="en-US" sz="3200" b="1" kern="0" dirty="0">
                <a:solidFill>
                  <a:schemeClr val="accent6"/>
                </a:solidFill>
                <a:latin typeface="#9Slide05 Dancing Script" panose="03080800040507000D00" pitchFamily="66" charset="0"/>
                <a:ea typeface="Anaheim"/>
                <a:cs typeface="Anaheim"/>
                <a:sym typeface="Anaheim"/>
              </a:rPr>
              <a:t> </a:t>
            </a:r>
            <a:r>
              <a:rPr lang="en-US" sz="3200" b="1" kern="0" dirty="0" err="1">
                <a:solidFill>
                  <a:schemeClr val="accent6"/>
                </a:solidFill>
                <a:latin typeface="#9Slide05 Dancing Script" panose="03080800040507000D00" pitchFamily="66" charset="0"/>
                <a:ea typeface="Anaheim"/>
                <a:cs typeface="Anaheim"/>
                <a:sym typeface="Anaheim"/>
              </a:rPr>
              <a:t>toán</a:t>
            </a:r>
            <a:endParaRPr lang="en-US" sz="3200" b="1" kern="0" dirty="0">
              <a:solidFill>
                <a:schemeClr val="accent6"/>
              </a:solidFill>
              <a:latin typeface="#9Slide05 Dancing Script" panose="03080800040507000D00" pitchFamily="66" charset="0"/>
              <a:ea typeface="Anaheim"/>
              <a:cs typeface="Anaheim"/>
              <a:sym typeface="Anaheim"/>
            </a:endParaRPr>
          </a:p>
        </p:txBody>
      </p:sp>
      <p:pic>
        <p:nvPicPr>
          <p:cNvPr id="1026" name="Picture 2" descr="Mathematical illustration, Elementary mathematics Number, Math s Borders,  text, graph Of A Function, cartoon png | PNGWing"/>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2125" b="95875" l="7174" r="90000">
                        <a14:foregroundMark x1="28043" y1="13250" x2="26304" y2="27750"/>
                        <a14:foregroundMark x1="22826" y1="12875" x2="25326" y2="27250"/>
                        <a14:foregroundMark x1="23043" y1="25250" x2="29565" y2="15750"/>
                        <a14:foregroundMark x1="26522" y1="14125" x2="26739" y2="22375"/>
                        <a14:foregroundMark x1="21087" y1="21250" x2="27283" y2="15500"/>
                        <a14:foregroundMark x1="25761" y1="14375" x2="27500" y2="21750"/>
                        <a14:foregroundMark x1="25761" y1="14375" x2="23261" y2="25500"/>
                        <a14:foregroundMark x1="74348" y1="40625" x2="75435" y2="48625"/>
                        <a14:foregroundMark x1="73913" y1="49500" x2="78913" y2="36625"/>
                        <a14:foregroundMark x1="78913" y1="36625" x2="88261" y2="40250"/>
                        <a14:foregroundMark x1="72935" y1="54250" x2="72935" y2="60875"/>
                        <a14:foregroundMark x1="47609" y1="63375" x2="57500" y2="63125"/>
                        <a14:foregroundMark x1="52609" y1="59125" x2="52609" y2="59125"/>
                      </a14:backgroundRemoval>
                    </a14:imgEffect>
                  </a14:imgLayer>
                </a14:imgProps>
              </a:ext>
              <a:ext uri="{28A0092B-C50C-407E-A947-70E740481C1C}">
                <a14:useLocalDpi xmlns:a14="http://schemas.microsoft.com/office/drawing/2010/main" val="0"/>
              </a:ext>
            </a:extLst>
          </a:blip>
          <a:srcRect/>
          <a:stretch>
            <a:fillRect/>
          </a:stretch>
        </p:blipFill>
        <p:spPr bwMode="auto">
          <a:xfrm>
            <a:off x="-192505" y="4436894"/>
            <a:ext cx="2784274" cy="2421106"/>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2" name="Table 1"/>
          <p:cNvGraphicFramePr>
            <a:graphicFrameLocks noGrp="1"/>
          </p:cNvGraphicFramePr>
          <p:nvPr>
            <p:extLst>
              <p:ext uri="{D42A27DB-BD31-4B8C-83A1-F6EECF244321}">
                <p14:modId xmlns:p14="http://schemas.microsoft.com/office/powerpoint/2010/main" val="185655835"/>
              </p:ext>
            </p:extLst>
          </p:nvPr>
        </p:nvGraphicFramePr>
        <p:xfrm>
          <a:off x="2591769" y="2053683"/>
          <a:ext cx="7497011" cy="3507553"/>
        </p:xfrm>
        <a:graphic>
          <a:graphicData uri="http://schemas.openxmlformats.org/drawingml/2006/table">
            <a:tbl>
              <a:tblPr firstRow="1" bandRow="1">
                <a:tableStyleId>{5C22544A-7EE6-4342-B048-85BDC9FD1C3A}</a:tableStyleId>
              </a:tblPr>
              <a:tblGrid>
                <a:gridCol w="2398953">
                  <a:extLst>
                    <a:ext uri="{9D8B030D-6E8A-4147-A177-3AD203B41FA5}">
                      <a16:colId xmlns:a16="http://schemas.microsoft.com/office/drawing/2014/main" val="203732438"/>
                    </a:ext>
                  </a:extLst>
                </a:gridCol>
                <a:gridCol w="2823410">
                  <a:extLst>
                    <a:ext uri="{9D8B030D-6E8A-4147-A177-3AD203B41FA5}">
                      <a16:colId xmlns:a16="http://schemas.microsoft.com/office/drawing/2014/main" val="29808439"/>
                    </a:ext>
                  </a:extLst>
                </a:gridCol>
                <a:gridCol w="2274648">
                  <a:extLst>
                    <a:ext uri="{9D8B030D-6E8A-4147-A177-3AD203B41FA5}">
                      <a16:colId xmlns:a16="http://schemas.microsoft.com/office/drawing/2014/main" val="1651319471"/>
                    </a:ext>
                  </a:extLst>
                </a:gridCol>
              </a:tblGrid>
              <a:tr h="269596">
                <a:tc>
                  <a:txBody>
                    <a:bodyPr/>
                    <a:lstStyle/>
                    <a:p>
                      <a:pPr algn="ctr">
                        <a:lnSpc>
                          <a:spcPct val="120000"/>
                        </a:lnSpc>
                      </a:pP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400" baseline="0" dirty="0" err="1">
                          <a:solidFill>
                            <a:schemeClr val="bg1">
                              <a:lumMod val="10000"/>
                            </a:schemeClr>
                          </a:solidFill>
                          <a:latin typeface="#9Slide03 Roboto Medium" panose="02000000000000000000" pitchFamily="2" charset="0"/>
                          <a:ea typeface="#9Slide03 Roboto Medium" panose="02000000000000000000" pitchFamily="2" charset="0"/>
                        </a:rPr>
                        <a:t>lục</a:t>
                      </a: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400" dirty="0">
                          <a:solidFill>
                            <a:schemeClr val="bg1">
                              <a:lumMod val="10000"/>
                            </a:schemeClr>
                          </a:solidFill>
                          <a:latin typeface="#9Slide03 Roboto Medium" panose="02000000000000000000" pitchFamily="2" charset="0"/>
                          <a:ea typeface="#9Slide03 Roboto Medium" panose="02000000000000000000" pitchFamily="2" charset="0"/>
                        </a:rPr>
                        <a:t>Dân số</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400" baseline="0" dirty="0" err="1">
                          <a:solidFill>
                            <a:schemeClr val="bg1">
                              <a:lumMod val="10000"/>
                            </a:schemeClr>
                          </a:solidFill>
                          <a:latin typeface="#9Slide03 Roboto Medium" panose="02000000000000000000" pitchFamily="2" charset="0"/>
                          <a:ea typeface="#9Slide03 Roboto Medium" panose="02000000000000000000" pitchFamily="2" charset="0"/>
                        </a:rPr>
                        <a:t>triệu</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người)</a:t>
                      </a: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Tỉ</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400" baseline="0" dirty="0" err="1">
                          <a:solidFill>
                            <a:schemeClr val="bg1">
                              <a:lumMod val="10000"/>
                            </a:schemeClr>
                          </a:solidFill>
                          <a:latin typeface="#9Slide03 Roboto Medium" panose="02000000000000000000" pitchFamily="2" charset="0"/>
                          <a:ea typeface="#9Slide03 Roboto Medium" panose="02000000000000000000" pitchFamily="2" charset="0"/>
                        </a:rPr>
                        <a:t>lệ</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a:t>
                      </a: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extLst>
                  <a:ext uri="{0D108BD9-81ED-4DB2-BD59-A6C34878D82A}">
                    <a16:rowId xmlns:a16="http://schemas.microsoft.com/office/drawing/2014/main" val="249354477"/>
                  </a:ext>
                </a:extLst>
              </a:tr>
              <a:tr h="370840">
                <a:tc>
                  <a:txBody>
                    <a:bodyPr/>
                    <a:lstStyle/>
                    <a:p>
                      <a:pPr>
                        <a:lnSpc>
                          <a:spcPct val="120000"/>
                        </a:lnSpc>
                      </a:pP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Á</a:t>
                      </a: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9Slide03 Roboto Medium" panose="02000000000000000000" pitchFamily="2" charset="0"/>
                          <a:ea typeface="#9Slide03 Roboto Medium" panose="02000000000000000000" pitchFamily="2" charset="0"/>
                        </a:rPr>
                        <a:t>4 641,1</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964943686"/>
                  </a:ext>
                </a:extLst>
              </a:tr>
              <a:tr h="370840">
                <a:tc>
                  <a:txBody>
                    <a:bodyPr/>
                    <a:lstStyle/>
                    <a:p>
                      <a:pPr>
                        <a:lnSpc>
                          <a:spcPct val="120000"/>
                        </a:lnSpc>
                      </a:pP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400" baseline="0" dirty="0" err="1">
                          <a:solidFill>
                            <a:schemeClr val="bg1">
                              <a:lumMod val="10000"/>
                            </a:schemeClr>
                          </a:solidFill>
                          <a:latin typeface="#9Slide03 Roboto Medium" panose="02000000000000000000" pitchFamily="2" charset="0"/>
                          <a:ea typeface="#9Slide03 Roboto Medium" panose="02000000000000000000" pitchFamily="2" charset="0"/>
                        </a:rPr>
                        <a:t>Âu</a:t>
                      </a: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9Slide03 Roboto Medium" panose="02000000000000000000" pitchFamily="2" charset="0"/>
                          <a:ea typeface="#9Slide03 Roboto Medium" panose="02000000000000000000" pitchFamily="2" charset="0"/>
                        </a:rPr>
                        <a:t>747,6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2154151371"/>
                  </a:ext>
                </a:extLst>
              </a:tr>
              <a:tr h="370840">
                <a:tc>
                  <a:txBody>
                    <a:bodyPr/>
                    <a:lstStyle/>
                    <a:p>
                      <a:pPr>
                        <a:lnSpc>
                          <a:spcPct val="120000"/>
                        </a:lnSpc>
                      </a:pP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Phi</a:t>
                      </a: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9Slide03 Roboto Medium" panose="02000000000000000000" pitchFamily="2" charset="0"/>
                          <a:ea typeface="#9Slide03 Roboto Medium" panose="02000000000000000000" pitchFamily="2" charset="0"/>
                        </a:rPr>
                        <a:t>1340,6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293574177"/>
                  </a:ext>
                </a:extLst>
              </a:tr>
              <a:tr h="370840">
                <a:tc>
                  <a:txBody>
                    <a:bodyPr/>
                    <a:lstStyle/>
                    <a:p>
                      <a:pPr>
                        <a:lnSpc>
                          <a:spcPct val="120000"/>
                        </a:lnSpc>
                      </a:pP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400" baseline="0" dirty="0" err="1">
                          <a:solidFill>
                            <a:schemeClr val="bg1">
                              <a:lumMod val="10000"/>
                            </a:schemeClr>
                          </a:solidFill>
                          <a:latin typeface="#9Slide03 Roboto Medium" panose="02000000000000000000" pitchFamily="2" charset="0"/>
                          <a:ea typeface="#9Slide03 Roboto Medium" panose="02000000000000000000" pitchFamily="2" charset="0"/>
                        </a:rPr>
                        <a:t>Mỹ</a:t>
                      </a: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9Slide03 Roboto Medium" panose="02000000000000000000" pitchFamily="2" charset="0"/>
                          <a:ea typeface="#9Slide03 Roboto Medium" panose="02000000000000000000" pitchFamily="2" charset="0"/>
                        </a:rPr>
                        <a:t>1 040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969908195"/>
                  </a:ext>
                </a:extLst>
              </a:tr>
              <a:tr h="370840">
                <a:tc>
                  <a:txBody>
                    <a:bodyPr/>
                    <a:lstStyle/>
                    <a:p>
                      <a:pPr>
                        <a:lnSpc>
                          <a:spcPct val="120000"/>
                        </a:lnSpc>
                      </a:pPr>
                      <a:r>
                        <a:rPr lang="en-US" sz="24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400" baseline="0" dirty="0" err="1">
                          <a:solidFill>
                            <a:schemeClr val="bg1">
                              <a:lumMod val="10000"/>
                            </a:schemeClr>
                          </a:solidFill>
                          <a:latin typeface="#9Slide03 Roboto Medium" panose="02000000000000000000" pitchFamily="2" charset="0"/>
                          <a:ea typeface="#9Slide03 Roboto Medium" panose="02000000000000000000" pitchFamily="2" charset="0"/>
                        </a:rPr>
                        <a:t>Đại</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Dương</a:t>
                      </a: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9Slide03 Roboto Medium" panose="02000000000000000000" pitchFamily="2" charset="0"/>
                          <a:ea typeface="#9Slide03 Roboto Medium" panose="02000000000000000000" pitchFamily="2" charset="0"/>
                        </a:rPr>
                        <a:t>25,5</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nSpc>
                          <a:spcPct val="120000"/>
                        </a:lnSpc>
                      </a:pP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4091964840"/>
                  </a:ext>
                </a:extLst>
              </a:tr>
              <a:tr h="370840">
                <a:tc>
                  <a:txBody>
                    <a:bodyPr/>
                    <a:lstStyle/>
                    <a:p>
                      <a:pPr marL="0" marR="0" lvl="0" indent="0" algn="l" defTabSz="914400" rtl="0" eaLnBrk="1" fontAlgn="auto" latinLnBrk="0" hangingPunct="1">
                        <a:lnSpc>
                          <a:spcPct val="120000"/>
                        </a:lnSpc>
                        <a:spcBef>
                          <a:spcPts val="0"/>
                        </a:spcBef>
                        <a:spcAft>
                          <a:spcPts val="0"/>
                        </a:spcAft>
                        <a:buClr>
                          <a:srgbClr val="000000"/>
                        </a:buClr>
                        <a:buSzTx/>
                        <a:buFont typeface="Arial"/>
                        <a:buNone/>
                        <a:tabLst/>
                        <a:defRPr/>
                      </a:pPr>
                      <a:r>
                        <a:rPr lang="en-US" sz="2400" dirty="0">
                          <a:solidFill>
                            <a:schemeClr val="bg1">
                              <a:lumMod val="10000"/>
                            </a:schemeClr>
                          </a:solidFill>
                          <a:latin typeface="#9Slide03 Roboto Medium" panose="02000000000000000000" pitchFamily="2" charset="0"/>
                          <a:ea typeface="#9Slide03 Roboto Medium" panose="02000000000000000000" pitchFamily="2" charset="0"/>
                        </a:rPr>
                        <a:t>Thế</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400" baseline="0" dirty="0" err="1">
                          <a:solidFill>
                            <a:schemeClr val="bg1">
                              <a:lumMod val="10000"/>
                            </a:schemeClr>
                          </a:solidFill>
                          <a:latin typeface="#9Slide03 Roboto Medium" panose="02000000000000000000" pitchFamily="2" charset="0"/>
                          <a:ea typeface="#9Slide03 Roboto Medium" panose="02000000000000000000" pitchFamily="2" charset="0"/>
                        </a:rPr>
                        <a:t>giới</a:t>
                      </a: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9Slide03 Roboto Medium" panose="02000000000000000000" pitchFamily="2" charset="0"/>
                          <a:ea typeface="#9Slide03 Roboto Medium" panose="02000000000000000000" pitchFamily="2" charset="0"/>
                        </a:rPr>
                        <a:t>7</a:t>
                      </a:r>
                      <a:r>
                        <a:rPr lang="en-US" sz="2400" baseline="0" dirty="0">
                          <a:solidFill>
                            <a:schemeClr val="bg1">
                              <a:lumMod val="10000"/>
                            </a:schemeClr>
                          </a:solidFill>
                          <a:latin typeface="#9Slide03 Roboto Medium" panose="02000000000000000000" pitchFamily="2" charset="0"/>
                          <a:ea typeface="#9Slide03 Roboto Medium" panose="02000000000000000000" pitchFamily="2" charset="0"/>
                        </a:rPr>
                        <a:t> 794,8</a:t>
                      </a:r>
                      <a:endParaRPr lang="en-US" sz="24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400" dirty="0">
                          <a:solidFill>
                            <a:schemeClr val="bg1">
                              <a:lumMod val="10000"/>
                            </a:schemeClr>
                          </a:solidFill>
                          <a:latin typeface="#9Slide03 Roboto Medium" panose="02000000000000000000" pitchFamily="2" charset="0"/>
                          <a:ea typeface="#9Slide03 Roboto Medium" panose="02000000000000000000" pitchFamily="2" charset="0"/>
                        </a:rPr>
                        <a:t>100,0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953226092"/>
                  </a:ext>
                </a:extLst>
              </a:tr>
            </a:tbl>
          </a:graphicData>
        </a:graphic>
      </p:graphicFrame>
      <p:sp>
        <p:nvSpPr>
          <p:cNvPr id="7" name="Rectangle 6"/>
          <p:cNvSpPr/>
          <p:nvPr/>
        </p:nvSpPr>
        <p:spPr>
          <a:xfrm>
            <a:off x="769554" y="1006641"/>
            <a:ext cx="11422446" cy="972574"/>
          </a:xfrm>
          <a:prstGeom prst="rect">
            <a:avLst/>
          </a:prstGeom>
        </p:spPr>
        <p:txBody>
          <a:bodyPr wrap="square">
            <a:spAutoFit/>
          </a:bodyPr>
          <a:lstStyle/>
          <a:p>
            <a:pPr>
              <a:lnSpc>
                <a:spcPct val="13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Cho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bảng</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số </a:t>
            </a:r>
            <a:r>
              <a:rPr lang="en-US" sz="2200" dirty="0" err="1">
                <a:solidFill>
                  <a:schemeClr val="bg1">
                    <a:lumMod val="10000"/>
                  </a:schemeClr>
                </a:solidFill>
                <a:latin typeface="#9Slide03 Roboto Medium" panose="02000000000000000000" pitchFamily="2" charset="0"/>
                <a:ea typeface="#9Slide03 Roboto Medium" panose="02000000000000000000" pitchFamily="2" charset="0"/>
              </a:rPr>
              <a:t>liệu</a:t>
            </a:r>
            <a:r>
              <a:rPr lang="en-US" sz="2200" dirty="0">
                <a:solidFill>
                  <a:schemeClr val="bg1">
                    <a:lumMod val="10000"/>
                  </a:schemeClr>
                </a:solidFill>
                <a:latin typeface="#9Slide03 Roboto Medium" panose="02000000000000000000" pitchFamily="2" charset="0"/>
                <a:ea typeface="#9Slide03 Roboto Medium" panose="02000000000000000000" pitchFamily="2" charset="0"/>
              </a:rPr>
              <a:t>:</a:t>
            </a:r>
          </a:p>
          <a:p>
            <a:pPr>
              <a:lnSpc>
                <a:spcPct val="130000"/>
              </a:lnSpc>
            </a:pPr>
            <a:r>
              <a:rPr lang="en-US" sz="2200" dirty="0">
                <a:solidFill>
                  <a:schemeClr val="bg1">
                    <a:lumMod val="10000"/>
                  </a:schemeClr>
                </a:solidFill>
                <a:latin typeface="#9Slide03 Roboto Medium" panose="02000000000000000000" pitchFamily="2" charset="0"/>
                <a:ea typeface="#9Slide03 Roboto Medium" panose="02000000000000000000" pitchFamily="2" charset="0"/>
              </a:rPr>
              <a:t>             DÂN SỐ VÀ TỈ LỆ DÂN SỐ SO VỚI THẾ GIỚI CỦA CÁC CHÂU LỤC NĂM 2020</a:t>
            </a:r>
          </a:p>
        </p:txBody>
      </p:sp>
      <p:sp>
        <p:nvSpPr>
          <p:cNvPr id="9" name="Rectangle 8"/>
          <p:cNvSpPr/>
          <p:nvPr/>
        </p:nvSpPr>
        <p:spPr>
          <a:xfrm>
            <a:off x="2389806" y="5625677"/>
            <a:ext cx="9342649" cy="1167371"/>
          </a:xfrm>
          <a:prstGeom prst="rect">
            <a:avLst/>
          </a:prstGeom>
        </p:spPr>
        <p:txBody>
          <a:bodyPr wrap="square">
            <a:spAutoFit/>
          </a:bodyPr>
          <a:lstStyle/>
          <a:p>
            <a:pPr marL="342900" indent="-342900">
              <a:lnSpc>
                <a:spcPct val="130000"/>
              </a:lnSpc>
              <a:buFont typeface="Wingdings" panose="05000000000000000000" pitchFamily="2" charset="2"/>
              <a:buChar char="§"/>
            </a:pP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Tính</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tỉ</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lệ</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số</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dân</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của</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Á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trong</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tổng</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số</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dân</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thế</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giới</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a:t>
            </a:r>
          </a:p>
          <a:p>
            <a:pPr>
              <a:lnSpc>
                <a:spcPct val="130000"/>
              </a:lnSpc>
            </a:pP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năm</a:t>
            </a:r>
            <a:r>
              <a:rPr lang="en-US" sz="2800" dirty="0">
                <a:solidFill>
                  <a:schemeClr val="bg1">
                    <a:lumMod val="10000"/>
                  </a:schemeClr>
                </a:solidFill>
                <a:latin typeface="#9Slide03 Roboto Medium" panose="02000000000000000000" pitchFamily="2" charset="0"/>
                <a:ea typeface="#9Slide03 Roboto Medium" panose="02000000000000000000" pitchFamily="2" charset="0"/>
              </a:rPr>
              <a:t> 2020.</a:t>
            </a:r>
          </a:p>
        </p:txBody>
      </p:sp>
      <p:sp>
        <p:nvSpPr>
          <p:cNvPr id="11" name="Rectangle 10"/>
          <p:cNvSpPr/>
          <p:nvPr/>
        </p:nvSpPr>
        <p:spPr>
          <a:xfrm>
            <a:off x="8475241" y="2500989"/>
            <a:ext cx="728084" cy="532453"/>
          </a:xfrm>
          <a:prstGeom prst="rect">
            <a:avLst/>
          </a:prstGeom>
        </p:spPr>
        <p:txBody>
          <a:bodyPr wrap="none">
            <a:spAutoFit/>
          </a:bodyPr>
          <a:lstStyle/>
          <a:p>
            <a:pPr>
              <a:lnSpc>
                <a:spcPct val="130000"/>
              </a:lnSpc>
            </a:pPr>
            <a:r>
              <a:rPr lang="en-US" sz="2200" b="1" dirty="0">
                <a:solidFill>
                  <a:srgbClr val="EE3311"/>
                </a:solidFill>
                <a:latin typeface="#9Slide03 Roboto Medium" panose="02000000000000000000" pitchFamily="2" charset="0"/>
                <a:ea typeface="#9Slide03 Roboto Medium" panose="02000000000000000000" pitchFamily="2" charset="0"/>
              </a:rPr>
              <a:t>59,5</a:t>
            </a:r>
          </a:p>
        </p:txBody>
      </p:sp>
    </p:spTree>
    <p:extLst>
      <p:ext uri="{BB962C8B-B14F-4D97-AF65-F5344CB8AC3E}">
        <p14:creationId xmlns:p14="http://schemas.microsoft.com/office/powerpoint/2010/main" val="312636277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6"/>
                                        </p:tgtEl>
                                        <p:attrNameLst>
                                          <p:attrName>style.visibility</p:attrName>
                                        </p:attrNameLst>
                                      </p:cBhvr>
                                      <p:to>
                                        <p:strVal val="visible"/>
                                      </p:to>
                                    </p:set>
                                    <p:anim calcmode="lin" valueType="num">
                                      <p:cBhvr additive="base">
                                        <p:cTn id="15" dur="500" fill="hold"/>
                                        <p:tgtEl>
                                          <p:spTgt spid="1026"/>
                                        </p:tgtEl>
                                        <p:attrNameLst>
                                          <p:attrName>ppt_x</p:attrName>
                                        </p:attrNameLst>
                                      </p:cBhvr>
                                      <p:tavLst>
                                        <p:tav tm="0">
                                          <p:val>
                                            <p:strVal val="#ppt_x"/>
                                          </p:val>
                                        </p:tav>
                                        <p:tav tm="100000">
                                          <p:val>
                                            <p:strVal val="#ppt_x"/>
                                          </p:val>
                                        </p:tav>
                                      </p:tavLst>
                                    </p:anim>
                                    <p:anim calcmode="lin" valueType="num">
                                      <p:cBhvr additive="base">
                                        <p:cTn id="16" dur="500" fill="hold"/>
                                        <p:tgtEl>
                                          <p:spTgt spid="1026"/>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i-6video">
            <a:hlinkClick r:id="" action="ppaction://media"/>
            <a:extLst>
              <a:ext uri="{FF2B5EF4-FFF2-40B4-BE49-F238E27FC236}">
                <a16:creationId xmlns:a16="http://schemas.microsoft.com/office/drawing/2014/main" id="{75A23C52-683F-4B9F-B888-609A1CF229E2}"/>
              </a:ext>
            </a:extLst>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8425" y="98425"/>
            <a:ext cx="12192000" cy="6858000"/>
          </a:xfrm>
          <a:prstGeom prst="rect">
            <a:avLst/>
          </a:prstGeom>
        </p:spPr>
      </p:pic>
    </p:spTree>
    <p:extLst>
      <p:ext uri="{BB962C8B-B14F-4D97-AF65-F5344CB8AC3E}">
        <p14:creationId xmlns:p14="http://schemas.microsoft.com/office/powerpoint/2010/main" val="90511356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0026"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sp>
        <p:nvSpPr>
          <p:cNvPr id="4" name="Rectangle 3"/>
          <p:cNvSpPr/>
          <p:nvPr/>
        </p:nvSpPr>
        <p:spPr>
          <a:xfrm>
            <a:off x="0" y="158258"/>
            <a:ext cx="12192000" cy="633046"/>
          </a:xfrm>
          <a:prstGeom prst="rect">
            <a:avLst/>
          </a:prstGeom>
          <a:solidFill>
            <a:srgbClr val="0869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kern="0" dirty="0" err="1">
                <a:solidFill>
                  <a:schemeClr val="accent6"/>
                </a:solidFill>
                <a:latin typeface="#9Slide05 Dancing Script" panose="03080800040507000D00" pitchFamily="66" charset="0"/>
                <a:ea typeface="Anaheim"/>
                <a:cs typeface="Anaheim"/>
                <a:sym typeface="Anaheim"/>
              </a:rPr>
              <a:t>Chặng</a:t>
            </a:r>
            <a:r>
              <a:rPr lang="en-US" sz="3200" b="1" kern="0" dirty="0">
                <a:solidFill>
                  <a:schemeClr val="accent6"/>
                </a:solidFill>
                <a:latin typeface="#9Slide05 Dancing Script" panose="03080800040507000D00" pitchFamily="66" charset="0"/>
                <a:ea typeface="Anaheim"/>
                <a:cs typeface="Anaheim"/>
                <a:sym typeface="Anaheim"/>
              </a:rPr>
              <a:t> 2. </a:t>
            </a:r>
            <a:r>
              <a:rPr lang="en-US" sz="3200" b="1" kern="0" dirty="0" err="1">
                <a:solidFill>
                  <a:schemeClr val="accent6"/>
                </a:solidFill>
                <a:latin typeface="#9Slide05 Dancing Script" panose="03080800040507000D00" pitchFamily="66" charset="0"/>
                <a:ea typeface="Anaheim"/>
                <a:cs typeface="Anaheim"/>
                <a:sym typeface="Anaheim"/>
              </a:rPr>
              <a:t>Vòng</a:t>
            </a:r>
            <a:r>
              <a:rPr lang="en-US" sz="3200" b="1" kern="0" dirty="0">
                <a:solidFill>
                  <a:schemeClr val="accent6"/>
                </a:solidFill>
                <a:latin typeface="#9Slide05 Dancing Script" panose="03080800040507000D00" pitchFamily="66" charset="0"/>
                <a:ea typeface="Anaheim"/>
                <a:cs typeface="Anaheim"/>
                <a:sym typeface="Anaheim"/>
              </a:rPr>
              <a:t> quay may </a:t>
            </a:r>
            <a:r>
              <a:rPr lang="en-US" sz="3200" b="1" kern="0" dirty="0" err="1">
                <a:solidFill>
                  <a:schemeClr val="accent6"/>
                </a:solidFill>
                <a:latin typeface="#9Slide05 Dancing Script" panose="03080800040507000D00" pitchFamily="66" charset="0"/>
                <a:ea typeface="Anaheim"/>
                <a:cs typeface="Anaheim"/>
                <a:sym typeface="Anaheim"/>
              </a:rPr>
              <a:t>mắn</a:t>
            </a:r>
            <a:endParaRPr lang="en-US" sz="3200" b="1" kern="0" dirty="0">
              <a:solidFill>
                <a:schemeClr val="accent6"/>
              </a:solidFill>
              <a:latin typeface="#9Slide05 Dancing Script" panose="03080800040507000D00" pitchFamily="66" charset="0"/>
              <a:ea typeface="Anaheim"/>
              <a:cs typeface="Anaheim"/>
              <a:sym typeface="Anaheim"/>
            </a:endParaRPr>
          </a:p>
        </p:txBody>
      </p:sp>
      <p:pic>
        <p:nvPicPr>
          <p:cNvPr id="3" name="Picture 2"/>
          <p:cNvPicPr>
            <a:picLocks noChangeAspect="1"/>
          </p:cNvPicPr>
          <p:nvPr/>
        </p:nvPicPr>
        <p:blipFill>
          <a:blip r:embed="rId3"/>
          <a:stretch>
            <a:fillRect/>
          </a:stretch>
        </p:blipFill>
        <p:spPr>
          <a:xfrm>
            <a:off x="1043135" y="921970"/>
            <a:ext cx="10334106" cy="5812935"/>
          </a:xfrm>
          <a:prstGeom prst="rect">
            <a:avLst/>
          </a:prstGeom>
        </p:spPr>
      </p:pic>
    </p:spTree>
    <p:extLst>
      <p:ext uri="{BB962C8B-B14F-4D97-AF65-F5344CB8AC3E}">
        <p14:creationId xmlns:p14="http://schemas.microsoft.com/office/powerpoint/2010/main" val="26572040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62000"/>
            <a:lum/>
          </a:blip>
          <a:srcRect/>
          <a:stretch>
            <a:fillRect t="-6000" b="-6000"/>
          </a:stretch>
        </a:blipFill>
        <a:effectLst/>
      </p:bgPr>
    </p:bg>
    <p:spTree>
      <p:nvGrpSpPr>
        <p:cNvPr id="1" name=""/>
        <p:cNvGrpSpPr/>
        <p:nvPr/>
      </p:nvGrpSpPr>
      <p:grpSpPr>
        <a:xfrm>
          <a:off x="0" y="0"/>
          <a:ext cx="0" cy="0"/>
          <a:chOff x="0" y="0"/>
          <a:chExt cx="0" cy="0"/>
        </a:xfrm>
      </p:grpSpPr>
      <p:grpSp>
        <p:nvGrpSpPr>
          <p:cNvPr id="22" name="vong quay"/>
          <p:cNvGrpSpPr/>
          <p:nvPr/>
        </p:nvGrpSpPr>
        <p:grpSpPr>
          <a:xfrm>
            <a:off x="5825984" y="607299"/>
            <a:ext cx="5042125" cy="5036855"/>
            <a:chOff x="5425622" y="292790"/>
            <a:chExt cx="5834378" cy="5828280"/>
          </a:xfrm>
        </p:grpSpPr>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25622" y="292790"/>
              <a:ext cx="5834378" cy="5828280"/>
            </a:xfrm>
            <a:prstGeom prst="rect">
              <a:avLst/>
            </a:prstGeom>
          </p:spPr>
        </p:pic>
        <p:sp>
          <p:nvSpPr>
            <p:cNvPr id="9" name="TextBox 8"/>
            <p:cNvSpPr txBox="1"/>
            <p:nvPr/>
          </p:nvSpPr>
          <p:spPr>
            <a:xfrm rot="14949661">
              <a:off x="6674685" y="1269286"/>
              <a:ext cx="2025648" cy="676659"/>
            </a:xfrm>
            <a:prstGeom prst="rect">
              <a:avLst/>
            </a:prstGeom>
            <a:noFill/>
          </p:spPr>
          <p:txBody>
            <a:bodyPr wrap="square" rtlCol="0">
              <a:spAutoFit/>
            </a:bodyPr>
            <a:lstStyle/>
            <a:p>
              <a:pPr algn="ctr" defTabSz="914377">
                <a:defRPr/>
              </a:pPr>
              <a:r>
                <a:rPr lang="en-GB" sz="3200" b="1" dirty="0">
                  <a:solidFill>
                    <a:prstClr val="black"/>
                  </a:solidFill>
                  <a:latin typeface="Tahoma" panose="020B0604030504040204" pitchFamily="34" charset="0"/>
                  <a:ea typeface="Tahoma" panose="020B0604030504040204" pitchFamily="34" charset="0"/>
                  <a:cs typeface="Tahoma" panose="020B0604030504040204" pitchFamily="34" charset="0"/>
                </a:rPr>
                <a:t>80</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0" name="TextBox 9"/>
            <p:cNvSpPr txBox="1"/>
            <p:nvPr/>
          </p:nvSpPr>
          <p:spPr>
            <a:xfrm rot="12232592">
              <a:off x="5742638" y="2184872"/>
              <a:ext cx="2025648" cy="676659"/>
            </a:xfrm>
            <a:prstGeom prst="rect">
              <a:avLst/>
            </a:prstGeom>
            <a:noFill/>
          </p:spPr>
          <p:txBody>
            <a:bodyPr wrap="square" rtlCol="0">
              <a:spAutoFit/>
            </a:bodyPr>
            <a:lstStyle/>
            <a:p>
              <a:pPr algn="ctr" defTabSz="914377">
                <a:defRPr/>
              </a:pPr>
              <a:r>
                <a:rPr lang="en-GB"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1" name="TextBox 10"/>
            <p:cNvSpPr txBox="1"/>
            <p:nvPr/>
          </p:nvSpPr>
          <p:spPr>
            <a:xfrm rot="17590276">
              <a:off x="8020995" y="1266359"/>
              <a:ext cx="2025648" cy="676659"/>
            </a:xfrm>
            <a:prstGeom prst="rect">
              <a:avLst/>
            </a:prstGeom>
            <a:noFill/>
          </p:spPr>
          <p:txBody>
            <a:bodyPr wrap="square" rtlCol="0">
              <a:spAutoFit/>
            </a:bodyPr>
            <a:lstStyle/>
            <a:p>
              <a:pPr algn="ctr" defTabSz="914377">
                <a:defRPr/>
              </a:pPr>
              <a:r>
                <a:rPr lang="en-GB"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2" name="TextBox 11"/>
            <p:cNvSpPr txBox="1"/>
            <p:nvPr/>
          </p:nvSpPr>
          <p:spPr>
            <a:xfrm rot="20155085">
              <a:off x="8917980" y="2189476"/>
              <a:ext cx="2025648" cy="676659"/>
            </a:xfrm>
            <a:prstGeom prst="rect">
              <a:avLst/>
            </a:prstGeom>
            <a:noFill/>
          </p:spPr>
          <p:txBody>
            <a:bodyPr wrap="square" rtlCol="0">
              <a:spAutoFit/>
            </a:bodyPr>
            <a:lstStyle/>
            <a:p>
              <a:pPr algn="ctr" defTabSz="914377">
                <a:defRPr/>
              </a:pPr>
              <a:r>
                <a:rPr lang="en-GB" sz="3200" b="1" dirty="0">
                  <a:solidFill>
                    <a:prstClr val="black"/>
                  </a:solidFill>
                  <a:latin typeface="Tahoma" panose="020B0604030504040204" pitchFamily="34" charset="0"/>
                  <a:ea typeface="Tahoma" panose="020B0604030504040204" pitchFamily="34" charset="0"/>
                  <a:cs typeface="Tahoma" panose="020B0604030504040204" pitchFamily="34" charset="0"/>
                </a:rPr>
                <a:t>09</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7" name="TextBox 16"/>
            <p:cNvSpPr txBox="1"/>
            <p:nvPr/>
          </p:nvSpPr>
          <p:spPr>
            <a:xfrm rot="9501114">
              <a:off x="5697322" y="3524665"/>
              <a:ext cx="2025648" cy="676659"/>
            </a:xfrm>
            <a:prstGeom prst="rect">
              <a:avLst/>
            </a:prstGeom>
            <a:noFill/>
          </p:spPr>
          <p:txBody>
            <a:bodyPr wrap="square" rtlCol="0">
              <a:spAutoFit/>
            </a:bodyPr>
            <a:lstStyle/>
            <a:p>
              <a:pPr algn="ctr" defTabSz="914377">
                <a:defRPr/>
              </a:pPr>
              <a:r>
                <a:rPr lang="en-US" sz="3200" b="1" dirty="0">
                  <a:solidFill>
                    <a:prstClr val="black"/>
                  </a:solidFill>
                  <a:latin typeface="Tahoma" panose="020B0604030504040204" pitchFamily="34" charset="0"/>
                  <a:ea typeface="Tahoma" panose="020B0604030504040204" pitchFamily="34" charset="0"/>
                  <a:cs typeface="Tahoma" panose="020B0604030504040204" pitchFamily="34" charset="0"/>
                </a:rPr>
                <a:t>09</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19" name="TextBox 18"/>
            <p:cNvSpPr txBox="1"/>
            <p:nvPr/>
          </p:nvSpPr>
          <p:spPr>
            <a:xfrm rot="6703311">
              <a:off x="6660978" y="4492996"/>
              <a:ext cx="2025648" cy="676659"/>
            </a:xfrm>
            <a:prstGeom prst="rect">
              <a:avLst/>
            </a:prstGeom>
            <a:noFill/>
          </p:spPr>
          <p:txBody>
            <a:bodyPr wrap="square" rtlCol="0">
              <a:spAutoFit/>
            </a:bodyPr>
            <a:lstStyle/>
            <a:p>
              <a:pPr algn="ctr" defTabSz="914377">
                <a:defRPr/>
              </a:pPr>
              <a:r>
                <a:rPr lang="en-US"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0" name="TextBox 19"/>
            <p:cNvSpPr txBox="1"/>
            <p:nvPr/>
          </p:nvSpPr>
          <p:spPr>
            <a:xfrm rot="3829829">
              <a:off x="8019635" y="4500235"/>
              <a:ext cx="2025648" cy="676659"/>
            </a:xfrm>
            <a:prstGeom prst="rect">
              <a:avLst/>
            </a:prstGeom>
            <a:noFill/>
          </p:spPr>
          <p:txBody>
            <a:bodyPr wrap="square" rtlCol="0">
              <a:spAutoFit/>
            </a:bodyPr>
            <a:lstStyle/>
            <a:p>
              <a:pPr algn="ctr" defTabSz="914377">
                <a:defRPr/>
              </a:pPr>
              <a:r>
                <a:rPr lang="en-GB" sz="3200" b="1" dirty="0">
                  <a:solidFill>
                    <a:prstClr val="black"/>
                  </a:solidFill>
                  <a:latin typeface="Tahoma" panose="020B0604030504040204" pitchFamily="34" charset="0"/>
                  <a:ea typeface="Tahoma" panose="020B0604030504040204" pitchFamily="34" charset="0"/>
                  <a:cs typeface="Tahoma" panose="020B0604030504040204" pitchFamily="34" charset="0"/>
                </a:rPr>
                <a:t>08</a:t>
              </a:r>
              <a:endParaRPr lang="vi-VN" sz="3200" b="1" dirty="0">
                <a:solidFill>
                  <a:prstClr val="black"/>
                </a:solidFill>
                <a:latin typeface="Tahoma" panose="020B0604030504040204" pitchFamily="34" charset="0"/>
                <a:ea typeface="Tahoma" panose="020B0604030504040204" pitchFamily="34" charset="0"/>
                <a:cs typeface="Tahoma" panose="020B0604030504040204" pitchFamily="34" charset="0"/>
              </a:endParaRPr>
            </a:p>
          </p:txBody>
        </p:sp>
        <p:sp>
          <p:nvSpPr>
            <p:cNvPr id="21" name="TextBox 20"/>
            <p:cNvSpPr txBox="1"/>
            <p:nvPr/>
          </p:nvSpPr>
          <p:spPr>
            <a:xfrm rot="1321648">
              <a:off x="8940448" y="3556173"/>
              <a:ext cx="2025648" cy="676659"/>
            </a:xfrm>
            <a:prstGeom prst="rect">
              <a:avLst/>
            </a:prstGeom>
            <a:noFill/>
          </p:spPr>
          <p:txBody>
            <a:bodyPr wrap="square" rtlCol="0">
              <a:spAutoFit/>
            </a:bodyPr>
            <a:lstStyle/>
            <a:p>
              <a:pPr algn="ctr" defTabSz="914377">
                <a:defRPr/>
              </a:pPr>
              <a:r>
                <a:rPr lang="en-GB" sz="3200" b="1" dirty="0">
                  <a:solidFill>
                    <a:prstClr val="white"/>
                  </a:solidFill>
                  <a:latin typeface="Tahoma" panose="020B0604030504040204" pitchFamily="34" charset="0"/>
                  <a:ea typeface="Tahoma" panose="020B0604030504040204" pitchFamily="34" charset="0"/>
                  <a:cs typeface="Tahoma" panose="020B0604030504040204" pitchFamily="34" charset="0"/>
                </a:rPr>
                <a:t>10</a:t>
              </a:r>
              <a:endParaRPr lang="vi-VN" sz="32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23" name="Isosceles Triangle 2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25" name="quay dung"/>
          <p:cNvSpPr/>
          <p:nvPr/>
        </p:nvSpPr>
        <p:spPr>
          <a:xfrm>
            <a:off x="9287691" y="5878287"/>
            <a:ext cx="2704012" cy="849085"/>
          </a:xfrm>
          <a:prstGeom prst="roundRect">
            <a:avLst/>
          </a:prstGeom>
          <a:solidFill>
            <a:srgbClr val="FF00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2400" b="1" dirty="0">
                <a:solidFill>
                  <a:prstClr val="white"/>
                </a:solidFill>
                <a:latin typeface="Tahoma" panose="020B0604030504040204" pitchFamily="34" charset="0"/>
                <a:ea typeface="Tahoma" panose="020B0604030504040204" pitchFamily="34" charset="0"/>
                <a:cs typeface="Tahoma" panose="020B0604030504040204" pitchFamily="34" charset="0"/>
              </a:rPr>
              <a:t>START</a:t>
            </a:r>
            <a:endParaRPr lang="vi-VN"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6" name="Rounded Rectangle 25">
            <a:hlinkClick r:id="rId6" action="ppaction://hlinksldjump"/>
          </p:cNvPr>
          <p:cNvSpPr/>
          <p:nvPr/>
        </p:nvSpPr>
        <p:spPr>
          <a:xfrm>
            <a:off x="753663" y="2104341"/>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1</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a:hlinkClick r:id="rId7" action="ppaction://hlinksldjump"/>
          </p:cNvPr>
          <p:cNvSpPr/>
          <p:nvPr/>
        </p:nvSpPr>
        <p:spPr>
          <a:xfrm>
            <a:off x="2251581" y="2104341"/>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8" name="Rounded Rectangle 27">
            <a:hlinkClick r:id="rId8" action="ppaction://hlinksldjump"/>
          </p:cNvPr>
          <p:cNvSpPr/>
          <p:nvPr/>
        </p:nvSpPr>
        <p:spPr>
          <a:xfrm>
            <a:off x="3749497" y="2104341"/>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5" name="Rounded Rectangle 34">
            <a:hlinkClick r:id="" action="ppaction://noaction"/>
          </p:cNvPr>
          <p:cNvSpPr/>
          <p:nvPr/>
        </p:nvSpPr>
        <p:spPr>
          <a:xfrm>
            <a:off x="753664" y="4319258"/>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4</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a:hlinkClick r:id="rId9" action="ppaction://hlinksldjump"/>
          </p:cNvPr>
          <p:cNvSpPr/>
          <p:nvPr/>
        </p:nvSpPr>
        <p:spPr>
          <a:xfrm>
            <a:off x="2251581" y="4319258"/>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5</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7" name="Rounded Rectangle 36">
            <a:hlinkClick r:id="rId10" action="ppaction://hlinksldjump"/>
          </p:cNvPr>
          <p:cNvSpPr/>
          <p:nvPr/>
        </p:nvSpPr>
        <p:spPr>
          <a:xfrm>
            <a:off x="3749497" y="4319258"/>
            <a:ext cx="1337688" cy="1337688"/>
          </a:xfrm>
          <a:prstGeom prst="roundRect">
            <a:avLst/>
          </a:prstGeom>
          <a:solidFill>
            <a:srgbClr val="00B05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GB" sz="4400" b="1" dirty="0">
                <a:solidFill>
                  <a:prstClr val="white"/>
                </a:solidFill>
                <a:latin typeface="Tahoma" panose="020B0604030504040204" pitchFamily="34" charset="0"/>
                <a:ea typeface="Tahoma" panose="020B0604030504040204" pitchFamily="34" charset="0"/>
                <a:cs typeface="Tahoma" panose="020B0604030504040204" pitchFamily="34" charset="0"/>
              </a:rPr>
              <a:t>6</a:t>
            </a:r>
            <a:endParaRPr lang="vi-VN" sz="4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41" name="Rectangle 40"/>
          <p:cNvSpPr/>
          <p:nvPr/>
        </p:nvSpPr>
        <p:spPr>
          <a:xfrm>
            <a:off x="132975" y="1001429"/>
            <a:ext cx="5982727" cy="707886"/>
          </a:xfrm>
          <a:prstGeom prst="rect">
            <a:avLst/>
          </a:prstGeom>
          <a:noFill/>
        </p:spPr>
        <p:txBody>
          <a:bodyPr wrap="none" lIns="91440" tIns="45720" rIns="91440" bIns="45720">
            <a:spAutoFit/>
          </a:bodyPr>
          <a:lstStyle/>
          <a:p>
            <a:pPr algn="ctr" defTabSz="914377">
              <a:defRPr/>
            </a:pPr>
            <a:r>
              <a:rPr lang="en-US" sz="4000" b="1" dirty="0">
                <a:ln w="6600">
                  <a:solidFill>
                    <a:srgbClr val="ED7D31"/>
                  </a:solidFill>
                  <a:prstDash val="solid"/>
                </a:ln>
                <a:solidFill>
                  <a:srgbClr val="FFFFFF"/>
                </a:solidFill>
                <a:latin typeface="Tahoma" panose="020B0604030504040204" pitchFamily="34" charset="0"/>
                <a:ea typeface="Tahoma" panose="020B0604030504040204" pitchFamily="34" charset="0"/>
                <a:cs typeface="Tahoma" panose="020B0604030504040204" pitchFamily="34" charset="0"/>
              </a:rPr>
              <a:t>VÒNG QUAY MAY MẮN</a:t>
            </a:r>
          </a:p>
        </p:txBody>
      </p:sp>
      <p:pic>
        <p:nvPicPr>
          <p:cNvPr id="44" name="Picture 43"/>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724807" y="845531"/>
            <a:ext cx="495300" cy="438151"/>
          </a:xfrm>
          <a:prstGeom prst="rect">
            <a:avLst/>
          </a:prstGeom>
        </p:spPr>
      </p:pic>
      <p:pic>
        <p:nvPicPr>
          <p:cNvPr id="45" name="Picture 44"/>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2829739" y="1207473"/>
            <a:ext cx="495300" cy="438151"/>
          </a:xfrm>
          <a:prstGeom prst="rect">
            <a:avLst/>
          </a:prstGeom>
        </p:spPr>
      </p:pic>
      <p:pic>
        <p:nvPicPr>
          <p:cNvPr id="46" name="Picture 45"/>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4919151" y="680278"/>
            <a:ext cx="495300" cy="438151"/>
          </a:xfrm>
          <a:prstGeom prst="rect">
            <a:avLst/>
          </a:prstGeom>
        </p:spPr>
      </p:pic>
      <p:pic>
        <p:nvPicPr>
          <p:cNvPr id="47" name="Picture 46"/>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1111831" y="478509"/>
            <a:ext cx="714375" cy="1190625"/>
          </a:xfrm>
          <a:prstGeom prst="rect">
            <a:avLst/>
          </a:prstGeom>
        </p:spPr>
      </p:pic>
      <p:pic>
        <p:nvPicPr>
          <p:cNvPr id="2" name="Picture 1"/>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7646194" y="2526135"/>
            <a:ext cx="1354215" cy="1155064"/>
          </a:xfrm>
          <a:prstGeom prst="rect">
            <a:avLst/>
          </a:prstGeom>
        </p:spPr>
      </p:pic>
      <p:pic>
        <p:nvPicPr>
          <p:cNvPr id="3" name="vongqua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14"/>
          <a:stretch>
            <a:fillRect/>
          </a:stretch>
        </p:blipFill>
        <p:spPr>
          <a:xfrm>
            <a:off x="9714152" y="-693733"/>
            <a:ext cx="609600" cy="609600"/>
          </a:xfrm>
          <a:prstGeom prst="rect">
            <a:avLst/>
          </a:prstGeom>
        </p:spPr>
      </p:pic>
      <p:sp>
        <p:nvSpPr>
          <p:cNvPr id="31" name="Isosceles Triangle 3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32" name="Isosceles Triangle 3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33" name="Isosceles Triangle 3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34" name="Isosceles Triangle 3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Isosceles Triangle 4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3" name="Isosceles Triangle 4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8" name="Isosceles Triangle 4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9" name="Isosceles Triangle 4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0" name="Isosceles Triangle 4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1" name="Isosceles Triangle 5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2" name="Isosceles Triangle 51"/>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3" name="Isosceles Triangle 52"/>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4" name="Isosceles Triangle 53"/>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5" name="Isosceles Triangle 54"/>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6" name="Isosceles Triangle 55"/>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7" name="Isosceles Triangle 56"/>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8" name="Isosceles Triangle 57"/>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59" name="Isosceles Triangle 58"/>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60" name="Isosceles Triangle 59"/>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61" name="Isosceles Triangle 60"/>
          <p:cNvSpPr/>
          <p:nvPr/>
        </p:nvSpPr>
        <p:spPr>
          <a:xfrm rot="16200000">
            <a:off x="10840538" y="2330647"/>
            <a:ext cx="605716" cy="1320071"/>
          </a:xfrm>
          <a:prstGeom prst="triangl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24" name="Heart 23">
            <a:hlinkClick r:id="" action="ppaction://noaction"/>
          </p:cNvPr>
          <p:cNvSpPr/>
          <p:nvPr/>
        </p:nvSpPr>
        <p:spPr>
          <a:xfrm rot="5400000">
            <a:off x="11351622" y="2586449"/>
            <a:ext cx="783772" cy="783771"/>
          </a:xfrm>
          <a:prstGeom prst="heart">
            <a:avLst/>
          </a:prstGeom>
          <a:solidFill>
            <a:srgbClr val="FFC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Tree>
    <p:extLst>
      <p:ext uri="{BB962C8B-B14F-4D97-AF65-F5344CB8AC3E}">
        <p14:creationId xmlns:p14="http://schemas.microsoft.com/office/powerpoint/2010/main" val="16356953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1.25E-6 -2.59259E-6 L 1.25E-6 -0.02407 " pathEditMode="relative" rAng="0" ptsTypes="AA">
                                      <p:cBhvr>
                                        <p:cTn id="6" dur="250" accel="50000" decel="50000" autoRev="1" fill="hold">
                                          <p:stCondLst>
                                            <p:cond delay="0"/>
                                          </p:stCondLst>
                                        </p:cTn>
                                        <p:tgtEl>
                                          <p:spTgt spid="41"/>
                                        </p:tgtEl>
                                        <p:attrNameLst>
                                          <p:attrName>ppt_x</p:attrName>
                                          <p:attrName>ppt_y</p:attrName>
                                        </p:attrNameLst>
                                      </p:cBhvr>
                                      <p:rCtr x="0" y="-1204"/>
                                    </p:animMotion>
                                    <p:animRot by="1500000">
                                      <p:cBhvr>
                                        <p:cTn id="7" dur="125" fill="hold">
                                          <p:stCondLst>
                                            <p:cond delay="0"/>
                                          </p:stCondLst>
                                        </p:cTn>
                                        <p:tgtEl>
                                          <p:spTgt spid="41"/>
                                        </p:tgtEl>
                                        <p:attrNameLst>
                                          <p:attrName>r</p:attrName>
                                        </p:attrNameLst>
                                      </p:cBhvr>
                                    </p:animRot>
                                    <p:animRot by="-1500000">
                                      <p:cBhvr>
                                        <p:cTn id="8" dur="125" fill="hold">
                                          <p:stCondLst>
                                            <p:cond delay="125"/>
                                          </p:stCondLst>
                                        </p:cTn>
                                        <p:tgtEl>
                                          <p:spTgt spid="41"/>
                                        </p:tgtEl>
                                        <p:attrNameLst>
                                          <p:attrName>r</p:attrName>
                                        </p:attrNameLst>
                                      </p:cBhvr>
                                    </p:animRot>
                                    <p:animRot by="-1500000">
                                      <p:cBhvr>
                                        <p:cTn id="9" dur="125" fill="hold">
                                          <p:stCondLst>
                                            <p:cond delay="250"/>
                                          </p:stCondLst>
                                        </p:cTn>
                                        <p:tgtEl>
                                          <p:spTgt spid="41"/>
                                        </p:tgtEl>
                                        <p:attrNameLst>
                                          <p:attrName>r</p:attrName>
                                        </p:attrNameLst>
                                      </p:cBhvr>
                                    </p:animRot>
                                    <p:animRot by="1500000">
                                      <p:cBhvr>
                                        <p:cTn id="10" dur="125" fill="hold">
                                          <p:stCondLst>
                                            <p:cond delay="375"/>
                                          </p:stCondLst>
                                        </p:cTn>
                                        <p:tgtEl>
                                          <p:spTgt spid="41"/>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0" nodeType="clickEffect">
                                  <p:stCondLst>
                                    <p:cond delay="0"/>
                                  </p:stCondLst>
                                  <p:childTnLst>
                                    <p:animEffect transition="out" filter="fad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par>
                                <p:cTn id="16" presetID="3" presetClass="mediacall" presetSubtype="0" fill="hold" nodeType="withEffect">
                                  <p:stCondLst>
                                    <p:cond delay="0"/>
                                  </p:stCondLst>
                                  <p:childTnLst>
                                    <p:cmd type="call" cmd="stop">
                                      <p:cBhvr>
                                        <p:cTn id="17" dur="1" fill="hold"/>
                                        <p:tgtEl>
                                          <p:spTgt spid="3"/>
                                        </p:tgtEl>
                                      </p:cBhvr>
                                    </p:cmd>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grpId="0" nodeType="clickEffect">
                                  <p:stCondLst>
                                    <p:cond delay="0"/>
                                  </p:stCondLst>
                                  <p:childTnLst>
                                    <p:animEffect transition="out" filter="fade">
                                      <p:cBhvr>
                                        <p:cTn id="21" dur="500"/>
                                        <p:tgtEl>
                                          <p:spTgt spid="32"/>
                                        </p:tgtEl>
                                      </p:cBhvr>
                                    </p:animEffect>
                                    <p:set>
                                      <p:cBhvr>
                                        <p:cTn id="22" dur="1" fill="hold">
                                          <p:stCondLst>
                                            <p:cond delay="499"/>
                                          </p:stCondLst>
                                        </p:cTn>
                                        <p:tgtEl>
                                          <p:spTgt spid="32"/>
                                        </p:tgtEl>
                                        <p:attrNameLst>
                                          <p:attrName>style.visibility</p:attrName>
                                        </p:attrNameLst>
                                      </p:cBhvr>
                                      <p:to>
                                        <p:strVal val="hidden"/>
                                      </p:to>
                                    </p:set>
                                  </p:childTnLst>
                                </p:cTn>
                              </p:par>
                              <p:par>
                                <p:cTn id="23" presetID="3" presetClass="mediacall" presetSubtype="0" fill="hold" nodeType="withEffect">
                                  <p:stCondLst>
                                    <p:cond delay="0"/>
                                  </p:stCondLst>
                                  <p:childTnLst>
                                    <p:cmd type="call" cmd="stop">
                                      <p:cBhvr>
                                        <p:cTn id="24" dur="1" fill="hold"/>
                                        <p:tgtEl>
                                          <p:spTgt spid="3"/>
                                        </p:tgtEl>
                                      </p:cBhvr>
                                    </p:cmd>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grpId="0" nodeType="clickEffect">
                                  <p:stCondLst>
                                    <p:cond delay="0"/>
                                  </p:stCondLst>
                                  <p:childTnLst>
                                    <p:animEffect transition="out" filter="fade">
                                      <p:cBhvr>
                                        <p:cTn id="28" dur="500"/>
                                        <p:tgtEl>
                                          <p:spTgt spid="33"/>
                                        </p:tgtEl>
                                      </p:cBhvr>
                                    </p:animEffect>
                                    <p:set>
                                      <p:cBhvr>
                                        <p:cTn id="29" dur="1" fill="hold">
                                          <p:stCondLst>
                                            <p:cond delay="499"/>
                                          </p:stCondLst>
                                        </p:cTn>
                                        <p:tgtEl>
                                          <p:spTgt spid="33"/>
                                        </p:tgtEl>
                                        <p:attrNameLst>
                                          <p:attrName>style.visibility</p:attrName>
                                        </p:attrNameLst>
                                      </p:cBhvr>
                                      <p:to>
                                        <p:strVal val="hidden"/>
                                      </p:to>
                                    </p:set>
                                  </p:childTnLst>
                                </p:cTn>
                              </p:par>
                              <p:par>
                                <p:cTn id="30" presetID="3" presetClass="mediacall" presetSubtype="0" fill="hold" nodeType="withEffect">
                                  <p:stCondLst>
                                    <p:cond delay="0"/>
                                  </p:stCondLst>
                                  <p:childTnLst>
                                    <p:cmd type="call" cmd="stop">
                                      <p:cBhvr>
                                        <p:cTn id="31" dur="1" fill="hold"/>
                                        <p:tgtEl>
                                          <p:spTgt spid="3"/>
                                        </p:tgtEl>
                                      </p:cBhvr>
                                    </p:cmd>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0" nodeType="clickEffect">
                                  <p:stCondLst>
                                    <p:cond delay="0"/>
                                  </p:stCondLst>
                                  <p:childTnLst>
                                    <p:animEffect transition="out" filter="fade">
                                      <p:cBhvr>
                                        <p:cTn id="35" dur="500"/>
                                        <p:tgtEl>
                                          <p:spTgt spid="34"/>
                                        </p:tgtEl>
                                      </p:cBhvr>
                                    </p:animEffect>
                                    <p:set>
                                      <p:cBhvr>
                                        <p:cTn id="36" dur="1" fill="hold">
                                          <p:stCondLst>
                                            <p:cond delay="499"/>
                                          </p:stCondLst>
                                        </p:cTn>
                                        <p:tgtEl>
                                          <p:spTgt spid="34"/>
                                        </p:tgtEl>
                                        <p:attrNameLst>
                                          <p:attrName>style.visibility</p:attrName>
                                        </p:attrNameLst>
                                      </p:cBhvr>
                                      <p:to>
                                        <p:strVal val="hidden"/>
                                      </p:to>
                                    </p:set>
                                  </p:childTnLst>
                                </p:cTn>
                              </p:par>
                              <p:par>
                                <p:cTn id="37" presetID="3" presetClass="mediacall" presetSubtype="0" fill="hold" nodeType="withEffect">
                                  <p:stCondLst>
                                    <p:cond delay="0"/>
                                  </p:stCondLst>
                                  <p:childTnLst>
                                    <p:cmd type="call" cmd="stop">
                                      <p:cBhvr>
                                        <p:cTn id="38" dur="1" fill="hold"/>
                                        <p:tgtEl>
                                          <p:spTgt spid="3"/>
                                        </p:tgtEl>
                                      </p:cBhvr>
                                    </p:cmd>
                                  </p:childTnLst>
                                </p:cTn>
                              </p:par>
                            </p:childTnLst>
                          </p:cTn>
                        </p:par>
                      </p:childTnLst>
                    </p:cTn>
                  </p:par>
                  <p:par>
                    <p:cTn id="39" fill="hold">
                      <p:stCondLst>
                        <p:cond delay="indefinite"/>
                      </p:stCondLst>
                      <p:childTnLst>
                        <p:par>
                          <p:cTn id="40" fill="hold">
                            <p:stCondLst>
                              <p:cond delay="0"/>
                            </p:stCondLst>
                            <p:childTnLst>
                              <p:par>
                                <p:cTn id="41" presetID="10" presetClass="exit" presetSubtype="0" fill="hold" grpId="0" nodeType="clickEffect">
                                  <p:stCondLst>
                                    <p:cond delay="0"/>
                                  </p:stCondLst>
                                  <p:childTnLst>
                                    <p:animEffect transition="out" filter="fade">
                                      <p:cBhvr>
                                        <p:cTn id="42" dur="500"/>
                                        <p:tgtEl>
                                          <p:spTgt spid="42"/>
                                        </p:tgtEl>
                                      </p:cBhvr>
                                    </p:animEffect>
                                    <p:set>
                                      <p:cBhvr>
                                        <p:cTn id="43" dur="1" fill="hold">
                                          <p:stCondLst>
                                            <p:cond delay="499"/>
                                          </p:stCondLst>
                                        </p:cTn>
                                        <p:tgtEl>
                                          <p:spTgt spid="42"/>
                                        </p:tgtEl>
                                        <p:attrNameLst>
                                          <p:attrName>style.visibility</p:attrName>
                                        </p:attrNameLst>
                                      </p:cBhvr>
                                      <p:to>
                                        <p:strVal val="hidden"/>
                                      </p:to>
                                    </p:set>
                                  </p:childTnLst>
                                </p:cTn>
                              </p:par>
                              <p:par>
                                <p:cTn id="44" presetID="3" presetClass="mediacall" presetSubtype="0" fill="hold" nodeType="withEffect">
                                  <p:stCondLst>
                                    <p:cond delay="0"/>
                                  </p:stCondLst>
                                  <p:childTnLst>
                                    <p:cmd type="call" cmd="stop">
                                      <p:cBhvr>
                                        <p:cTn id="45" dur="1" fill="hold"/>
                                        <p:tgtEl>
                                          <p:spTgt spid="3"/>
                                        </p:tgtEl>
                                      </p:cBhvr>
                                    </p:cmd>
                                  </p:childTnLst>
                                </p:cTn>
                              </p:par>
                            </p:childTnLst>
                          </p:cTn>
                        </p:par>
                      </p:childTnLst>
                    </p:cTn>
                  </p:par>
                  <p:par>
                    <p:cTn id="46" fill="hold">
                      <p:stCondLst>
                        <p:cond delay="indefinite"/>
                      </p:stCondLst>
                      <p:childTnLst>
                        <p:par>
                          <p:cTn id="47" fill="hold">
                            <p:stCondLst>
                              <p:cond delay="0"/>
                            </p:stCondLst>
                            <p:childTnLst>
                              <p:par>
                                <p:cTn id="48" presetID="10" presetClass="exit" presetSubtype="0" fill="hold" grpId="0" nodeType="clickEffect">
                                  <p:stCondLst>
                                    <p:cond delay="0"/>
                                  </p:stCondLst>
                                  <p:childTnLst>
                                    <p:animEffect transition="out" filter="fade">
                                      <p:cBhvr>
                                        <p:cTn id="49" dur="500"/>
                                        <p:tgtEl>
                                          <p:spTgt spid="43"/>
                                        </p:tgtEl>
                                      </p:cBhvr>
                                    </p:animEffect>
                                    <p:set>
                                      <p:cBhvr>
                                        <p:cTn id="50" dur="1" fill="hold">
                                          <p:stCondLst>
                                            <p:cond delay="499"/>
                                          </p:stCondLst>
                                        </p:cTn>
                                        <p:tgtEl>
                                          <p:spTgt spid="43"/>
                                        </p:tgtEl>
                                        <p:attrNameLst>
                                          <p:attrName>style.visibility</p:attrName>
                                        </p:attrNameLst>
                                      </p:cBhvr>
                                      <p:to>
                                        <p:strVal val="hidden"/>
                                      </p:to>
                                    </p:set>
                                  </p:childTnLst>
                                </p:cTn>
                              </p:par>
                              <p:par>
                                <p:cTn id="51" presetID="3" presetClass="mediacall" presetSubtype="0" fill="hold" nodeType="withEffect">
                                  <p:stCondLst>
                                    <p:cond delay="0"/>
                                  </p:stCondLst>
                                  <p:childTnLst>
                                    <p:cmd type="call" cmd="stop">
                                      <p:cBhvr>
                                        <p:cTn id="52" dur="1" fill="hold"/>
                                        <p:tgtEl>
                                          <p:spTgt spid="3"/>
                                        </p:tgtEl>
                                      </p:cBhvr>
                                    </p:cmd>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0" nodeType="clickEffect">
                                  <p:stCondLst>
                                    <p:cond delay="0"/>
                                  </p:stCondLst>
                                  <p:childTnLst>
                                    <p:animEffect transition="out" filter="fade">
                                      <p:cBhvr>
                                        <p:cTn id="56" dur="500"/>
                                        <p:tgtEl>
                                          <p:spTgt spid="48"/>
                                        </p:tgtEl>
                                      </p:cBhvr>
                                    </p:animEffect>
                                    <p:set>
                                      <p:cBhvr>
                                        <p:cTn id="57" dur="1" fill="hold">
                                          <p:stCondLst>
                                            <p:cond delay="499"/>
                                          </p:stCondLst>
                                        </p:cTn>
                                        <p:tgtEl>
                                          <p:spTgt spid="48"/>
                                        </p:tgtEl>
                                        <p:attrNameLst>
                                          <p:attrName>style.visibility</p:attrName>
                                        </p:attrNameLst>
                                      </p:cBhvr>
                                      <p:to>
                                        <p:strVal val="hidden"/>
                                      </p:to>
                                    </p:set>
                                  </p:childTnLst>
                                </p:cTn>
                              </p:par>
                              <p:par>
                                <p:cTn id="58" presetID="3" presetClass="mediacall" presetSubtype="0" fill="hold" nodeType="withEffect">
                                  <p:stCondLst>
                                    <p:cond delay="0"/>
                                  </p:stCondLst>
                                  <p:childTnLst>
                                    <p:cmd type="call" cmd="stop">
                                      <p:cBhvr>
                                        <p:cTn id="59" dur="1" fill="hold"/>
                                        <p:tgtEl>
                                          <p:spTgt spid="3"/>
                                        </p:tgtEl>
                                      </p:cBhvr>
                                    </p:cmd>
                                  </p:childTnLst>
                                </p:cTn>
                              </p:par>
                            </p:childTnLst>
                          </p:cTn>
                        </p:par>
                      </p:childTnLst>
                    </p:cTn>
                  </p:par>
                  <p:par>
                    <p:cTn id="60" fill="hold">
                      <p:stCondLst>
                        <p:cond delay="indefinite"/>
                      </p:stCondLst>
                      <p:childTnLst>
                        <p:par>
                          <p:cTn id="61" fill="hold">
                            <p:stCondLst>
                              <p:cond delay="0"/>
                            </p:stCondLst>
                            <p:childTnLst>
                              <p:par>
                                <p:cTn id="62" presetID="10" presetClass="exit" presetSubtype="0" fill="hold" grpId="0" nodeType="clickEffect">
                                  <p:stCondLst>
                                    <p:cond delay="0"/>
                                  </p:stCondLst>
                                  <p:childTnLst>
                                    <p:animEffect transition="out" filter="fade">
                                      <p:cBhvr>
                                        <p:cTn id="63" dur="500"/>
                                        <p:tgtEl>
                                          <p:spTgt spid="49"/>
                                        </p:tgtEl>
                                      </p:cBhvr>
                                    </p:animEffect>
                                    <p:set>
                                      <p:cBhvr>
                                        <p:cTn id="64" dur="1" fill="hold">
                                          <p:stCondLst>
                                            <p:cond delay="499"/>
                                          </p:stCondLst>
                                        </p:cTn>
                                        <p:tgtEl>
                                          <p:spTgt spid="49"/>
                                        </p:tgtEl>
                                        <p:attrNameLst>
                                          <p:attrName>style.visibility</p:attrName>
                                        </p:attrNameLst>
                                      </p:cBhvr>
                                      <p:to>
                                        <p:strVal val="hidden"/>
                                      </p:to>
                                    </p:set>
                                  </p:childTnLst>
                                </p:cTn>
                              </p:par>
                              <p:par>
                                <p:cTn id="65" presetID="3" presetClass="mediacall" presetSubtype="0" fill="hold" nodeType="withEffect">
                                  <p:stCondLst>
                                    <p:cond delay="0"/>
                                  </p:stCondLst>
                                  <p:childTnLst>
                                    <p:cmd type="call" cmd="stop">
                                      <p:cBhvr>
                                        <p:cTn id="66" dur="1" fill="hold"/>
                                        <p:tgtEl>
                                          <p:spTgt spid="3"/>
                                        </p:tgtEl>
                                      </p:cBhvr>
                                    </p:cmd>
                                  </p:childTnLst>
                                </p:cTn>
                              </p:par>
                            </p:childTnLst>
                          </p:cTn>
                        </p:par>
                      </p:childTnLst>
                    </p:cTn>
                  </p:par>
                  <p:par>
                    <p:cTn id="67" fill="hold">
                      <p:stCondLst>
                        <p:cond delay="indefinite"/>
                      </p:stCondLst>
                      <p:childTnLst>
                        <p:par>
                          <p:cTn id="68" fill="hold">
                            <p:stCondLst>
                              <p:cond delay="0"/>
                            </p:stCondLst>
                            <p:childTnLst>
                              <p:par>
                                <p:cTn id="69" presetID="10" presetClass="exit" presetSubtype="0" fill="hold" grpId="0" nodeType="clickEffect">
                                  <p:stCondLst>
                                    <p:cond delay="0"/>
                                  </p:stCondLst>
                                  <p:childTnLst>
                                    <p:animEffect transition="out" filter="fade">
                                      <p:cBhvr>
                                        <p:cTn id="70" dur="500"/>
                                        <p:tgtEl>
                                          <p:spTgt spid="50"/>
                                        </p:tgtEl>
                                      </p:cBhvr>
                                    </p:animEffect>
                                    <p:set>
                                      <p:cBhvr>
                                        <p:cTn id="71" dur="1" fill="hold">
                                          <p:stCondLst>
                                            <p:cond delay="499"/>
                                          </p:stCondLst>
                                        </p:cTn>
                                        <p:tgtEl>
                                          <p:spTgt spid="50"/>
                                        </p:tgtEl>
                                        <p:attrNameLst>
                                          <p:attrName>style.visibility</p:attrName>
                                        </p:attrNameLst>
                                      </p:cBhvr>
                                      <p:to>
                                        <p:strVal val="hidden"/>
                                      </p:to>
                                    </p:set>
                                  </p:childTnLst>
                                </p:cTn>
                              </p:par>
                              <p:par>
                                <p:cTn id="72" presetID="3" presetClass="mediacall" presetSubtype="0" fill="hold" nodeType="withEffect">
                                  <p:stCondLst>
                                    <p:cond delay="0"/>
                                  </p:stCondLst>
                                  <p:childTnLst>
                                    <p:cmd type="call" cmd="stop">
                                      <p:cBhvr>
                                        <p:cTn id="73" dur="1" fill="hold"/>
                                        <p:tgtEl>
                                          <p:spTgt spid="3"/>
                                        </p:tgtEl>
                                      </p:cBhvr>
                                    </p:cmd>
                                  </p:childTnLst>
                                </p:cTn>
                              </p:par>
                            </p:childTnLst>
                          </p:cTn>
                        </p:par>
                      </p:childTnLst>
                    </p:cTn>
                  </p:par>
                  <p:par>
                    <p:cTn id="74" fill="hold">
                      <p:stCondLst>
                        <p:cond delay="indefinite"/>
                      </p:stCondLst>
                      <p:childTnLst>
                        <p:par>
                          <p:cTn id="75" fill="hold">
                            <p:stCondLst>
                              <p:cond delay="0"/>
                            </p:stCondLst>
                            <p:childTnLst>
                              <p:par>
                                <p:cTn id="76" presetID="10" presetClass="exit" presetSubtype="0" fill="hold" grpId="0" nodeType="clickEffect">
                                  <p:stCondLst>
                                    <p:cond delay="0"/>
                                  </p:stCondLst>
                                  <p:childTnLst>
                                    <p:animEffect transition="out" filter="fade">
                                      <p:cBhvr>
                                        <p:cTn id="77" dur="500"/>
                                        <p:tgtEl>
                                          <p:spTgt spid="51"/>
                                        </p:tgtEl>
                                      </p:cBhvr>
                                    </p:animEffect>
                                    <p:set>
                                      <p:cBhvr>
                                        <p:cTn id="78" dur="1" fill="hold">
                                          <p:stCondLst>
                                            <p:cond delay="499"/>
                                          </p:stCondLst>
                                        </p:cTn>
                                        <p:tgtEl>
                                          <p:spTgt spid="51"/>
                                        </p:tgtEl>
                                        <p:attrNameLst>
                                          <p:attrName>style.visibility</p:attrName>
                                        </p:attrNameLst>
                                      </p:cBhvr>
                                      <p:to>
                                        <p:strVal val="hidden"/>
                                      </p:to>
                                    </p:set>
                                  </p:childTnLst>
                                </p:cTn>
                              </p:par>
                              <p:par>
                                <p:cTn id="79" presetID="3" presetClass="mediacall" presetSubtype="0" fill="hold" nodeType="withEffect">
                                  <p:stCondLst>
                                    <p:cond delay="0"/>
                                  </p:stCondLst>
                                  <p:childTnLst>
                                    <p:cmd type="call" cmd="stop">
                                      <p:cBhvr>
                                        <p:cTn id="80" dur="1" fill="hold"/>
                                        <p:tgtEl>
                                          <p:spTgt spid="3"/>
                                        </p:tgtEl>
                                      </p:cBhvr>
                                    </p:cmd>
                                  </p:childTnLst>
                                </p:cTn>
                              </p:par>
                            </p:childTnLst>
                          </p:cTn>
                        </p:par>
                      </p:childTnLst>
                    </p:cTn>
                  </p:par>
                  <p:par>
                    <p:cTn id="81" fill="hold">
                      <p:stCondLst>
                        <p:cond delay="indefinite"/>
                      </p:stCondLst>
                      <p:childTnLst>
                        <p:par>
                          <p:cTn id="82" fill="hold">
                            <p:stCondLst>
                              <p:cond delay="0"/>
                            </p:stCondLst>
                            <p:childTnLst>
                              <p:par>
                                <p:cTn id="83" presetID="10" presetClass="exit" presetSubtype="0" fill="hold" grpId="0" nodeType="clickEffect">
                                  <p:stCondLst>
                                    <p:cond delay="0"/>
                                  </p:stCondLst>
                                  <p:childTnLst>
                                    <p:animEffect transition="out" filter="fade">
                                      <p:cBhvr>
                                        <p:cTn id="84" dur="500"/>
                                        <p:tgtEl>
                                          <p:spTgt spid="52"/>
                                        </p:tgtEl>
                                      </p:cBhvr>
                                    </p:animEffect>
                                    <p:set>
                                      <p:cBhvr>
                                        <p:cTn id="85" dur="1" fill="hold">
                                          <p:stCondLst>
                                            <p:cond delay="499"/>
                                          </p:stCondLst>
                                        </p:cTn>
                                        <p:tgtEl>
                                          <p:spTgt spid="52"/>
                                        </p:tgtEl>
                                        <p:attrNameLst>
                                          <p:attrName>style.visibility</p:attrName>
                                        </p:attrNameLst>
                                      </p:cBhvr>
                                      <p:to>
                                        <p:strVal val="hidden"/>
                                      </p:to>
                                    </p:set>
                                  </p:childTnLst>
                                </p:cTn>
                              </p:par>
                              <p:par>
                                <p:cTn id="86" presetID="3" presetClass="mediacall" presetSubtype="0" fill="hold" nodeType="withEffect">
                                  <p:stCondLst>
                                    <p:cond delay="0"/>
                                  </p:stCondLst>
                                  <p:childTnLst>
                                    <p:cmd type="call" cmd="stop">
                                      <p:cBhvr>
                                        <p:cTn id="87" dur="1" fill="hold"/>
                                        <p:tgtEl>
                                          <p:spTgt spid="3"/>
                                        </p:tgtEl>
                                      </p:cBhvr>
                                    </p:cmd>
                                  </p:childTnLst>
                                </p:cTn>
                              </p:par>
                            </p:childTnLst>
                          </p:cTn>
                        </p:par>
                      </p:childTnLst>
                    </p:cTn>
                  </p:par>
                  <p:par>
                    <p:cTn id="88" fill="hold">
                      <p:stCondLst>
                        <p:cond delay="indefinite"/>
                      </p:stCondLst>
                      <p:childTnLst>
                        <p:par>
                          <p:cTn id="89" fill="hold">
                            <p:stCondLst>
                              <p:cond delay="0"/>
                            </p:stCondLst>
                            <p:childTnLst>
                              <p:par>
                                <p:cTn id="90" presetID="10" presetClass="exit" presetSubtype="0" fill="hold" grpId="0" nodeType="clickEffect">
                                  <p:stCondLst>
                                    <p:cond delay="0"/>
                                  </p:stCondLst>
                                  <p:childTnLst>
                                    <p:animEffect transition="out" filter="fade">
                                      <p:cBhvr>
                                        <p:cTn id="91" dur="500"/>
                                        <p:tgtEl>
                                          <p:spTgt spid="53"/>
                                        </p:tgtEl>
                                      </p:cBhvr>
                                    </p:animEffect>
                                    <p:set>
                                      <p:cBhvr>
                                        <p:cTn id="92" dur="1" fill="hold">
                                          <p:stCondLst>
                                            <p:cond delay="499"/>
                                          </p:stCondLst>
                                        </p:cTn>
                                        <p:tgtEl>
                                          <p:spTgt spid="53"/>
                                        </p:tgtEl>
                                        <p:attrNameLst>
                                          <p:attrName>style.visibility</p:attrName>
                                        </p:attrNameLst>
                                      </p:cBhvr>
                                      <p:to>
                                        <p:strVal val="hidden"/>
                                      </p:to>
                                    </p:set>
                                  </p:childTnLst>
                                </p:cTn>
                              </p:par>
                              <p:par>
                                <p:cTn id="93" presetID="3" presetClass="mediacall" presetSubtype="0" fill="hold" nodeType="withEffect">
                                  <p:stCondLst>
                                    <p:cond delay="0"/>
                                  </p:stCondLst>
                                  <p:childTnLst>
                                    <p:cmd type="call" cmd="stop">
                                      <p:cBhvr>
                                        <p:cTn id="94" dur="1" fill="hold"/>
                                        <p:tgtEl>
                                          <p:spTgt spid="3"/>
                                        </p:tgtEl>
                                      </p:cBhvr>
                                    </p:cmd>
                                  </p:childTnLst>
                                </p:cTn>
                              </p:par>
                            </p:childTnLst>
                          </p:cTn>
                        </p:par>
                      </p:childTnLst>
                    </p:cTn>
                  </p:par>
                  <p:par>
                    <p:cTn id="95" fill="hold">
                      <p:stCondLst>
                        <p:cond delay="indefinite"/>
                      </p:stCondLst>
                      <p:childTnLst>
                        <p:par>
                          <p:cTn id="96" fill="hold">
                            <p:stCondLst>
                              <p:cond delay="0"/>
                            </p:stCondLst>
                            <p:childTnLst>
                              <p:par>
                                <p:cTn id="97" presetID="10" presetClass="exit" presetSubtype="0" fill="hold" grpId="0" nodeType="clickEffect">
                                  <p:stCondLst>
                                    <p:cond delay="0"/>
                                  </p:stCondLst>
                                  <p:childTnLst>
                                    <p:animEffect transition="out" filter="fade">
                                      <p:cBhvr>
                                        <p:cTn id="98" dur="500"/>
                                        <p:tgtEl>
                                          <p:spTgt spid="54"/>
                                        </p:tgtEl>
                                      </p:cBhvr>
                                    </p:animEffect>
                                    <p:set>
                                      <p:cBhvr>
                                        <p:cTn id="99" dur="1" fill="hold">
                                          <p:stCondLst>
                                            <p:cond delay="499"/>
                                          </p:stCondLst>
                                        </p:cTn>
                                        <p:tgtEl>
                                          <p:spTgt spid="54"/>
                                        </p:tgtEl>
                                        <p:attrNameLst>
                                          <p:attrName>style.visibility</p:attrName>
                                        </p:attrNameLst>
                                      </p:cBhvr>
                                      <p:to>
                                        <p:strVal val="hidden"/>
                                      </p:to>
                                    </p:set>
                                  </p:childTnLst>
                                </p:cTn>
                              </p:par>
                              <p:par>
                                <p:cTn id="100" presetID="3" presetClass="mediacall" presetSubtype="0" fill="hold" nodeType="withEffect">
                                  <p:stCondLst>
                                    <p:cond delay="0"/>
                                  </p:stCondLst>
                                  <p:childTnLst>
                                    <p:cmd type="call" cmd="stop">
                                      <p:cBhvr>
                                        <p:cTn id="101" dur="1" fill="hold"/>
                                        <p:tgtEl>
                                          <p:spTgt spid="3"/>
                                        </p:tgtEl>
                                      </p:cBhvr>
                                    </p:cmd>
                                  </p:childTnLst>
                                </p:cTn>
                              </p:par>
                            </p:childTnLst>
                          </p:cTn>
                        </p:par>
                      </p:childTnLst>
                    </p:cTn>
                  </p:par>
                  <p:par>
                    <p:cTn id="102" fill="hold">
                      <p:stCondLst>
                        <p:cond delay="indefinite"/>
                      </p:stCondLst>
                      <p:childTnLst>
                        <p:par>
                          <p:cTn id="103" fill="hold">
                            <p:stCondLst>
                              <p:cond delay="0"/>
                            </p:stCondLst>
                            <p:childTnLst>
                              <p:par>
                                <p:cTn id="104" presetID="10" presetClass="exit" presetSubtype="0" fill="hold" grpId="0" nodeType="clickEffect">
                                  <p:stCondLst>
                                    <p:cond delay="0"/>
                                  </p:stCondLst>
                                  <p:childTnLst>
                                    <p:animEffect transition="out" filter="fade">
                                      <p:cBhvr>
                                        <p:cTn id="105" dur="500"/>
                                        <p:tgtEl>
                                          <p:spTgt spid="55"/>
                                        </p:tgtEl>
                                      </p:cBhvr>
                                    </p:animEffect>
                                    <p:set>
                                      <p:cBhvr>
                                        <p:cTn id="106" dur="1" fill="hold">
                                          <p:stCondLst>
                                            <p:cond delay="499"/>
                                          </p:stCondLst>
                                        </p:cTn>
                                        <p:tgtEl>
                                          <p:spTgt spid="55"/>
                                        </p:tgtEl>
                                        <p:attrNameLst>
                                          <p:attrName>style.visibility</p:attrName>
                                        </p:attrNameLst>
                                      </p:cBhvr>
                                      <p:to>
                                        <p:strVal val="hidden"/>
                                      </p:to>
                                    </p:set>
                                  </p:childTnLst>
                                </p:cTn>
                              </p:par>
                              <p:par>
                                <p:cTn id="107" presetID="3" presetClass="mediacall" presetSubtype="0" fill="hold" nodeType="withEffect">
                                  <p:stCondLst>
                                    <p:cond delay="0"/>
                                  </p:stCondLst>
                                  <p:childTnLst>
                                    <p:cmd type="call" cmd="stop">
                                      <p:cBhvr>
                                        <p:cTn id="108" dur="1" fill="hold"/>
                                        <p:tgtEl>
                                          <p:spTgt spid="3"/>
                                        </p:tgtEl>
                                      </p:cBhvr>
                                    </p:cmd>
                                  </p:childTnLst>
                                </p:cTn>
                              </p:par>
                            </p:childTnLst>
                          </p:cTn>
                        </p:par>
                      </p:childTnLst>
                    </p:cTn>
                  </p:par>
                  <p:par>
                    <p:cTn id="109" fill="hold">
                      <p:stCondLst>
                        <p:cond delay="indefinite"/>
                      </p:stCondLst>
                      <p:childTnLst>
                        <p:par>
                          <p:cTn id="110" fill="hold">
                            <p:stCondLst>
                              <p:cond delay="0"/>
                            </p:stCondLst>
                            <p:childTnLst>
                              <p:par>
                                <p:cTn id="111" presetID="10" presetClass="exit" presetSubtype="0" fill="hold" grpId="0" nodeType="clickEffect">
                                  <p:stCondLst>
                                    <p:cond delay="0"/>
                                  </p:stCondLst>
                                  <p:childTnLst>
                                    <p:animEffect transition="out" filter="fade">
                                      <p:cBhvr>
                                        <p:cTn id="112" dur="500"/>
                                        <p:tgtEl>
                                          <p:spTgt spid="56"/>
                                        </p:tgtEl>
                                      </p:cBhvr>
                                    </p:animEffect>
                                    <p:set>
                                      <p:cBhvr>
                                        <p:cTn id="113" dur="1" fill="hold">
                                          <p:stCondLst>
                                            <p:cond delay="499"/>
                                          </p:stCondLst>
                                        </p:cTn>
                                        <p:tgtEl>
                                          <p:spTgt spid="56"/>
                                        </p:tgtEl>
                                        <p:attrNameLst>
                                          <p:attrName>style.visibility</p:attrName>
                                        </p:attrNameLst>
                                      </p:cBhvr>
                                      <p:to>
                                        <p:strVal val="hidden"/>
                                      </p:to>
                                    </p:set>
                                  </p:childTnLst>
                                </p:cTn>
                              </p:par>
                              <p:par>
                                <p:cTn id="114" presetID="3" presetClass="mediacall" presetSubtype="0" fill="hold" nodeType="withEffect">
                                  <p:stCondLst>
                                    <p:cond delay="0"/>
                                  </p:stCondLst>
                                  <p:childTnLst>
                                    <p:cmd type="call" cmd="stop">
                                      <p:cBhvr>
                                        <p:cTn id="115" dur="1" fill="hold"/>
                                        <p:tgtEl>
                                          <p:spTgt spid="3"/>
                                        </p:tgtEl>
                                      </p:cBhvr>
                                    </p:cmd>
                                  </p:childTnLst>
                                </p:cTn>
                              </p:par>
                            </p:childTnLst>
                          </p:cTn>
                        </p:par>
                      </p:childTnLst>
                    </p:cTn>
                  </p:par>
                  <p:par>
                    <p:cTn id="116" fill="hold">
                      <p:stCondLst>
                        <p:cond delay="indefinite"/>
                      </p:stCondLst>
                      <p:childTnLst>
                        <p:par>
                          <p:cTn id="117" fill="hold">
                            <p:stCondLst>
                              <p:cond delay="0"/>
                            </p:stCondLst>
                            <p:childTnLst>
                              <p:par>
                                <p:cTn id="118" presetID="10" presetClass="exit" presetSubtype="0" fill="hold" grpId="0" nodeType="clickEffect">
                                  <p:stCondLst>
                                    <p:cond delay="0"/>
                                  </p:stCondLst>
                                  <p:childTnLst>
                                    <p:animEffect transition="out" filter="fade">
                                      <p:cBhvr>
                                        <p:cTn id="119" dur="500"/>
                                        <p:tgtEl>
                                          <p:spTgt spid="57"/>
                                        </p:tgtEl>
                                      </p:cBhvr>
                                    </p:animEffect>
                                    <p:set>
                                      <p:cBhvr>
                                        <p:cTn id="120" dur="1" fill="hold">
                                          <p:stCondLst>
                                            <p:cond delay="499"/>
                                          </p:stCondLst>
                                        </p:cTn>
                                        <p:tgtEl>
                                          <p:spTgt spid="57"/>
                                        </p:tgtEl>
                                        <p:attrNameLst>
                                          <p:attrName>style.visibility</p:attrName>
                                        </p:attrNameLst>
                                      </p:cBhvr>
                                      <p:to>
                                        <p:strVal val="hidden"/>
                                      </p:to>
                                    </p:set>
                                  </p:childTnLst>
                                </p:cTn>
                              </p:par>
                              <p:par>
                                <p:cTn id="121" presetID="3" presetClass="mediacall" presetSubtype="0" fill="hold" nodeType="withEffect">
                                  <p:stCondLst>
                                    <p:cond delay="0"/>
                                  </p:stCondLst>
                                  <p:childTnLst>
                                    <p:cmd type="call" cmd="stop">
                                      <p:cBhvr>
                                        <p:cTn id="122" dur="1" fill="hold"/>
                                        <p:tgtEl>
                                          <p:spTgt spid="3"/>
                                        </p:tgtEl>
                                      </p:cBhvr>
                                    </p:cmd>
                                  </p:childTnLst>
                                </p:cTn>
                              </p:par>
                            </p:childTnLst>
                          </p:cTn>
                        </p:par>
                      </p:childTnLst>
                    </p:cTn>
                  </p:par>
                  <p:par>
                    <p:cTn id="123" fill="hold">
                      <p:stCondLst>
                        <p:cond delay="indefinite"/>
                      </p:stCondLst>
                      <p:childTnLst>
                        <p:par>
                          <p:cTn id="124" fill="hold">
                            <p:stCondLst>
                              <p:cond delay="0"/>
                            </p:stCondLst>
                            <p:childTnLst>
                              <p:par>
                                <p:cTn id="125" presetID="10" presetClass="exit" presetSubtype="0" fill="hold" grpId="0" nodeType="clickEffect">
                                  <p:stCondLst>
                                    <p:cond delay="0"/>
                                  </p:stCondLst>
                                  <p:childTnLst>
                                    <p:animEffect transition="out" filter="fade">
                                      <p:cBhvr>
                                        <p:cTn id="126" dur="500"/>
                                        <p:tgtEl>
                                          <p:spTgt spid="58"/>
                                        </p:tgtEl>
                                      </p:cBhvr>
                                    </p:animEffect>
                                    <p:set>
                                      <p:cBhvr>
                                        <p:cTn id="127" dur="1" fill="hold">
                                          <p:stCondLst>
                                            <p:cond delay="499"/>
                                          </p:stCondLst>
                                        </p:cTn>
                                        <p:tgtEl>
                                          <p:spTgt spid="58"/>
                                        </p:tgtEl>
                                        <p:attrNameLst>
                                          <p:attrName>style.visibility</p:attrName>
                                        </p:attrNameLst>
                                      </p:cBhvr>
                                      <p:to>
                                        <p:strVal val="hidden"/>
                                      </p:to>
                                    </p:set>
                                  </p:childTnLst>
                                </p:cTn>
                              </p:par>
                              <p:par>
                                <p:cTn id="128" presetID="3" presetClass="mediacall" presetSubtype="0" fill="hold" nodeType="withEffect">
                                  <p:stCondLst>
                                    <p:cond delay="0"/>
                                  </p:stCondLst>
                                  <p:childTnLst>
                                    <p:cmd type="call" cmd="stop">
                                      <p:cBhvr>
                                        <p:cTn id="129" dur="1" fill="hold"/>
                                        <p:tgtEl>
                                          <p:spTgt spid="3"/>
                                        </p:tgtEl>
                                      </p:cBhvr>
                                    </p:cmd>
                                  </p:childTnLst>
                                </p:cTn>
                              </p:par>
                            </p:childTnLst>
                          </p:cTn>
                        </p:par>
                      </p:childTnLst>
                    </p:cTn>
                  </p:par>
                  <p:par>
                    <p:cTn id="130" fill="hold">
                      <p:stCondLst>
                        <p:cond delay="indefinite"/>
                      </p:stCondLst>
                      <p:childTnLst>
                        <p:par>
                          <p:cTn id="131" fill="hold">
                            <p:stCondLst>
                              <p:cond delay="0"/>
                            </p:stCondLst>
                            <p:childTnLst>
                              <p:par>
                                <p:cTn id="132" presetID="10" presetClass="exit" presetSubtype="0" fill="hold" grpId="0" nodeType="clickEffect">
                                  <p:stCondLst>
                                    <p:cond delay="0"/>
                                  </p:stCondLst>
                                  <p:childTnLst>
                                    <p:animEffect transition="out" filter="fade">
                                      <p:cBhvr>
                                        <p:cTn id="133" dur="500"/>
                                        <p:tgtEl>
                                          <p:spTgt spid="59"/>
                                        </p:tgtEl>
                                      </p:cBhvr>
                                    </p:animEffect>
                                    <p:set>
                                      <p:cBhvr>
                                        <p:cTn id="134" dur="1" fill="hold">
                                          <p:stCondLst>
                                            <p:cond delay="499"/>
                                          </p:stCondLst>
                                        </p:cTn>
                                        <p:tgtEl>
                                          <p:spTgt spid="59"/>
                                        </p:tgtEl>
                                        <p:attrNameLst>
                                          <p:attrName>style.visibility</p:attrName>
                                        </p:attrNameLst>
                                      </p:cBhvr>
                                      <p:to>
                                        <p:strVal val="hidden"/>
                                      </p:to>
                                    </p:set>
                                  </p:childTnLst>
                                </p:cTn>
                              </p:par>
                              <p:par>
                                <p:cTn id="135" presetID="3" presetClass="mediacall" presetSubtype="0" fill="hold" nodeType="withEffect">
                                  <p:stCondLst>
                                    <p:cond delay="0"/>
                                  </p:stCondLst>
                                  <p:childTnLst>
                                    <p:cmd type="call" cmd="stop">
                                      <p:cBhvr>
                                        <p:cTn id="136" dur="1" fill="hold"/>
                                        <p:tgtEl>
                                          <p:spTgt spid="3"/>
                                        </p:tgtEl>
                                      </p:cBhvr>
                                    </p:cmd>
                                  </p:childTnLst>
                                </p:cTn>
                              </p:par>
                            </p:childTnLst>
                          </p:cTn>
                        </p:par>
                      </p:childTnLst>
                    </p:cTn>
                  </p:par>
                  <p:par>
                    <p:cTn id="137" fill="hold">
                      <p:stCondLst>
                        <p:cond delay="indefinite"/>
                      </p:stCondLst>
                      <p:childTnLst>
                        <p:par>
                          <p:cTn id="138" fill="hold">
                            <p:stCondLst>
                              <p:cond delay="0"/>
                            </p:stCondLst>
                            <p:childTnLst>
                              <p:par>
                                <p:cTn id="139" presetID="10" presetClass="exit" presetSubtype="0" fill="hold" grpId="0" nodeType="clickEffect">
                                  <p:stCondLst>
                                    <p:cond delay="0"/>
                                  </p:stCondLst>
                                  <p:childTnLst>
                                    <p:animEffect transition="out" filter="fade">
                                      <p:cBhvr>
                                        <p:cTn id="140" dur="500"/>
                                        <p:tgtEl>
                                          <p:spTgt spid="60"/>
                                        </p:tgtEl>
                                      </p:cBhvr>
                                    </p:animEffect>
                                    <p:set>
                                      <p:cBhvr>
                                        <p:cTn id="141" dur="1" fill="hold">
                                          <p:stCondLst>
                                            <p:cond delay="499"/>
                                          </p:stCondLst>
                                        </p:cTn>
                                        <p:tgtEl>
                                          <p:spTgt spid="60"/>
                                        </p:tgtEl>
                                        <p:attrNameLst>
                                          <p:attrName>style.visibility</p:attrName>
                                        </p:attrNameLst>
                                      </p:cBhvr>
                                      <p:to>
                                        <p:strVal val="hidden"/>
                                      </p:to>
                                    </p:set>
                                  </p:childTnLst>
                                </p:cTn>
                              </p:par>
                              <p:par>
                                <p:cTn id="142" presetID="3" presetClass="mediacall" presetSubtype="0" fill="hold" nodeType="withEffect">
                                  <p:stCondLst>
                                    <p:cond delay="0"/>
                                  </p:stCondLst>
                                  <p:childTnLst>
                                    <p:cmd type="call" cmd="stop">
                                      <p:cBhvr>
                                        <p:cTn id="143" dur="1" fill="hold"/>
                                        <p:tgtEl>
                                          <p:spTgt spid="3"/>
                                        </p:tgtEl>
                                      </p:cBhvr>
                                    </p:cmd>
                                  </p:childTnLst>
                                </p:cTn>
                              </p:par>
                            </p:childTnLst>
                          </p:cTn>
                        </p:par>
                      </p:childTnLst>
                    </p:cTn>
                  </p:par>
                  <p:par>
                    <p:cTn id="144" fill="hold">
                      <p:stCondLst>
                        <p:cond delay="indefinite"/>
                      </p:stCondLst>
                      <p:childTnLst>
                        <p:par>
                          <p:cTn id="145" fill="hold">
                            <p:stCondLst>
                              <p:cond delay="0"/>
                            </p:stCondLst>
                            <p:childTnLst>
                              <p:par>
                                <p:cTn id="146" presetID="10" presetClass="exit" presetSubtype="0" fill="hold" grpId="0" nodeType="clickEffect">
                                  <p:stCondLst>
                                    <p:cond delay="0"/>
                                  </p:stCondLst>
                                  <p:childTnLst>
                                    <p:animEffect transition="out" filter="fade">
                                      <p:cBhvr>
                                        <p:cTn id="147" dur="500"/>
                                        <p:tgtEl>
                                          <p:spTgt spid="61"/>
                                        </p:tgtEl>
                                      </p:cBhvr>
                                    </p:animEffect>
                                    <p:set>
                                      <p:cBhvr>
                                        <p:cTn id="148" dur="1" fill="hold">
                                          <p:stCondLst>
                                            <p:cond delay="499"/>
                                          </p:stCondLst>
                                        </p:cTn>
                                        <p:tgtEl>
                                          <p:spTgt spid="61"/>
                                        </p:tgtEl>
                                        <p:attrNameLst>
                                          <p:attrName>style.visibility</p:attrName>
                                        </p:attrNameLst>
                                      </p:cBhvr>
                                      <p:to>
                                        <p:strVal val="hidden"/>
                                      </p:to>
                                    </p:set>
                                  </p:childTnLst>
                                </p:cTn>
                              </p:par>
                              <p:par>
                                <p:cTn id="149" presetID="3" presetClass="mediacall" presetSubtype="0" fill="hold" nodeType="withEffect">
                                  <p:stCondLst>
                                    <p:cond delay="0"/>
                                  </p:stCondLst>
                                  <p:childTnLst>
                                    <p:cmd type="call" cmd="stop">
                                      <p:cBhvr>
                                        <p:cTn id="150" dur="1"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51" restart="whenNotActive" fill="hold" evtFilter="cancelBubble" nodeType="interactiveSeq">
                <p:stCondLst>
                  <p:cond evt="onClick" delay="0">
                    <p:tgtEl>
                      <p:spTgt spid="25"/>
                    </p:tgtEl>
                  </p:cond>
                </p:stCondLst>
                <p:endSync evt="end" delay="0">
                  <p:rtn val="all"/>
                </p:endSync>
                <p:childTnLst>
                  <p:par>
                    <p:cTn id="152" fill="hold">
                      <p:stCondLst>
                        <p:cond delay="0"/>
                      </p:stCondLst>
                      <p:childTnLst>
                        <p:par>
                          <p:cTn id="153" fill="hold">
                            <p:stCondLst>
                              <p:cond delay="0"/>
                            </p:stCondLst>
                            <p:childTnLst>
                              <p:par>
                                <p:cTn id="154" presetID="8" presetClass="emph" presetSubtype="0" repeatCount="indefinite" fill="hold" nodeType="clickEffect">
                                  <p:stCondLst>
                                    <p:cond delay="0"/>
                                  </p:stCondLst>
                                  <p:endCondLst>
                                    <p:cond evt="onNext" delay="0">
                                      <p:tgtEl>
                                        <p:sldTgt/>
                                      </p:tgtEl>
                                    </p:cond>
                                  </p:endCondLst>
                                  <p:childTnLst>
                                    <p:animRot by="21600000">
                                      <p:cBhvr>
                                        <p:cTn id="155" dur="500" fill="hold"/>
                                        <p:tgtEl>
                                          <p:spTgt spid="22"/>
                                        </p:tgtEl>
                                        <p:attrNameLst>
                                          <p:attrName>r</p:attrName>
                                        </p:attrNameLst>
                                      </p:cBhvr>
                                    </p:animRot>
                                  </p:childTnLst>
                                </p:cTn>
                              </p:par>
                              <p:par>
                                <p:cTn id="156" presetID="1" presetClass="mediacall" presetSubtype="0" fill="hold" nodeType="withEffect">
                                  <p:stCondLst>
                                    <p:cond delay="0"/>
                                  </p:stCondLst>
                                  <p:childTnLst>
                                    <p:cmd type="call" cmd="playFrom(0.0)">
                                      <p:cBhvr>
                                        <p:cTn id="157" dur="30406" fill="hold"/>
                                        <p:tgtEl>
                                          <p:spTgt spid="3"/>
                                        </p:tgtEl>
                                      </p:cBhvr>
                                    </p:cmd>
                                  </p:childTnLst>
                                </p:cTn>
                              </p:par>
                            </p:childTnLst>
                          </p:cTn>
                        </p:par>
                      </p:childTnLst>
                    </p:cTn>
                  </p:par>
                </p:childTnLst>
              </p:cTn>
              <p:nextCondLst>
                <p:cond evt="onClick" delay="0">
                  <p:tgtEl>
                    <p:spTgt spid="25"/>
                  </p:tgtEl>
                </p:cond>
              </p:nextCondLst>
            </p:seq>
            <p:seq concurrent="1" nextAc="seek">
              <p:cTn id="158" restart="whenNotActive" fill="hold" evtFilter="cancelBubble" nodeType="interactiveSeq">
                <p:stCondLst>
                  <p:cond evt="onClick" delay="0">
                    <p:tgtEl>
                      <p:spTgt spid="26"/>
                    </p:tgtEl>
                  </p:cond>
                </p:stCondLst>
                <p:endSync evt="end" delay="0">
                  <p:rtn val="all"/>
                </p:endSync>
                <p:childTnLst>
                  <p:par>
                    <p:cTn id="159" fill="hold">
                      <p:stCondLst>
                        <p:cond delay="0"/>
                      </p:stCondLst>
                      <p:childTnLst>
                        <p:par>
                          <p:cTn id="160" fill="hold">
                            <p:stCondLst>
                              <p:cond delay="0"/>
                            </p:stCondLst>
                            <p:childTnLst>
                              <p:par>
                                <p:cTn id="161" presetID="1" presetClass="emph" presetSubtype="2" fill="hold" nodeType="clickEffect">
                                  <p:stCondLst>
                                    <p:cond delay="0"/>
                                  </p:stCondLst>
                                  <p:childTnLst>
                                    <p:animClr clrSpc="rgb" dir="cw">
                                      <p:cBhvr>
                                        <p:cTn id="162" dur="500" fill="hold"/>
                                        <p:tgtEl>
                                          <p:spTgt spid="26"/>
                                        </p:tgtEl>
                                        <p:attrNameLst>
                                          <p:attrName>fillcolor</p:attrName>
                                        </p:attrNameLst>
                                      </p:cBhvr>
                                      <p:to>
                                        <a:srgbClr val="000000"/>
                                      </p:to>
                                    </p:animClr>
                                    <p:set>
                                      <p:cBhvr>
                                        <p:cTn id="163" dur="500" fill="hold"/>
                                        <p:tgtEl>
                                          <p:spTgt spid="26"/>
                                        </p:tgtEl>
                                        <p:attrNameLst>
                                          <p:attrName>fill.type</p:attrName>
                                        </p:attrNameLst>
                                      </p:cBhvr>
                                      <p:to>
                                        <p:strVal val="solid"/>
                                      </p:to>
                                    </p:set>
                                    <p:set>
                                      <p:cBhvr>
                                        <p:cTn id="164" dur="50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165" restart="whenNotActive" fill="hold" evtFilter="cancelBubble" nodeType="interactiveSeq">
                <p:stCondLst>
                  <p:cond evt="onClick" delay="0">
                    <p:tgtEl>
                      <p:spTgt spid="27"/>
                    </p:tgtEl>
                  </p:cond>
                </p:stCondLst>
                <p:endSync evt="end" delay="0">
                  <p:rtn val="all"/>
                </p:endSync>
                <p:childTnLst>
                  <p:par>
                    <p:cTn id="166" fill="hold">
                      <p:stCondLst>
                        <p:cond delay="0"/>
                      </p:stCondLst>
                      <p:childTnLst>
                        <p:par>
                          <p:cTn id="167" fill="hold">
                            <p:stCondLst>
                              <p:cond delay="0"/>
                            </p:stCondLst>
                            <p:childTnLst>
                              <p:par>
                                <p:cTn id="168" presetID="1" presetClass="emph" presetSubtype="2" fill="hold" nodeType="clickEffect">
                                  <p:stCondLst>
                                    <p:cond delay="0"/>
                                  </p:stCondLst>
                                  <p:childTnLst>
                                    <p:animClr clrSpc="rgb" dir="cw">
                                      <p:cBhvr>
                                        <p:cTn id="169" dur="500" fill="hold"/>
                                        <p:tgtEl>
                                          <p:spTgt spid="27"/>
                                        </p:tgtEl>
                                        <p:attrNameLst>
                                          <p:attrName>fillcolor</p:attrName>
                                        </p:attrNameLst>
                                      </p:cBhvr>
                                      <p:to>
                                        <a:srgbClr val="000000"/>
                                      </p:to>
                                    </p:animClr>
                                    <p:set>
                                      <p:cBhvr>
                                        <p:cTn id="170" dur="500" fill="hold"/>
                                        <p:tgtEl>
                                          <p:spTgt spid="27"/>
                                        </p:tgtEl>
                                        <p:attrNameLst>
                                          <p:attrName>fill.type</p:attrName>
                                        </p:attrNameLst>
                                      </p:cBhvr>
                                      <p:to>
                                        <p:strVal val="solid"/>
                                      </p:to>
                                    </p:set>
                                    <p:set>
                                      <p:cBhvr>
                                        <p:cTn id="171" dur="500" fill="hold"/>
                                        <p:tgtEl>
                                          <p:spTgt spid="27"/>
                                        </p:tgtEl>
                                        <p:attrNameLst>
                                          <p:attrName>fill.on</p:attrName>
                                        </p:attrNameLst>
                                      </p:cBhvr>
                                      <p:to>
                                        <p:strVal val="true"/>
                                      </p:to>
                                    </p:set>
                                  </p:childTnLst>
                                </p:cTn>
                              </p:par>
                            </p:childTnLst>
                          </p:cTn>
                        </p:par>
                      </p:childTnLst>
                    </p:cTn>
                  </p:par>
                </p:childTnLst>
              </p:cTn>
              <p:nextCondLst>
                <p:cond evt="onClick" delay="0">
                  <p:tgtEl>
                    <p:spTgt spid="27"/>
                  </p:tgtEl>
                </p:cond>
              </p:nextCondLst>
            </p:seq>
            <p:seq concurrent="1" nextAc="seek">
              <p:cTn id="172" restart="whenNotActive" fill="hold" evtFilter="cancelBubble" nodeType="interactiveSeq">
                <p:stCondLst>
                  <p:cond evt="onClick" delay="0">
                    <p:tgtEl>
                      <p:spTgt spid="28"/>
                    </p:tgtEl>
                  </p:cond>
                </p:stCondLst>
                <p:endSync evt="end" delay="0">
                  <p:rtn val="all"/>
                </p:endSync>
                <p:childTnLst>
                  <p:par>
                    <p:cTn id="173" fill="hold">
                      <p:stCondLst>
                        <p:cond delay="0"/>
                      </p:stCondLst>
                      <p:childTnLst>
                        <p:par>
                          <p:cTn id="174" fill="hold">
                            <p:stCondLst>
                              <p:cond delay="0"/>
                            </p:stCondLst>
                            <p:childTnLst>
                              <p:par>
                                <p:cTn id="175" presetID="1" presetClass="emph" presetSubtype="2" fill="hold" nodeType="clickEffect">
                                  <p:stCondLst>
                                    <p:cond delay="0"/>
                                  </p:stCondLst>
                                  <p:childTnLst>
                                    <p:animClr clrSpc="rgb" dir="cw">
                                      <p:cBhvr>
                                        <p:cTn id="176" dur="500" fill="hold"/>
                                        <p:tgtEl>
                                          <p:spTgt spid="28"/>
                                        </p:tgtEl>
                                        <p:attrNameLst>
                                          <p:attrName>fillcolor</p:attrName>
                                        </p:attrNameLst>
                                      </p:cBhvr>
                                      <p:to>
                                        <a:srgbClr val="000000"/>
                                      </p:to>
                                    </p:animClr>
                                    <p:set>
                                      <p:cBhvr>
                                        <p:cTn id="177" dur="500" fill="hold"/>
                                        <p:tgtEl>
                                          <p:spTgt spid="28"/>
                                        </p:tgtEl>
                                        <p:attrNameLst>
                                          <p:attrName>fill.type</p:attrName>
                                        </p:attrNameLst>
                                      </p:cBhvr>
                                      <p:to>
                                        <p:strVal val="solid"/>
                                      </p:to>
                                    </p:set>
                                    <p:set>
                                      <p:cBhvr>
                                        <p:cTn id="178" dur="500" fill="hold"/>
                                        <p:tgtEl>
                                          <p:spTgt spid="28"/>
                                        </p:tgtEl>
                                        <p:attrNameLst>
                                          <p:attrName>fill.on</p:attrName>
                                        </p:attrNameLst>
                                      </p:cBhvr>
                                      <p:to>
                                        <p:strVal val="true"/>
                                      </p:to>
                                    </p:set>
                                  </p:childTnLst>
                                </p:cTn>
                              </p:par>
                            </p:childTnLst>
                          </p:cTn>
                        </p:par>
                      </p:childTnLst>
                    </p:cTn>
                  </p:par>
                </p:childTnLst>
              </p:cTn>
              <p:nextCondLst>
                <p:cond evt="onClick" delay="0">
                  <p:tgtEl>
                    <p:spTgt spid="28"/>
                  </p:tgtEl>
                </p:cond>
              </p:nextCondLst>
            </p:seq>
            <p:seq concurrent="1" nextAc="seek">
              <p:cTn id="179" restart="whenNotActive" fill="hold" evtFilter="cancelBubble" nodeType="interactiveSeq">
                <p:stCondLst>
                  <p:cond evt="onClick" delay="0">
                    <p:tgtEl>
                      <p:spTgt spid="35"/>
                    </p:tgtEl>
                  </p:cond>
                </p:stCondLst>
                <p:endSync evt="end" delay="0">
                  <p:rtn val="all"/>
                </p:endSync>
                <p:childTnLst>
                  <p:par>
                    <p:cTn id="180" fill="hold">
                      <p:stCondLst>
                        <p:cond delay="0"/>
                      </p:stCondLst>
                      <p:childTnLst>
                        <p:par>
                          <p:cTn id="181" fill="hold">
                            <p:stCondLst>
                              <p:cond delay="0"/>
                            </p:stCondLst>
                            <p:childTnLst>
                              <p:par>
                                <p:cTn id="182" presetID="1" presetClass="emph" presetSubtype="2" fill="hold" nodeType="clickEffect">
                                  <p:stCondLst>
                                    <p:cond delay="0"/>
                                  </p:stCondLst>
                                  <p:childTnLst>
                                    <p:animClr clrSpc="rgb" dir="cw">
                                      <p:cBhvr>
                                        <p:cTn id="183" dur="500" fill="hold"/>
                                        <p:tgtEl>
                                          <p:spTgt spid="35"/>
                                        </p:tgtEl>
                                        <p:attrNameLst>
                                          <p:attrName>fillcolor</p:attrName>
                                        </p:attrNameLst>
                                      </p:cBhvr>
                                      <p:to>
                                        <a:srgbClr val="000000"/>
                                      </p:to>
                                    </p:animClr>
                                    <p:set>
                                      <p:cBhvr>
                                        <p:cTn id="184" dur="500" fill="hold"/>
                                        <p:tgtEl>
                                          <p:spTgt spid="35"/>
                                        </p:tgtEl>
                                        <p:attrNameLst>
                                          <p:attrName>fill.type</p:attrName>
                                        </p:attrNameLst>
                                      </p:cBhvr>
                                      <p:to>
                                        <p:strVal val="solid"/>
                                      </p:to>
                                    </p:set>
                                    <p:set>
                                      <p:cBhvr>
                                        <p:cTn id="185" dur="500" fill="hold"/>
                                        <p:tgtEl>
                                          <p:spTgt spid="35"/>
                                        </p:tgtEl>
                                        <p:attrNameLst>
                                          <p:attrName>fill.on</p:attrName>
                                        </p:attrNameLst>
                                      </p:cBhvr>
                                      <p:to>
                                        <p:strVal val="true"/>
                                      </p:to>
                                    </p:set>
                                  </p:childTnLst>
                                </p:cTn>
                              </p:par>
                            </p:childTnLst>
                          </p:cTn>
                        </p:par>
                      </p:childTnLst>
                    </p:cTn>
                  </p:par>
                </p:childTnLst>
              </p:cTn>
              <p:nextCondLst>
                <p:cond evt="onClick" delay="0">
                  <p:tgtEl>
                    <p:spTgt spid="35"/>
                  </p:tgtEl>
                </p:cond>
              </p:nextCondLst>
            </p:seq>
            <p:seq concurrent="1" nextAc="seek">
              <p:cTn id="186" restart="whenNotActive" fill="hold" evtFilter="cancelBubble" nodeType="interactiveSeq">
                <p:stCondLst>
                  <p:cond evt="onClick" delay="0">
                    <p:tgtEl>
                      <p:spTgt spid="36"/>
                    </p:tgtEl>
                  </p:cond>
                </p:stCondLst>
                <p:endSync evt="end" delay="0">
                  <p:rtn val="all"/>
                </p:endSync>
                <p:childTnLst>
                  <p:par>
                    <p:cTn id="187" fill="hold">
                      <p:stCondLst>
                        <p:cond delay="0"/>
                      </p:stCondLst>
                      <p:childTnLst>
                        <p:par>
                          <p:cTn id="188" fill="hold">
                            <p:stCondLst>
                              <p:cond delay="0"/>
                            </p:stCondLst>
                            <p:childTnLst>
                              <p:par>
                                <p:cTn id="189" presetID="1" presetClass="emph" presetSubtype="2" fill="hold" nodeType="clickEffect">
                                  <p:stCondLst>
                                    <p:cond delay="0"/>
                                  </p:stCondLst>
                                  <p:childTnLst>
                                    <p:animClr clrSpc="rgb" dir="cw">
                                      <p:cBhvr>
                                        <p:cTn id="190" dur="500" fill="hold"/>
                                        <p:tgtEl>
                                          <p:spTgt spid="36"/>
                                        </p:tgtEl>
                                        <p:attrNameLst>
                                          <p:attrName>fillcolor</p:attrName>
                                        </p:attrNameLst>
                                      </p:cBhvr>
                                      <p:to>
                                        <a:srgbClr val="000000"/>
                                      </p:to>
                                    </p:animClr>
                                    <p:set>
                                      <p:cBhvr>
                                        <p:cTn id="191" dur="500" fill="hold"/>
                                        <p:tgtEl>
                                          <p:spTgt spid="36"/>
                                        </p:tgtEl>
                                        <p:attrNameLst>
                                          <p:attrName>fill.type</p:attrName>
                                        </p:attrNameLst>
                                      </p:cBhvr>
                                      <p:to>
                                        <p:strVal val="solid"/>
                                      </p:to>
                                    </p:set>
                                    <p:set>
                                      <p:cBhvr>
                                        <p:cTn id="192" dur="500" fill="hold"/>
                                        <p:tgtEl>
                                          <p:spTgt spid="36"/>
                                        </p:tgtEl>
                                        <p:attrNameLst>
                                          <p:attrName>fill.on</p:attrName>
                                        </p:attrNameLst>
                                      </p:cBhvr>
                                      <p:to>
                                        <p:strVal val="true"/>
                                      </p:to>
                                    </p:set>
                                  </p:childTnLst>
                                </p:cTn>
                              </p:par>
                            </p:childTnLst>
                          </p:cTn>
                        </p:par>
                      </p:childTnLst>
                    </p:cTn>
                  </p:par>
                </p:childTnLst>
              </p:cTn>
              <p:nextCondLst>
                <p:cond evt="onClick" delay="0">
                  <p:tgtEl>
                    <p:spTgt spid="36"/>
                  </p:tgtEl>
                </p:cond>
              </p:nextCondLst>
            </p:seq>
            <p:seq concurrent="1" nextAc="seek">
              <p:cTn id="193" restart="whenNotActive" fill="hold" evtFilter="cancelBubble" nodeType="interactiveSeq">
                <p:stCondLst>
                  <p:cond evt="onClick" delay="0">
                    <p:tgtEl>
                      <p:spTgt spid="37"/>
                    </p:tgtEl>
                  </p:cond>
                </p:stCondLst>
                <p:endSync evt="end" delay="0">
                  <p:rtn val="all"/>
                </p:endSync>
                <p:childTnLst>
                  <p:par>
                    <p:cTn id="194" fill="hold">
                      <p:stCondLst>
                        <p:cond delay="0"/>
                      </p:stCondLst>
                      <p:childTnLst>
                        <p:par>
                          <p:cTn id="195" fill="hold">
                            <p:stCondLst>
                              <p:cond delay="0"/>
                            </p:stCondLst>
                            <p:childTnLst>
                              <p:par>
                                <p:cTn id="196" presetID="1" presetClass="emph" presetSubtype="2" fill="hold" nodeType="clickEffect">
                                  <p:stCondLst>
                                    <p:cond delay="0"/>
                                  </p:stCondLst>
                                  <p:childTnLst>
                                    <p:animClr clrSpc="rgb" dir="cw">
                                      <p:cBhvr>
                                        <p:cTn id="197" dur="500" fill="hold"/>
                                        <p:tgtEl>
                                          <p:spTgt spid="37"/>
                                        </p:tgtEl>
                                        <p:attrNameLst>
                                          <p:attrName>fillcolor</p:attrName>
                                        </p:attrNameLst>
                                      </p:cBhvr>
                                      <p:to>
                                        <a:srgbClr val="000000"/>
                                      </p:to>
                                    </p:animClr>
                                    <p:set>
                                      <p:cBhvr>
                                        <p:cTn id="198" dur="500" fill="hold"/>
                                        <p:tgtEl>
                                          <p:spTgt spid="37"/>
                                        </p:tgtEl>
                                        <p:attrNameLst>
                                          <p:attrName>fill.type</p:attrName>
                                        </p:attrNameLst>
                                      </p:cBhvr>
                                      <p:to>
                                        <p:strVal val="solid"/>
                                      </p:to>
                                    </p:set>
                                    <p:set>
                                      <p:cBhvr>
                                        <p:cTn id="199" dur="500" fill="hold"/>
                                        <p:tgtEl>
                                          <p:spTgt spid="37"/>
                                        </p:tgtEl>
                                        <p:attrNameLst>
                                          <p:attrName>fill.on</p:attrName>
                                        </p:attrNameLst>
                                      </p:cBhvr>
                                      <p:to>
                                        <p:strVal val="true"/>
                                      </p:to>
                                    </p:set>
                                  </p:childTnLst>
                                </p:cTn>
                              </p:par>
                            </p:childTnLst>
                          </p:cTn>
                        </p:par>
                      </p:childTnLst>
                    </p:cTn>
                  </p:par>
                </p:childTnLst>
              </p:cTn>
              <p:nextCondLst>
                <p:cond evt="onClick" delay="0">
                  <p:tgtEl>
                    <p:spTgt spid="37"/>
                  </p:tgtEl>
                </p:cond>
              </p:nextCondLst>
            </p:seq>
            <p:audio>
              <p:cMediaNode vol="80000">
                <p:cTn id="200" fill="hold" display="0">
                  <p:stCondLst>
                    <p:cond delay="indefinite"/>
                  </p:stCondLst>
                  <p:endCondLst>
                    <p:cond evt="onStopAudio" delay="0">
                      <p:tgtEl>
                        <p:sldTgt/>
                      </p:tgtEl>
                    </p:cond>
                  </p:endCondLst>
                </p:cTn>
                <p:tgtEl>
                  <p:spTgt spid="3"/>
                </p:tgtEl>
              </p:cMediaNode>
            </p:audio>
          </p:childTnLst>
        </p:cTn>
      </p:par>
    </p:tnLst>
    <p:bldLst>
      <p:bldP spid="41" grpId="0"/>
      <p:bldP spid="31" grpId="0" animBg="1"/>
      <p:bldP spid="32" grpId="0" animBg="1"/>
      <p:bldP spid="33" grpId="0" animBg="1"/>
      <p:bldP spid="34" grpId="0" animBg="1"/>
      <p:bldP spid="42" grpId="0" animBg="1"/>
      <p:bldP spid="43"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b="1" dirty="0">
                <a:solidFill>
                  <a:srgbClr val="000000"/>
                </a:solidFill>
                <a:latin typeface="#9Slide03 Roboto Medium" panose="02000000000000000000" pitchFamily="2" charset="0"/>
                <a:ea typeface="#9Slide03 Roboto Medium" panose="02000000000000000000" pitchFamily="2" charset="0"/>
              </a:rPr>
              <a:t>Hiện nay, tỉ lệ gia tăng dân số của châu Á đã giảm đáng kể, có được thành tựu trên chủ yếu là nhờ</a:t>
            </a:r>
          </a:p>
        </p:txBody>
      </p:sp>
      <p:sp>
        <p:nvSpPr>
          <p:cNvPr id="26" name="Rectangle 25"/>
          <p:cNvSpPr/>
          <p:nvPr/>
        </p:nvSpPr>
        <p:spPr>
          <a:xfrm>
            <a:off x="529389" y="1949347"/>
            <a:ext cx="5487632"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A. </a:t>
            </a:r>
            <a:r>
              <a:rPr lang="vi-VN" sz="2400" dirty="0">
                <a:solidFill>
                  <a:srgbClr val="000000"/>
                </a:solidFill>
                <a:latin typeface="#9Slide03 Roboto Medium" panose="02000000000000000000" pitchFamily="2" charset="0"/>
                <a:ea typeface="#9Slide03 Roboto Medium" panose="02000000000000000000" pitchFamily="2" charset="0"/>
              </a:rPr>
              <a:t>thực hiện chính </a:t>
            </a:r>
            <a:r>
              <a:rPr lang="en-US" sz="2400" dirty="0" err="1">
                <a:solidFill>
                  <a:srgbClr val="000000"/>
                </a:solidFill>
                <a:latin typeface="#9Slide03 Roboto Medium" panose="02000000000000000000" pitchFamily="2" charset="0"/>
                <a:ea typeface="#9Slide03 Roboto Medium" panose="02000000000000000000" pitchFamily="2" charset="0"/>
              </a:rPr>
              <a:t>sách</a:t>
            </a:r>
            <a:r>
              <a:rPr lang="en-US" sz="2400" dirty="0">
                <a:solidFill>
                  <a:srgbClr val="000000"/>
                </a:solidFill>
                <a:latin typeface="#9Slide03 Roboto Medium" panose="02000000000000000000" pitchFamily="2" charset="0"/>
                <a:ea typeface="#9Slide03 Roboto Medium" panose="02000000000000000000" pitchFamily="2" charset="0"/>
              </a:rPr>
              <a:t> </a:t>
            </a:r>
            <a:r>
              <a:rPr lang="vi-VN" sz="2400" dirty="0">
                <a:solidFill>
                  <a:srgbClr val="000000"/>
                </a:solidFill>
                <a:latin typeface="#9Slide03 Roboto Medium" panose="02000000000000000000" pitchFamily="2" charset="0"/>
                <a:ea typeface="#9Slide03 Roboto Medium" panose="02000000000000000000" pitchFamily="2" charset="0"/>
              </a:rPr>
              <a:t>dân số.</a:t>
            </a:r>
            <a:endParaRPr lang="en-US" sz="2400" dirty="0">
              <a:solidFill>
                <a:srgbClr val="000000"/>
              </a:solidFill>
              <a:latin typeface="#9Slide03 Roboto Medium" panose="02000000000000000000" pitchFamily="2" charset="0"/>
              <a:ea typeface="#9Slide03 Roboto Medium" panose="02000000000000000000" pitchFamily="2" charset="0"/>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5450048"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B. </a:t>
            </a:r>
            <a:r>
              <a:rPr lang="vi-VN" sz="2400" dirty="0">
                <a:solidFill>
                  <a:srgbClr val="000000"/>
                </a:solidFill>
                <a:latin typeface="#9Slide03 Roboto Medium" panose="02000000000000000000" pitchFamily="2" charset="0"/>
                <a:ea typeface="#9Slide03 Roboto Medium" panose="02000000000000000000" pitchFamily="2" charset="0"/>
              </a:rPr>
              <a:t>tỉ lệ người nữ ít hơn nam.</a:t>
            </a:r>
            <a:endParaRPr lang="en-US" sz="2400" dirty="0">
              <a:solidFill>
                <a:srgbClr val="000000"/>
              </a:solidFill>
              <a:latin typeface="#9Slide03 Roboto Medium" panose="02000000000000000000" pitchFamily="2" charset="0"/>
              <a:ea typeface="#9Slide03 Roboto Medium" panose="02000000000000000000" pitchFamily="2" charset="0"/>
            </a:endParaRPr>
          </a:p>
        </p:txBody>
      </p:sp>
      <p:sp>
        <p:nvSpPr>
          <p:cNvPr id="43" name="Rectangle 42"/>
          <p:cNvSpPr/>
          <p:nvPr/>
        </p:nvSpPr>
        <p:spPr>
          <a:xfrm>
            <a:off x="529389" y="2838519"/>
            <a:ext cx="5487632"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C. </a:t>
            </a:r>
            <a:r>
              <a:rPr lang="vi-VN" sz="2400" dirty="0">
                <a:solidFill>
                  <a:srgbClr val="000000"/>
                </a:solidFill>
                <a:latin typeface="#9Slide03 Roboto Medium" panose="02000000000000000000" pitchFamily="2" charset="0"/>
                <a:ea typeface="#9Slide03 Roboto Medium" panose="02000000000000000000" pitchFamily="2" charset="0"/>
              </a:rPr>
              <a:t>sự phát triển của nền kinh tế.</a:t>
            </a:r>
          </a:p>
        </p:txBody>
      </p:sp>
      <p:sp>
        <p:nvSpPr>
          <p:cNvPr id="44" name="Rectangle 43"/>
          <p:cNvSpPr/>
          <p:nvPr/>
        </p:nvSpPr>
        <p:spPr>
          <a:xfrm>
            <a:off x="6130615" y="2842707"/>
            <a:ext cx="5450048"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D. </a:t>
            </a:r>
            <a:r>
              <a:rPr lang="vi-VN" sz="2400" dirty="0">
                <a:solidFill>
                  <a:srgbClr val="000000"/>
                </a:solidFill>
                <a:latin typeface="#9Slide03 Roboto Medium" panose="02000000000000000000" pitchFamily="2" charset="0"/>
                <a:ea typeface="#9Slide03 Roboto Medium" panose="02000000000000000000" pitchFamily="2" charset="0"/>
              </a:rPr>
              <a:t>đời sống người dân được nâng cao.</a:t>
            </a: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75509" y="2765608"/>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823071" y="1960075"/>
            <a:ext cx="804743" cy="707197"/>
          </a:xfrm>
          <a:prstGeom prst="rect">
            <a:avLst/>
          </a:prstGeom>
        </p:spPr>
      </p:pic>
      <p:sp>
        <p:nvSpPr>
          <p:cNvPr id="57" name="Cloud 56">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Tree>
    <p:extLst>
      <p:ext uri="{BB962C8B-B14F-4D97-AF65-F5344CB8AC3E}">
        <p14:creationId xmlns:p14="http://schemas.microsoft.com/office/powerpoint/2010/main" val="170039377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vi-VN" sz="2800" b="1" dirty="0">
                <a:solidFill>
                  <a:srgbClr val="000000"/>
                </a:solidFill>
                <a:latin typeface="#9Slide03 Roboto Medium" panose="02000000000000000000" pitchFamily="2" charset="0"/>
                <a:ea typeface="#9Slide03 Roboto Medium" panose="02000000000000000000" pitchFamily="2" charset="0"/>
              </a:rPr>
              <a:t>Chiếm tỉ lệ lớn nhất trong dân cư châu Á là chủng tộc</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A. </a:t>
            </a:r>
            <a:r>
              <a:rPr lang="vi-VN" sz="2400" dirty="0">
                <a:solidFill>
                  <a:srgbClr val="000000"/>
                </a:solidFill>
                <a:latin typeface="#9Slide03 Roboto Medium" panose="02000000000000000000" pitchFamily="2" charset="0"/>
                <a:ea typeface="#9Slide03 Roboto Medium" panose="02000000000000000000" pitchFamily="2" charset="0"/>
              </a:rPr>
              <a:t>Ơ-rô-pê-ô-it và Ô-xtra-lô-it.</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B. </a:t>
            </a:r>
            <a:r>
              <a:rPr lang="vi-VN" sz="2400" dirty="0">
                <a:solidFill>
                  <a:srgbClr val="000000"/>
                </a:solidFill>
                <a:latin typeface="#9Slide03 Roboto Medium" panose="02000000000000000000" pitchFamily="2" charset="0"/>
                <a:ea typeface="#9Slide03 Roboto Medium" panose="02000000000000000000" pitchFamily="2" charset="0"/>
              </a:rPr>
              <a:t>Môn-gô-lô-it và Ơ-rô-pê-ô-it.</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914377">
              <a:defRPr/>
            </a:pPr>
            <a:r>
              <a:rPr lang="vi-VN" sz="2400" dirty="0">
                <a:solidFill>
                  <a:prstClr val="black"/>
                </a:solidFill>
                <a:latin typeface="#9Slide03 Roboto Medium" panose="02000000000000000000" pitchFamily="2" charset="0"/>
                <a:ea typeface="#9Slide03 Roboto Medium" panose="02000000000000000000" pitchFamily="2" charset="0"/>
              </a:rPr>
              <a:t>C. </a:t>
            </a:r>
            <a:r>
              <a:rPr lang="vi-VN" sz="2400" dirty="0">
                <a:solidFill>
                  <a:srgbClr val="000000"/>
                </a:solidFill>
                <a:latin typeface="#9Slide03 Roboto Medium" panose="02000000000000000000" pitchFamily="2" charset="0"/>
                <a:ea typeface="#9Slide03 Roboto Medium" panose="02000000000000000000" pitchFamily="2" charset="0"/>
              </a:rPr>
              <a:t>Môn-gô-lô-it và Ô-xtra-lô-it.</a:t>
            </a:r>
            <a:endParaRPr lang="vi-VN" sz="2400" dirty="0">
              <a:solidFill>
                <a:prstClr val="black"/>
              </a:solidFill>
              <a:latin typeface="#9Slide03 Roboto Medium" panose="02000000000000000000" pitchFamily="2" charset="0"/>
              <a:ea typeface="#9Slide03 Roboto Medium" panose="02000000000000000000" pitchFamily="2" charset="0"/>
            </a:endParaRP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D. </a:t>
            </a:r>
            <a:r>
              <a:rPr lang="vi-VN" sz="2400" dirty="0">
                <a:solidFill>
                  <a:srgbClr val="000000"/>
                </a:solidFill>
                <a:latin typeface="#9Slide03 Roboto Medium" panose="02000000000000000000" pitchFamily="2" charset="0"/>
                <a:ea typeface="#9Slide03 Roboto Medium" panose="02000000000000000000" pitchFamily="2" charset="0"/>
              </a:rPr>
              <a:t>Môn-gô-lô-it</a:t>
            </a:r>
            <a:r>
              <a:rPr lang="en-US" sz="2400" dirty="0">
                <a:solidFill>
                  <a:srgbClr val="000000"/>
                </a:solidFill>
                <a:latin typeface="#9Slide03 Roboto Medium" panose="02000000000000000000" pitchFamily="2" charset="0"/>
                <a:ea typeface="#9Slide03 Roboto Medium" panose="02000000000000000000" pitchFamily="2" charset="0"/>
              </a:rPr>
              <a:t> và </a:t>
            </a:r>
            <a:r>
              <a:rPr lang="en-US" sz="2400" dirty="0" err="1">
                <a:solidFill>
                  <a:srgbClr val="000000"/>
                </a:solidFill>
                <a:latin typeface="#9Slide03 Roboto Medium" panose="02000000000000000000" pitchFamily="2" charset="0"/>
                <a:ea typeface="#9Slide03 Roboto Medium" panose="02000000000000000000" pitchFamily="2" charset="0"/>
              </a:rPr>
              <a:t>Nê</a:t>
            </a:r>
            <a:r>
              <a:rPr lang="en-US" sz="2400" dirty="0">
                <a:solidFill>
                  <a:srgbClr val="000000"/>
                </a:solidFill>
                <a:latin typeface="#9Slide03 Roboto Medium" panose="02000000000000000000" pitchFamily="2" charset="0"/>
                <a:ea typeface="#9Slide03 Roboto Medium" panose="02000000000000000000" pitchFamily="2" charset="0"/>
              </a:rPr>
              <a:t>-</a:t>
            </a:r>
            <a:r>
              <a:rPr lang="en-US" sz="2400" dirty="0" err="1">
                <a:solidFill>
                  <a:srgbClr val="000000"/>
                </a:solidFill>
                <a:latin typeface="#9Slide03 Roboto Medium" panose="02000000000000000000" pitchFamily="2" charset="0"/>
                <a:ea typeface="#9Slide03 Roboto Medium" panose="02000000000000000000" pitchFamily="2" charset="0"/>
              </a:rPr>
              <a:t>grô</a:t>
            </a:r>
            <a:r>
              <a:rPr lang="en-US" sz="2400" dirty="0">
                <a:solidFill>
                  <a:srgbClr val="000000"/>
                </a:solidFill>
                <a:latin typeface="#9Slide03 Roboto Medium" panose="02000000000000000000" pitchFamily="2" charset="0"/>
                <a:ea typeface="#9Slide03 Roboto Medium" panose="02000000000000000000" pitchFamily="2" charset="0"/>
              </a:rPr>
              <a:t>-it</a:t>
            </a:r>
            <a:endParaRPr lang="vi-VN" sz="2400" dirty="0">
              <a:solidFill>
                <a:srgbClr val="000000"/>
              </a:solidFill>
              <a:latin typeface="#9Slide03 Roboto Medium" panose="02000000000000000000" pitchFamily="2" charset="0"/>
              <a:ea typeface="#9Slide03 Roboto Medium" panose="02000000000000000000" pitchFamily="2" charset="0"/>
            </a:endParaRP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026494"/>
            <a:ext cx="804743"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
        <p:nvSpPr>
          <p:cNvPr id="17" name="TextBox 16"/>
          <p:cNvSpPr txBox="1"/>
          <p:nvPr/>
        </p:nvSpPr>
        <p:spPr>
          <a:xfrm>
            <a:off x="10375425" y="6481483"/>
            <a:ext cx="1726928" cy="369332"/>
          </a:xfrm>
          <a:prstGeom prst="rect">
            <a:avLst/>
          </a:prstGeom>
          <a:ln>
            <a:noFill/>
          </a:ln>
        </p:spPr>
        <p:style>
          <a:lnRef idx="2">
            <a:schemeClr val="dk1"/>
          </a:lnRef>
          <a:fillRef idx="1">
            <a:schemeClr val="lt1"/>
          </a:fillRef>
          <a:effectRef idx="0">
            <a:schemeClr val="dk1"/>
          </a:effectRef>
          <a:fontRef idx="minor">
            <a:schemeClr val="dk1"/>
          </a:fontRef>
        </p:style>
        <p:txBody>
          <a:bodyPr wrap="square" rtlCol="0">
            <a:spAutoFit/>
          </a:bodyPr>
          <a:lstStyle/>
          <a:p>
            <a:pPr defTabSz="914377">
              <a:defRPr/>
            </a:pPr>
            <a:endParaRPr lang="en-US" dirty="0">
              <a:solidFill>
                <a:prstClr val="black"/>
              </a:solidFill>
              <a:latin typeface="Calibri"/>
            </a:endParaRPr>
          </a:p>
        </p:txBody>
      </p:sp>
    </p:spTree>
    <p:extLst>
      <p:ext uri="{BB962C8B-B14F-4D97-AF65-F5344CB8AC3E}">
        <p14:creationId xmlns:p14="http://schemas.microsoft.com/office/powerpoint/2010/main" val="393924632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5" y="199870"/>
            <a:ext cx="10748027"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600" b="1" dirty="0" err="1">
                <a:solidFill>
                  <a:srgbClr val="000000"/>
                </a:solidFill>
                <a:latin typeface="#9Slide03 Roboto Medium" panose="02000000000000000000" pitchFamily="2" charset="0"/>
                <a:ea typeface="#9Slide03 Roboto Medium" panose="02000000000000000000" pitchFamily="2" charset="0"/>
              </a:rPr>
              <a:t>Chủng</a:t>
            </a:r>
            <a:r>
              <a:rPr lang="en-US" sz="2600" b="1" dirty="0">
                <a:solidFill>
                  <a:srgbClr val="000000"/>
                </a:solidFill>
                <a:latin typeface="#9Slide03 Roboto Medium" panose="02000000000000000000" pitchFamily="2" charset="0"/>
                <a:ea typeface="#9Slide03 Roboto Medium" panose="02000000000000000000" pitchFamily="2" charset="0"/>
              </a:rPr>
              <a:t> </a:t>
            </a:r>
            <a:r>
              <a:rPr lang="en-US" sz="2600" b="1" dirty="0" err="1">
                <a:solidFill>
                  <a:srgbClr val="000000"/>
                </a:solidFill>
                <a:latin typeface="#9Slide03 Roboto Medium" panose="02000000000000000000" pitchFamily="2" charset="0"/>
                <a:ea typeface="#9Slide03 Roboto Medium" panose="02000000000000000000" pitchFamily="2" charset="0"/>
              </a:rPr>
              <a:t>tộc</a:t>
            </a:r>
            <a:r>
              <a:rPr lang="en-US" sz="2600" b="1" dirty="0">
                <a:solidFill>
                  <a:srgbClr val="000000"/>
                </a:solidFill>
                <a:latin typeface="#9Slide03 Roboto Medium" panose="02000000000000000000" pitchFamily="2" charset="0"/>
                <a:ea typeface="#9Slide03 Roboto Medium" panose="02000000000000000000" pitchFamily="2" charset="0"/>
              </a:rPr>
              <a:t> </a:t>
            </a:r>
            <a:r>
              <a:rPr lang="en-US" sz="2600" b="1" dirty="0" err="1">
                <a:solidFill>
                  <a:srgbClr val="000000"/>
                </a:solidFill>
                <a:latin typeface="#9Slide03 Roboto Medium" panose="02000000000000000000" pitchFamily="2" charset="0"/>
                <a:ea typeface="#9Slide03 Roboto Medium" panose="02000000000000000000" pitchFamily="2" charset="0"/>
              </a:rPr>
              <a:t>Môn</a:t>
            </a:r>
            <a:r>
              <a:rPr lang="en-US" sz="2600" b="1" dirty="0">
                <a:solidFill>
                  <a:srgbClr val="000000"/>
                </a:solidFill>
                <a:latin typeface="#9Slide03 Roboto Medium" panose="02000000000000000000" pitchFamily="2" charset="0"/>
                <a:ea typeface="#9Slide03 Roboto Medium" panose="02000000000000000000" pitchFamily="2" charset="0"/>
              </a:rPr>
              <a:t>-</a:t>
            </a:r>
            <a:r>
              <a:rPr lang="en-US" sz="2600" b="1" dirty="0" err="1">
                <a:solidFill>
                  <a:srgbClr val="000000"/>
                </a:solidFill>
                <a:latin typeface="#9Slide03 Roboto Medium" panose="02000000000000000000" pitchFamily="2" charset="0"/>
                <a:ea typeface="#9Slide03 Roboto Medium" panose="02000000000000000000" pitchFamily="2" charset="0"/>
              </a:rPr>
              <a:t>gô</a:t>
            </a:r>
            <a:r>
              <a:rPr lang="en-US" sz="2600" b="1" dirty="0">
                <a:solidFill>
                  <a:srgbClr val="000000"/>
                </a:solidFill>
                <a:latin typeface="#9Slide03 Roboto Medium" panose="02000000000000000000" pitchFamily="2" charset="0"/>
                <a:ea typeface="#9Slide03 Roboto Medium" panose="02000000000000000000" pitchFamily="2" charset="0"/>
              </a:rPr>
              <a:t>-</a:t>
            </a:r>
            <a:r>
              <a:rPr lang="en-US" sz="2600" b="1" dirty="0" err="1">
                <a:solidFill>
                  <a:srgbClr val="000000"/>
                </a:solidFill>
                <a:latin typeface="#9Slide03 Roboto Medium" panose="02000000000000000000" pitchFamily="2" charset="0"/>
                <a:ea typeface="#9Slide03 Roboto Medium" panose="02000000000000000000" pitchFamily="2" charset="0"/>
              </a:rPr>
              <a:t>lô</a:t>
            </a:r>
            <a:r>
              <a:rPr lang="en-US" sz="2600" b="1" dirty="0">
                <a:solidFill>
                  <a:srgbClr val="000000"/>
                </a:solidFill>
                <a:latin typeface="#9Slide03 Roboto Medium" panose="02000000000000000000" pitchFamily="2" charset="0"/>
                <a:ea typeface="#9Slide03 Roboto Medium" panose="02000000000000000000" pitchFamily="2" charset="0"/>
              </a:rPr>
              <a:t>-it phân bố </a:t>
            </a:r>
            <a:r>
              <a:rPr lang="en-US" sz="2600" b="1" dirty="0" err="1">
                <a:solidFill>
                  <a:srgbClr val="000000"/>
                </a:solidFill>
                <a:latin typeface="#9Slide03 Roboto Medium" panose="02000000000000000000" pitchFamily="2" charset="0"/>
                <a:ea typeface="#9Slide03 Roboto Medium" panose="02000000000000000000" pitchFamily="2" charset="0"/>
              </a:rPr>
              <a:t>chủ</a:t>
            </a:r>
            <a:r>
              <a:rPr lang="en-US" sz="2600" b="1" dirty="0">
                <a:solidFill>
                  <a:srgbClr val="000000"/>
                </a:solidFill>
                <a:latin typeface="#9Slide03 Roboto Medium" panose="02000000000000000000" pitchFamily="2" charset="0"/>
                <a:ea typeface="#9Slide03 Roboto Medium" panose="02000000000000000000" pitchFamily="2" charset="0"/>
              </a:rPr>
              <a:t> </a:t>
            </a:r>
            <a:r>
              <a:rPr lang="en-US" sz="2600" b="1" dirty="0" err="1">
                <a:solidFill>
                  <a:srgbClr val="000000"/>
                </a:solidFill>
                <a:latin typeface="#9Slide03 Roboto Medium" panose="02000000000000000000" pitchFamily="2" charset="0"/>
                <a:ea typeface="#9Slide03 Roboto Medium" panose="02000000000000000000" pitchFamily="2" charset="0"/>
              </a:rPr>
              <a:t>yếu</a:t>
            </a:r>
            <a:r>
              <a:rPr lang="en-US" sz="2600" b="1" dirty="0">
                <a:solidFill>
                  <a:srgbClr val="000000"/>
                </a:solidFill>
                <a:latin typeface="#9Slide03 Roboto Medium" panose="02000000000000000000" pitchFamily="2" charset="0"/>
                <a:ea typeface="#9Slide03 Roboto Medium" panose="02000000000000000000" pitchFamily="2" charset="0"/>
              </a:rPr>
              <a:t> ở các </a:t>
            </a:r>
            <a:r>
              <a:rPr lang="en-US" sz="2600" b="1" dirty="0" err="1">
                <a:solidFill>
                  <a:srgbClr val="000000"/>
                </a:solidFill>
                <a:latin typeface="#9Slide03 Roboto Medium" panose="02000000000000000000" pitchFamily="2" charset="0"/>
                <a:ea typeface="#9Slide03 Roboto Medium" panose="02000000000000000000" pitchFamily="2" charset="0"/>
              </a:rPr>
              <a:t>khu</a:t>
            </a:r>
            <a:r>
              <a:rPr lang="en-US" sz="2600" b="1" dirty="0">
                <a:solidFill>
                  <a:srgbClr val="000000"/>
                </a:solidFill>
                <a:latin typeface="#9Slide03 Roboto Medium" panose="02000000000000000000" pitchFamily="2" charset="0"/>
                <a:ea typeface="#9Slide03 Roboto Medium" panose="02000000000000000000" pitchFamily="2" charset="0"/>
              </a:rPr>
              <a:t> </a:t>
            </a:r>
            <a:r>
              <a:rPr lang="en-US" sz="2600" b="1" dirty="0" err="1">
                <a:solidFill>
                  <a:srgbClr val="000000"/>
                </a:solidFill>
                <a:latin typeface="#9Slide03 Roboto Medium" panose="02000000000000000000" pitchFamily="2" charset="0"/>
                <a:ea typeface="#9Slide03 Roboto Medium" panose="02000000000000000000" pitchFamily="2" charset="0"/>
              </a:rPr>
              <a:t>vực</a:t>
            </a:r>
            <a:r>
              <a:rPr lang="en-US" sz="2600" b="1" dirty="0">
                <a:solidFill>
                  <a:srgbClr val="000000"/>
                </a:solidFill>
                <a:latin typeface="#9Slide03 Roboto Medium" panose="02000000000000000000" pitchFamily="2" charset="0"/>
                <a:ea typeface="#9Slide03 Roboto Medium" panose="02000000000000000000" pitchFamily="2" charset="0"/>
              </a:rPr>
              <a:t> nào </a:t>
            </a:r>
            <a:r>
              <a:rPr lang="en-US" sz="2600" b="1" dirty="0" err="1">
                <a:solidFill>
                  <a:srgbClr val="000000"/>
                </a:solidFill>
                <a:latin typeface="#9Slide03 Roboto Medium" panose="02000000000000000000" pitchFamily="2" charset="0"/>
                <a:ea typeface="#9Slide03 Roboto Medium" panose="02000000000000000000" pitchFamily="2" charset="0"/>
              </a:rPr>
              <a:t>sau</a:t>
            </a:r>
            <a:r>
              <a:rPr lang="en-US" sz="2600" b="1" dirty="0">
                <a:solidFill>
                  <a:srgbClr val="000000"/>
                </a:solidFill>
                <a:latin typeface="#9Slide03 Roboto Medium" panose="02000000000000000000" pitchFamily="2" charset="0"/>
                <a:ea typeface="#9Slide03 Roboto Medium" panose="02000000000000000000" pitchFamily="2" charset="0"/>
              </a:rPr>
              <a:t> </a:t>
            </a:r>
            <a:r>
              <a:rPr lang="en-US" sz="2600" b="1" dirty="0" err="1">
                <a:solidFill>
                  <a:srgbClr val="000000"/>
                </a:solidFill>
                <a:latin typeface="#9Slide03 Roboto Medium" panose="02000000000000000000" pitchFamily="2" charset="0"/>
                <a:ea typeface="#9Slide03 Roboto Medium" panose="02000000000000000000" pitchFamily="2" charset="0"/>
              </a:rPr>
              <a:t>đây</a:t>
            </a:r>
            <a:r>
              <a:rPr lang="en-US" sz="2600" b="1" dirty="0">
                <a:solidFill>
                  <a:srgbClr val="000000"/>
                </a:solidFill>
                <a:latin typeface="#9Slide03 Roboto Medium" panose="02000000000000000000" pitchFamily="2" charset="0"/>
                <a:ea typeface="#9Slide03 Roboto Medium" panose="02000000000000000000" pitchFamily="2" charset="0"/>
              </a:rPr>
              <a:t>?</a:t>
            </a: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A. </a:t>
            </a:r>
            <a:r>
              <a:rPr lang="en-US" sz="2400" dirty="0" err="1">
                <a:solidFill>
                  <a:srgbClr val="000000"/>
                </a:solidFill>
                <a:latin typeface="#9Slide03 Roboto Medium" panose="02000000000000000000" pitchFamily="2" charset="0"/>
                <a:ea typeface="#9Slide03 Roboto Medium" panose="02000000000000000000" pitchFamily="2" charset="0"/>
              </a:rPr>
              <a:t>Bắc</a:t>
            </a:r>
            <a:r>
              <a:rPr lang="en-US" sz="2400" dirty="0">
                <a:solidFill>
                  <a:srgbClr val="000000"/>
                </a:solidFill>
                <a:latin typeface="#9Slide03 Roboto Medium" panose="02000000000000000000" pitchFamily="2" charset="0"/>
                <a:ea typeface="#9Slide03 Roboto Medium" panose="02000000000000000000" pitchFamily="2" charset="0"/>
              </a:rPr>
              <a:t> Á, </a:t>
            </a:r>
            <a:r>
              <a:rPr lang="en-US" sz="2400" dirty="0" err="1">
                <a:solidFill>
                  <a:srgbClr val="000000"/>
                </a:solidFill>
                <a:latin typeface="#9Slide03 Roboto Medium" panose="02000000000000000000" pitchFamily="2" charset="0"/>
                <a:ea typeface="#9Slide03 Roboto Medium" panose="02000000000000000000" pitchFamily="2" charset="0"/>
              </a:rPr>
              <a:t>Tây</a:t>
            </a:r>
            <a:r>
              <a:rPr lang="en-US" sz="2400" dirty="0">
                <a:solidFill>
                  <a:srgbClr val="000000"/>
                </a:solidFill>
                <a:latin typeface="#9Slide03 Roboto Medium" panose="02000000000000000000" pitchFamily="2" charset="0"/>
                <a:ea typeface="#9Slide03 Roboto Medium" panose="02000000000000000000" pitchFamily="2" charset="0"/>
              </a:rPr>
              <a:t> Nam Á và Nam Á.</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B. </a:t>
            </a:r>
            <a:r>
              <a:rPr lang="en-US" sz="2400" dirty="0">
                <a:solidFill>
                  <a:srgbClr val="000000"/>
                </a:solidFill>
                <a:latin typeface="#9Slide03 Roboto Medium" panose="02000000000000000000" pitchFamily="2" charset="0"/>
                <a:ea typeface="#9Slide03 Roboto Medium" panose="02000000000000000000" pitchFamily="2" charset="0"/>
              </a:rPr>
              <a:t>Trung Á, </a:t>
            </a:r>
            <a:r>
              <a:rPr lang="en-US" sz="2400" dirty="0" err="1">
                <a:solidFill>
                  <a:srgbClr val="000000"/>
                </a:solidFill>
                <a:latin typeface="#9Slide03 Roboto Medium" panose="02000000000000000000" pitchFamily="2" charset="0"/>
                <a:ea typeface="#9Slide03 Roboto Medium" panose="02000000000000000000" pitchFamily="2" charset="0"/>
              </a:rPr>
              <a:t>Tây</a:t>
            </a:r>
            <a:r>
              <a:rPr lang="en-US" sz="2400" dirty="0">
                <a:solidFill>
                  <a:srgbClr val="000000"/>
                </a:solidFill>
                <a:latin typeface="#9Slide03 Roboto Medium" panose="02000000000000000000" pitchFamily="2" charset="0"/>
                <a:ea typeface="#9Slide03 Roboto Medium" panose="02000000000000000000" pitchFamily="2" charset="0"/>
              </a:rPr>
              <a:t> Nam Á và Nam Á.</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C. </a:t>
            </a:r>
            <a:r>
              <a:rPr lang="en-US" sz="2400" dirty="0">
                <a:solidFill>
                  <a:srgbClr val="000000"/>
                </a:solidFill>
                <a:latin typeface="#9Slide03 Roboto Medium" panose="02000000000000000000" pitchFamily="2" charset="0"/>
                <a:ea typeface="#9Slide03 Roboto Medium" panose="02000000000000000000" pitchFamily="2" charset="0"/>
              </a:rPr>
              <a:t>Đông Nam Á, Nam Á và Đông Á.</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D. </a:t>
            </a:r>
            <a:r>
              <a:rPr lang="en-US" sz="2400" dirty="0" err="1">
                <a:solidFill>
                  <a:srgbClr val="000000"/>
                </a:solidFill>
                <a:latin typeface="#9Slide03 Roboto Medium" panose="02000000000000000000" pitchFamily="2" charset="0"/>
                <a:ea typeface="#9Slide03 Roboto Medium" panose="02000000000000000000" pitchFamily="2" charset="0"/>
              </a:rPr>
              <a:t>Bắc</a:t>
            </a:r>
            <a:r>
              <a:rPr lang="en-US" sz="2400" dirty="0">
                <a:solidFill>
                  <a:srgbClr val="000000"/>
                </a:solidFill>
                <a:latin typeface="#9Slide03 Roboto Medium" panose="02000000000000000000" pitchFamily="2" charset="0"/>
                <a:ea typeface="#9Slide03 Roboto Medium" panose="02000000000000000000" pitchFamily="2" charset="0"/>
              </a:rPr>
              <a:t> Á, Đông Á và Đông Nam Á.</a:t>
            </a: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84615" y="2902113"/>
            <a:ext cx="732404" cy="643628"/>
          </a:xfrm>
          <a:prstGeom prst="rect">
            <a:avLst/>
          </a:prstGeom>
        </p:spPr>
      </p:pic>
      <p:pic>
        <p:nvPicPr>
          <p:cNvPr id="49" name="Picture 4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10232671" y="2915182"/>
            <a:ext cx="804743" cy="643793"/>
          </a:xfrm>
          <a:prstGeom prst="rect">
            <a:avLst/>
          </a:prstGeom>
        </p:spPr>
      </p:pic>
      <p:pic>
        <p:nvPicPr>
          <p:cNvPr id="53" name="Picture 52"/>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04821" y="2026494"/>
            <a:ext cx="732592" cy="643793"/>
          </a:xfrm>
          <a:prstGeom prst="rect">
            <a:avLst/>
          </a:prstGeom>
        </p:spPr>
      </p:pic>
      <p:sp>
        <p:nvSpPr>
          <p:cNvPr id="18" name="Cloud 17">
            <a:hlinkClick r:id="rId13"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
        <p:nvSpPr>
          <p:cNvPr id="2" name="Rectangle 1"/>
          <p:cNvSpPr/>
          <p:nvPr/>
        </p:nvSpPr>
        <p:spPr>
          <a:xfrm>
            <a:off x="9776938" y="5578187"/>
            <a:ext cx="6096000" cy="507831"/>
          </a:xfrm>
          <a:prstGeom prst="rect">
            <a:avLst/>
          </a:prstGeom>
        </p:spPr>
        <p:txBody>
          <a:bodyPr>
            <a:spAutoFit/>
          </a:bodyPr>
          <a:lstStyle/>
          <a:p>
            <a:pPr>
              <a:lnSpc>
                <a:spcPct val="150000"/>
              </a:lnSpc>
            </a:pPr>
            <a:r>
              <a:rPr lang="en-US" dirty="0">
                <a:solidFill>
                  <a:srgbClr val="000000"/>
                </a:solidFill>
                <a:latin typeface="#9Slide03 Roboto Medium" panose="02000000000000000000" pitchFamily="2" charset="0"/>
                <a:ea typeface="#9Slide03 Roboto Medium" panose="02000000000000000000" pitchFamily="2" charset="0"/>
              </a:rPr>
              <a:t>A. B. C. D. </a:t>
            </a:r>
          </a:p>
        </p:txBody>
      </p:sp>
    </p:spTree>
    <p:extLst>
      <p:ext uri="{BB962C8B-B14F-4D97-AF65-F5344CB8AC3E}">
        <p14:creationId xmlns:p14="http://schemas.microsoft.com/office/powerpoint/2010/main" val="662994874"/>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3"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Check mark.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00B05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vi-VN" sz="2800" b="1" dirty="0">
                <a:solidFill>
                  <a:srgbClr val="000000"/>
                </a:solidFill>
                <a:latin typeface="#9Slide03 Roboto Medium" panose="02000000000000000000" pitchFamily="2" charset="0"/>
                <a:ea typeface="#9Slide03 Roboto Medium" panose="02000000000000000000" pitchFamily="2" charset="0"/>
              </a:rPr>
              <a:t>Ấn Độ là nơi ra đời của hai tôn giáo lớn</a:t>
            </a:r>
            <a:r>
              <a:rPr lang="en-US" sz="2800" b="1" dirty="0">
                <a:solidFill>
                  <a:srgbClr val="000000"/>
                </a:solidFill>
                <a:latin typeface="#9Slide03 Roboto Medium" panose="02000000000000000000" pitchFamily="2" charset="0"/>
                <a:ea typeface="#9Slide03 Roboto Medium" panose="02000000000000000000" pitchFamily="2" charset="0"/>
              </a:rPr>
              <a:t> nào </a:t>
            </a:r>
            <a:r>
              <a:rPr lang="en-US" sz="2800" b="1" dirty="0" err="1">
                <a:solidFill>
                  <a:srgbClr val="000000"/>
                </a:solidFill>
                <a:latin typeface="#9Slide03 Roboto Medium" panose="02000000000000000000" pitchFamily="2" charset="0"/>
                <a:ea typeface="#9Slide03 Roboto Medium" panose="02000000000000000000" pitchFamily="2" charset="0"/>
              </a:rPr>
              <a:t>sau</a:t>
            </a:r>
            <a:r>
              <a:rPr lang="en-US" sz="2800" b="1" dirty="0">
                <a:solidFill>
                  <a:srgbClr val="000000"/>
                </a:solidFill>
                <a:latin typeface="#9Slide03 Roboto Medium" panose="02000000000000000000" pitchFamily="2" charset="0"/>
                <a:ea typeface="#9Slide03 Roboto Medium" panose="02000000000000000000" pitchFamily="2" charset="0"/>
              </a:rPr>
              <a:t> </a:t>
            </a:r>
            <a:r>
              <a:rPr lang="en-US" sz="2800" b="1" dirty="0" err="1">
                <a:solidFill>
                  <a:srgbClr val="000000"/>
                </a:solidFill>
                <a:latin typeface="#9Slide03 Roboto Medium" panose="02000000000000000000" pitchFamily="2" charset="0"/>
                <a:ea typeface="#9Slide03 Roboto Medium" panose="02000000000000000000" pitchFamily="2" charset="0"/>
              </a:rPr>
              <a:t>đây</a:t>
            </a:r>
            <a:r>
              <a:rPr lang="en-US" sz="2800" b="1" dirty="0">
                <a:solidFill>
                  <a:srgbClr val="000000"/>
                </a:solidFill>
                <a:latin typeface="#9Slide03 Roboto Medium" panose="02000000000000000000" pitchFamily="2" charset="0"/>
                <a:ea typeface="#9Slide03 Roboto Medium" panose="02000000000000000000" pitchFamily="2" charset="0"/>
              </a:rPr>
              <a:t>?</a:t>
            </a:r>
            <a:endParaRPr lang="vi-VN" sz="2800" dirty="0">
              <a:solidFill>
                <a:prstClr val="black"/>
              </a:solidFill>
              <a:latin typeface="#9Slide03 Roboto Medium" panose="02000000000000000000" pitchFamily="2" charset="0"/>
              <a:ea typeface="#9Slide03 Roboto Medium" panose="02000000000000000000" pitchFamily="2" charset="0"/>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A. </a:t>
            </a:r>
            <a:r>
              <a:rPr lang="vi-VN" sz="2400" dirty="0">
                <a:solidFill>
                  <a:srgbClr val="000000"/>
                </a:solidFill>
                <a:latin typeface="#9Slide03 Roboto Medium" panose="02000000000000000000" pitchFamily="2" charset="0"/>
                <a:ea typeface="#9Slide03 Roboto Medium" panose="02000000000000000000" pitchFamily="2" charset="0"/>
              </a:rPr>
              <a:t>Ấn Độ giáo và Phật giáo.</a:t>
            </a: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B. </a:t>
            </a:r>
            <a:r>
              <a:rPr lang="vi-VN" sz="2400" dirty="0">
                <a:solidFill>
                  <a:srgbClr val="000000"/>
                </a:solidFill>
                <a:latin typeface="#9Slide03 Roboto Medium" panose="02000000000000000000" pitchFamily="2" charset="0"/>
                <a:ea typeface="#9Slide03 Roboto Medium" panose="02000000000000000000" pitchFamily="2" charset="0"/>
              </a:rPr>
              <a:t>Ki-tô giáo và Phật giáo.</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C. </a:t>
            </a:r>
            <a:r>
              <a:rPr lang="vi-VN" sz="2400" dirty="0">
                <a:solidFill>
                  <a:srgbClr val="000000"/>
                </a:solidFill>
                <a:latin typeface="#9Slide03 Roboto Medium" panose="02000000000000000000" pitchFamily="2" charset="0"/>
                <a:ea typeface="#9Slide03 Roboto Medium" panose="02000000000000000000" pitchFamily="2" charset="0"/>
              </a:rPr>
              <a:t>Hồi giáo và Ki-tô giáo.</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prstClr val="black"/>
                </a:solidFill>
                <a:latin typeface="#9Slide03 Roboto Medium" panose="02000000000000000000" pitchFamily="2" charset="0"/>
                <a:ea typeface="#9Slide03 Roboto Medium" panose="02000000000000000000" pitchFamily="2" charset="0"/>
              </a:rPr>
              <a:t>D. </a:t>
            </a:r>
            <a:r>
              <a:rPr lang="vi-VN" sz="2400" dirty="0">
                <a:solidFill>
                  <a:srgbClr val="000000"/>
                </a:solidFill>
                <a:latin typeface="#9Slide03 Roboto Medium" panose="02000000000000000000" pitchFamily="2" charset="0"/>
                <a:ea typeface="#9Slide03 Roboto Medium" panose="02000000000000000000" pitchFamily="2" charset="0"/>
              </a:rPr>
              <a:t>Ấn Độ giáo và Hồi giáo.</a:t>
            </a:r>
          </a:p>
        </p:txBody>
      </p:sp>
      <p:pic>
        <p:nvPicPr>
          <p:cNvPr id="47" name="Picture 46"/>
          <p:cNvPicPr>
            <a:picLocks noChangeAspect="1"/>
          </p:cNvPicPr>
          <p:nvPr/>
        </p:nvPicPr>
        <p:blipFill rotWithShape="1">
          <a:blip r:embed="rId11"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2" y="1974821"/>
            <a:ext cx="885137"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2883480"/>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232671" y="1994792"/>
            <a:ext cx="804743" cy="707197"/>
          </a:xfrm>
          <a:prstGeom prst="rect">
            <a:avLst/>
          </a:prstGeom>
        </p:spPr>
      </p:pic>
      <p:sp>
        <p:nvSpPr>
          <p:cNvPr id="17" name="Cloud 16">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Arial" panose="020B0604020202020204" pitchFamily="34" charset="0"/>
              </a:rPr>
              <a:t>QUAY VỀ</a:t>
            </a:r>
            <a:endParaRPr lang="vi-VN" sz="2400" dirty="0">
              <a:solidFill>
                <a:prstClr val="white">
                  <a:lumMod val="50000"/>
                </a:prstClr>
              </a:solidFill>
              <a:latin typeface="Arial" panose="020B0604020202020204" pitchFamily="34" charset="0"/>
            </a:endParaRPr>
          </a:p>
        </p:txBody>
      </p:sp>
    </p:spTree>
    <p:extLst>
      <p:ext uri="{BB962C8B-B14F-4D97-AF65-F5344CB8AC3E}">
        <p14:creationId xmlns:p14="http://schemas.microsoft.com/office/powerpoint/2010/main" val="13726041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Check mark.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00B05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Wrong Buzzer.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FFFF0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4"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4"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5" cstate="print">
            <a:biLevel thresh="25000"/>
            <a:extLst>
              <a:ext uri="{BEBA8EAE-BF5A-486C-A8C5-ECC9F3942E4B}">
                <a14:imgProps xmlns:a14="http://schemas.microsoft.com/office/drawing/2010/main">
                  <a14:imgLayer r:embed="rId6">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494163" y="3769131"/>
            <a:ext cx="1086500" cy="1182927"/>
          </a:xfrm>
          <a:prstGeom prst="rect">
            <a:avLst/>
          </a:prstGeom>
        </p:spPr>
      </p:pic>
      <p:pic>
        <p:nvPicPr>
          <p:cNvPr id="9" name="Picture 8"/>
          <p:cNvPicPr>
            <a:picLocks noChangeAspect="1"/>
          </p:cNvPicPr>
          <p:nvPr/>
        </p:nvPicPr>
        <p:blipFill>
          <a:blip r:embed="rId7" cstate="print">
            <a:biLevel thresh="25000"/>
            <a:extLst>
              <a:ext uri="{BEBA8EAE-BF5A-486C-A8C5-ECC9F3942E4B}">
                <a14:imgProps xmlns:a14="http://schemas.microsoft.com/office/drawing/2010/main">
                  <a14:imgLayer r:embed="rId8">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9776938" y="4515855"/>
            <a:ext cx="812889" cy="885032"/>
          </a:xfrm>
          <a:prstGeom prst="rect">
            <a:avLst/>
          </a:prstGeom>
        </p:spPr>
      </p:pic>
      <p:pic>
        <p:nvPicPr>
          <p:cNvPr id="11" name="Picture 10"/>
          <p:cNvPicPr>
            <a:picLocks noChangeAspect="1"/>
          </p:cNvPicPr>
          <p:nvPr/>
        </p:nvPicPr>
        <p:blipFill>
          <a:blip r:embed="rId9" cstate="print">
            <a:biLevel thresh="25000"/>
            <a:extLst>
              <a:ext uri="{BEBA8EAE-BF5A-486C-A8C5-ECC9F3942E4B}">
                <a14:imgProps xmlns:a14="http://schemas.microsoft.com/office/drawing/2010/main">
                  <a14:imgLayer r:embed="rId10">
                    <a14:imgEffect>
                      <a14:brightnessContrast bright="40000" contrast="-20000"/>
                    </a14:imgEffect>
                  </a14:imgLayer>
                </a14:imgProps>
              </a:ext>
              <a:ext uri="{28A0092B-C50C-407E-A947-70E740481C1C}">
                <a14:useLocalDpi xmlns:a14="http://schemas.microsoft.com/office/drawing/2010/main" val="0"/>
              </a:ext>
            </a:extLst>
          </a:blip>
          <a:stretch>
            <a:fillRect/>
          </a:stretch>
        </p:blipFill>
        <p:spPr>
          <a:xfrm>
            <a:off x="10361979" y="5130390"/>
            <a:ext cx="520391" cy="566575"/>
          </a:xfrm>
          <a:prstGeom prst="rect">
            <a:avLst/>
          </a:prstGeom>
        </p:spPr>
      </p:pic>
      <p:sp>
        <p:nvSpPr>
          <p:cNvPr id="4" name="Snip Diagonal Corner Rectangle 3"/>
          <p:cNvSpPr/>
          <p:nvPr/>
        </p:nvSpPr>
        <p:spPr>
          <a:xfrm>
            <a:off x="832636" y="199870"/>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vi-VN" sz="3000" b="1" dirty="0">
                <a:solidFill>
                  <a:srgbClr val="000000"/>
                </a:solidFill>
                <a:latin typeface="#9Slide03 Roboto Medium" panose="02000000000000000000" pitchFamily="2" charset="0"/>
                <a:ea typeface="#9Slide03 Roboto Medium" panose="02000000000000000000" pitchFamily="2" charset="0"/>
              </a:rPr>
              <a:t>Nhận xét nào sau đây đúng về quy mô dân số châu Á?</a:t>
            </a:r>
            <a:endParaRPr lang="vi-VN" sz="3000" dirty="0">
              <a:solidFill>
                <a:prstClr val="black"/>
              </a:solidFill>
              <a:latin typeface="#9Slide03 Roboto Medium" panose="02000000000000000000" pitchFamily="2" charset="0"/>
              <a:ea typeface="#9Slide03 Roboto Medium" panose="02000000000000000000" pitchFamily="2" charset="0"/>
            </a:endParaRPr>
          </a:p>
        </p:txBody>
      </p:sp>
      <p:sp>
        <p:nvSpPr>
          <p:cNvPr id="26" name="Rectangle 25"/>
          <p:cNvSpPr/>
          <p:nvPr/>
        </p:nvSpPr>
        <p:spPr>
          <a:xfrm>
            <a:off x="1110221" y="194934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9Slide03 Roboto Medium" panose="02000000000000000000" pitchFamily="2" charset="0"/>
                <a:ea typeface="#9Slide03 Roboto Medium" panose="02000000000000000000" pitchFamily="2" charset="0"/>
              </a:rPr>
              <a:t>A. </a:t>
            </a:r>
            <a:r>
              <a:rPr lang="vi-VN" sz="2400" dirty="0">
                <a:solidFill>
                  <a:srgbClr val="000000"/>
                </a:solidFill>
                <a:latin typeface="#9Slide03 Roboto Medium" panose="02000000000000000000" pitchFamily="2" charset="0"/>
                <a:ea typeface="#9Slide03 Roboto Medium" panose="02000000000000000000" pitchFamily="2" charset="0"/>
              </a:rPr>
              <a:t>Dân cư thưa thớt.</a:t>
            </a:r>
            <a:endParaRPr lang="en-US" sz="2400" dirty="0">
              <a:solidFill>
                <a:srgbClr val="000000"/>
              </a:solidFill>
              <a:latin typeface="#9Slide03 Roboto Medium" panose="02000000000000000000" pitchFamily="2" charset="0"/>
              <a:ea typeface="#9Slide03 Roboto Medium" panose="02000000000000000000" pitchFamily="2" charset="0"/>
            </a:endParaRPr>
          </a:p>
        </p:txBody>
      </p:sp>
      <p:sp>
        <p:nvSpPr>
          <p:cNvPr id="40" name="Cloud 39"/>
          <p:cNvSpPr/>
          <p:nvPr/>
        </p:nvSpPr>
        <p:spPr>
          <a:xfrm>
            <a:off x="-683346" y="4902196"/>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1" name="Cloud 40"/>
          <p:cNvSpPr/>
          <p:nvPr/>
        </p:nvSpPr>
        <p:spPr>
          <a:xfrm>
            <a:off x="13632601" y="4702500"/>
            <a:ext cx="891420" cy="548907"/>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vi-VN">
              <a:solidFill>
                <a:prstClr val="white"/>
              </a:solidFill>
              <a:latin typeface="Arial" panose="020B0604020202020204" pitchFamily="34" charset="0"/>
            </a:endParaRPr>
          </a:p>
        </p:txBody>
      </p:sp>
      <p:sp>
        <p:nvSpPr>
          <p:cNvPr id="42" name="Rectangle 41"/>
          <p:cNvSpPr/>
          <p:nvPr/>
        </p:nvSpPr>
        <p:spPr>
          <a:xfrm>
            <a:off x="6130615" y="1953535"/>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9Slide03 Roboto Medium" panose="02000000000000000000" pitchFamily="2" charset="0"/>
                <a:ea typeface="#9Slide03 Roboto Medium" panose="02000000000000000000" pitchFamily="2" charset="0"/>
              </a:rPr>
              <a:t>B. </a:t>
            </a:r>
            <a:r>
              <a:rPr lang="vi-VN" sz="2400" dirty="0">
                <a:solidFill>
                  <a:srgbClr val="000000"/>
                </a:solidFill>
                <a:latin typeface="#9Slide03 Roboto Medium" panose="02000000000000000000" pitchFamily="2" charset="0"/>
                <a:ea typeface="#9Slide03 Roboto Medium" panose="02000000000000000000" pitchFamily="2" charset="0"/>
              </a:rPr>
              <a:t>Đông dân nhất thế giới.</a:t>
            </a:r>
          </a:p>
        </p:txBody>
      </p:sp>
      <p:sp>
        <p:nvSpPr>
          <p:cNvPr id="43" name="Rectangle 42"/>
          <p:cNvSpPr/>
          <p:nvPr/>
        </p:nvSpPr>
        <p:spPr>
          <a:xfrm>
            <a:off x="1110221" y="2838519"/>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lnSpc>
                <a:spcPct val="150000"/>
              </a:lnSpc>
              <a:defRPr/>
            </a:pPr>
            <a:r>
              <a:rPr lang="vi-VN" sz="2400" dirty="0">
                <a:solidFill>
                  <a:prstClr val="black"/>
                </a:solidFill>
                <a:latin typeface="#9Slide03 Roboto Medium" panose="02000000000000000000" pitchFamily="2" charset="0"/>
                <a:ea typeface="#9Slide03 Roboto Medium" panose="02000000000000000000" pitchFamily="2" charset="0"/>
              </a:rPr>
              <a:t>C. </a:t>
            </a:r>
            <a:r>
              <a:rPr lang="vi-VN" sz="2400" dirty="0">
                <a:solidFill>
                  <a:srgbClr val="000000"/>
                </a:solidFill>
                <a:latin typeface="#9Slide03 Roboto Medium" panose="02000000000000000000" pitchFamily="2" charset="0"/>
                <a:ea typeface="#9Slide03 Roboto Medium" panose="02000000000000000000" pitchFamily="2" charset="0"/>
              </a:rPr>
              <a:t>Dân cư phân bố không đều</a:t>
            </a:r>
            <a:r>
              <a:rPr lang="en-US" sz="2400" dirty="0">
                <a:solidFill>
                  <a:srgbClr val="000000"/>
                </a:solidFill>
                <a:latin typeface="#9Slide03 Roboto Medium" panose="02000000000000000000" pitchFamily="2" charset="0"/>
                <a:ea typeface="#9Slide03 Roboto Medium" panose="02000000000000000000" pitchFamily="2" charset="0"/>
              </a:rPr>
              <a:t>.</a:t>
            </a:r>
          </a:p>
        </p:txBody>
      </p:sp>
      <p:sp>
        <p:nvSpPr>
          <p:cNvPr id="44" name="Rectangle 43"/>
          <p:cNvSpPr/>
          <p:nvPr/>
        </p:nvSpPr>
        <p:spPr>
          <a:xfrm>
            <a:off x="6130615" y="2842707"/>
            <a:ext cx="4906799" cy="770816"/>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defRPr/>
            </a:pPr>
            <a:r>
              <a:rPr lang="vi-VN" sz="2400" dirty="0">
                <a:solidFill>
                  <a:prstClr val="black"/>
                </a:solidFill>
                <a:latin typeface="#9Slide03 Roboto Medium" panose="02000000000000000000" pitchFamily="2" charset="0"/>
                <a:ea typeface="#9Slide03 Roboto Medium" panose="02000000000000000000" pitchFamily="2" charset="0"/>
              </a:rPr>
              <a:t>D. </a:t>
            </a:r>
            <a:r>
              <a:rPr lang="vi-VN" sz="2400" dirty="0">
                <a:solidFill>
                  <a:srgbClr val="000000"/>
                </a:solidFill>
                <a:latin typeface="#9Slide03 Roboto Medium" panose="02000000000000000000" pitchFamily="2" charset="0"/>
                <a:ea typeface="#9Slide03 Roboto Medium" panose="02000000000000000000" pitchFamily="2" charset="0"/>
              </a:rPr>
              <a:t>Gia tăng dân số ngang mức trung bình thế giới.</a:t>
            </a:r>
          </a:p>
        </p:txBody>
      </p:sp>
      <p:pic>
        <p:nvPicPr>
          <p:cNvPr id="47" name="Picture 46"/>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5211296" y="1974821"/>
            <a:ext cx="805723" cy="708059"/>
          </a:xfrm>
          <a:prstGeom prst="rect">
            <a:avLst/>
          </a:prstGeom>
        </p:spPr>
      </p:pic>
      <p:pic>
        <p:nvPicPr>
          <p:cNvPr id="51" name="Picture 50"/>
          <p:cNvPicPr>
            <a:picLocks noChangeAspect="1"/>
          </p:cNvPicPr>
          <p:nvPr/>
        </p:nvPicPr>
        <p:blipFill rotWithShape="1">
          <a:blip r:embed="rId12"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2871883"/>
            <a:ext cx="804536" cy="704088"/>
          </a:xfrm>
          <a:prstGeom prst="rect">
            <a:avLst/>
          </a:prstGeom>
        </p:spPr>
      </p:pic>
      <p:pic>
        <p:nvPicPr>
          <p:cNvPr id="49" name="Picture 48"/>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10346266" y="2848619"/>
            <a:ext cx="804743" cy="707197"/>
          </a:xfrm>
          <a:prstGeom prst="rect">
            <a:avLst/>
          </a:prstGeom>
        </p:spPr>
      </p:pic>
      <p:pic>
        <p:nvPicPr>
          <p:cNvPr id="53" name="Picture 52"/>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10329003" y="1998700"/>
            <a:ext cx="804743" cy="643793"/>
          </a:xfrm>
          <a:prstGeom prst="rect">
            <a:avLst/>
          </a:prstGeom>
        </p:spPr>
      </p:pic>
      <p:sp>
        <p:nvSpPr>
          <p:cNvPr id="18" name="Cloud 17">
            <a:hlinkClick r:id="rId14" action="ppaction://hlinksldjump"/>
          </p:cNvPr>
          <p:cNvSpPr/>
          <p:nvPr/>
        </p:nvSpPr>
        <p:spPr>
          <a:xfrm>
            <a:off x="4667495" y="4702499"/>
            <a:ext cx="2359211" cy="1104900"/>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r>
              <a:rPr lang="en-US" sz="2400" dirty="0">
                <a:solidFill>
                  <a:prstClr val="white">
                    <a:lumMod val="50000"/>
                  </a:prstClr>
                </a:solidFill>
                <a:latin typeface="#9Slide03 Roboto Medium" panose="02000000000000000000" pitchFamily="2" charset="0"/>
                <a:ea typeface="#9Slide03 Roboto Medium" panose="02000000000000000000" pitchFamily="2" charset="0"/>
              </a:rPr>
              <a:t>QUAY VỀ</a:t>
            </a:r>
            <a:endParaRPr lang="vi-VN" sz="2400" dirty="0">
              <a:solidFill>
                <a:prstClr val="white">
                  <a:lumMod val="50000"/>
                </a:prstClr>
              </a:solidFill>
              <a:latin typeface="#9Slide03 Roboto Medium" panose="02000000000000000000" pitchFamily="2" charset="0"/>
              <a:ea typeface="#9Slide03 Roboto Medium" panose="02000000000000000000" pitchFamily="2" charset="0"/>
            </a:endParaRPr>
          </a:p>
        </p:txBody>
      </p:sp>
      <p:sp>
        <p:nvSpPr>
          <p:cNvPr id="2" name="TextBox 1"/>
          <p:cNvSpPr txBox="1"/>
          <p:nvPr/>
        </p:nvSpPr>
        <p:spPr>
          <a:xfrm>
            <a:off x="10361979" y="6521824"/>
            <a:ext cx="1726928" cy="369332"/>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defTabSz="914377">
              <a:defRPr/>
            </a:pPr>
            <a:endParaRPr lang="en-US" dirty="0">
              <a:solidFill>
                <a:prstClr val="black"/>
              </a:solidFill>
              <a:latin typeface="Calibri"/>
            </a:endParaRPr>
          </a:p>
        </p:txBody>
      </p:sp>
    </p:spTree>
    <p:extLst>
      <p:ext uri="{BB962C8B-B14F-4D97-AF65-F5344CB8AC3E}">
        <p14:creationId xmlns:p14="http://schemas.microsoft.com/office/powerpoint/2010/main" val="12324161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8" presetClass="emph" presetSubtype="0" repeatCount="indefinite" fill="hold" nodeType="withEffect">
                                  <p:stCondLst>
                                    <p:cond delay="0"/>
                                  </p:stCondLst>
                                  <p:childTnLst>
                                    <p:animRot by="21600000">
                                      <p:cBhvr>
                                        <p:cTn id="31" dur="2250" fill="hold"/>
                                        <p:tgtEl>
                                          <p:spTgt spid="7"/>
                                        </p:tgtEl>
                                        <p:attrNameLst>
                                          <p:attrName>r</p:attrName>
                                        </p:attrNameLst>
                                      </p:cBhvr>
                                    </p:animRot>
                                  </p:childTnLst>
                                </p:cTn>
                              </p:par>
                              <p:par>
                                <p:cTn id="32" presetID="8" presetClass="emph" presetSubtype="0" repeatCount="indefinite" fill="hold" nodeType="withEffect">
                                  <p:stCondLst>
                                    <p:cond delay="0"/>
                                  </p:stCondLst>
                                  <p:childTnLst>
                                    <p:animRot by="21600000">
                                      <p:cBhvr>
                                        <p:cTn id="33" dur="2500" fill="hold"/>
                                        <p:tgtEl>
                                          <p:spTgt spid="9"/>
                                        </p:tgtEl>
                                        <p:attrNameLst>
                                          <p:attrName>r</p:attrName>
                                        </p:attrNameLst>
                                      </p:cBhvr>
                                    </p:animRot>
                                  </p:childTnLst>
                                </p:cTn>
                              </p:par>
                              <p:par>
                                <p:cTn id="34" presetID="8" presetClass="emph" presetSubtype="0" repeatCount="indefinite" fill="hold" nodeType="withEffect">
                                  <p:stCondLst>
                                    <p:cond delay="0"/>
                                  </p:stCondLst>
                                  <p:childTnLst>
                                    <p:animRot by="21600000">
                                      <p:cBhvr>
                                        <p:cTn id="35" dur="2000" fill="hold"/>
                                        <p:tgtEl>
                                          <p:spTgt spid="11"/>
                                        </p:tgtEl>
                                        <p:attrNameLst>
                                          <p:attrName>r</p:attrName>
                                        </p:attrNameLst>
                                      </p:cBhvr>
                                    </p:animRot>
                                  </p:childTnLst>
                                </p:cTn>
                              </p:par>
                              <p:par>
                                <p:cTn id="36" presetID="2" presetClass="entr" presetSubtype="2" repeatCount="indefinite"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additive="base">
                                        <p:cTn id="38" dur="20000" fill="hold"/>
                                        <p:tgtEl>
                                          <p:spTgt spid="40"/>
                                        </p:tgtEl>
                                        <p:attrNameLst>
                                          <p:attrName>ppt_x</p:attrName>
                                        </p:attrNameLst>
                                      </p:cBhvr>
                                      <p:tavLst>
                                        <p:tav tm="0">
                                          <p:val>
                                            <p:strVal val="1+#ppt_w/2"/>
                                          </p:val>
                                        </p:tav>
                                        <p:tav tm="100000">
                                          <p:val>
                                            <p:strVal val="#ppt_x"/>
                                          </p:val>
                                        </p:tav>
                                      </p:tavLst>
                                    </p:anim>
                                    <p:anim calcmode="lin" valueType="num">
                                      <p:cBhvr additive="base">
                                        <p:cTn id="39" dur="20000" fill="hold"/>
                                        <p:tgtEl>
                                          <p:spTgt spid="40"/>
                                        </p:tgtEl>
                                        <p:attrNameLst>
                                          <p:attrName>ppt_y</p:attrName>
                                        </p:attrNameLst>
                                      </p:cBhvr>
                                      <p:tavLst>
                                        <p:tav tm="0">
                                          <p:val>
                                            <p:strVal val="#ppt_y"/>
                                          </p:val>
                                        </p:tav>
                                        <p:tav tm="100000">
                                          <p:val>
                                            <p:strVal val="#ppt_y"/>
                                          </p:val>
                                        </p:tav>
                                      </p:tavLst>
                                    </p:anim>
                                  </p:childTnLst>
                                </p:cTn>
                              </p:par>
                              <p:par>
                                <p:cTn id="40" presetID="2" presetClass="entr" presetSubtype="8" repeatCount="indefinite" fill="hold" grpId="0" nodeType="withEffect">
                                  <p:stCondLst>
                                    <p:cond delay="500"/>
                                  </p:stCondLst>
                                  <p:childTnLst>
                                    <p:set>
                                      <p:cBhvr>
                                        <p:cTn id="41" dur="1" fill="hold">
                                          <p:stCondLst>
                                            <p:cond delay="0"/>
                                          </p:stCondLst>
                                        </p:cTn>
                                        <p:tgtEl>
                                          <p:spTgt spid="41"/>
                                        </p:tgtEl>
                                        <p:attrNameLst>
                                          <p:attrName>style.visibility</p:attrName>
                                        </p:attrNameLst>
                                      </p:cBhvr>
                                      <p:to>
                                        <p:strVal val="visible"/>
                                      </p:to>
                                    </p:set>
                                    <p:anim calcmode="lin" valueType="num">
                                      <p:cBhvr additive="base">
                                        <p:cTn id="42" dur="20000" fill="hold"/>
                                        <p:tgtEl>
                                          <p:spTgt spid="41"/>
                                        </p:tgtEl>
                                        <p:attrNameLst>
                                          <p:attrName>ppt_x</p:attrName>
                                        </p:attrNameLst>
                                      </p:cBhvr>
                                      <p:tavLst>
                                        <p:tav tm="0">
                                          <p:val>
                                            <p:strVal val="0-#ppt_w/2"/>
                                          </p:val>
                                        </p:tav>
                                        <p:tav tm="100000">
                                          <p:val>
                                            <p:strVal val="#ppt_x"/>
                                          </p:val>
                                        </p:tav>
                                      </p:tavLst>
                                    </p:anim>
                                    <p:anim calcmode="lin" valueType="num">
                                      <p:cBhvr additive="base">
                                        <p:cTn id="43" dur="200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4" restart="whenNotActive" fill="hold" evtFilter="cancelBubble" nodeType="interactiveSeq">
                <p:stCondLst>
                  <p:cond evt="onClick" delay="0">
                    <p:tgtEl>
                      <p:spTgt spid="26"/>
                    </p:tgtEl>
                  </p:cond>
                </p:stCondLst>
                <p:endSync evt="end" delay="0">
                  <p:rtn val="all"/>
                </p:endSync>
                <p:childTnLst>
                  <p:par>
                    <p:cTn id="45" fill="hold">
                      <p:stCondLst>
                        <p:cond delay="0"/>
                      </p:stCondLst>
                      <p:childTnLst>
                        <p:par>
                          <p:cTn id="46" fill="hold">
                            <p:stCondLst>
                              <p:cond delay="0"/>
                            </p:stCondLst>
                            <p:childTnLst>
                              <p:par>
                                <p:cTn id="47" presetID="1" presetClass="emph" presetSubtype="2" fill="hold" nodeType="clickEffect">
                                  <p:stCondLst>
                                    <p:cond delay="0"/>
                                  </p:stCondLst>
                                  <p:childTnLst>
                                    <p:animClr clrSpc="rgb" dir="cw">
                                      <p:cBhvr>
                                        <p:cTn id="48" dur="250" fill="hold"/>
                                        <p:tgtEl>
                                          <p:spTgt spid="26"/>
                                        </p:tgtEl>
                                        <p:attrNameLst>
                                          <p:attrName>fillcolor</p:attrName>
                                        </p:attrNameLst>
                                      </p:cBhvr>
                                      <p:to>
                                        <a:srgbClr val="FFF2CC"/>
                                      </p:to>
                                    </p:animClr>
                                    <p:set>
                                      <p:cBhvr>
                                        <p:cTn id="49" dur="250" fill="hold"/>
                                        <p:tgtEl>
                                          <p:spTgt spid="26"/>
                                        </p:tgtEl>
                                        <p:attrNameLst>
                                          <p:attrName>fill.type</p:attrName>
                                        </p:attrNameLst>
                                      </p:cBhvr>
                                      <p:to>
                                        <p:strVal val="solid"/>
                                      </p:to>
                                    </p:set>
                                    <p:set>
                                      <p:cBhvr>
                                        <p:cTn id="50" dur="250" fill="hold"/>
                                        <p:tgtEl>
                                          <p:spTgt spid="26"/>
                                        </p:tgtEl>
                                        <p:attrNameLst>
                                          <p:attrName>fill.on</p:attrName>
                                        </p:attrNameLst>
                                      </p:cBhvr>
                                      <p:to>
                                        <p:strVal val="true"/>
                                      </p:to>
                                    </p:set>
                                  </p:childTnLst>
                                  <p:subTnLst>
                                    <p:audio>
                                      <p:cMediaNode>
                                        <p:cTn display="0" masterRel="sameClick">
                                          <p:stCondLst>
                                            <p:cond evt="begin" delay="0">
                                              <p:tn val="47"/>
                                            </p:cond>
                                          </p:stCondLst>
                                          <p:endCondLst>
                                            <p:cond evt="onStopAudio" delay="0">
                                              <p:tgtEl>
                                                <p:sldTgt/>
                                              </p:tgtEl>
                                            </p:cond>
                                          </p:endCondLst>
                                        </p:cTn>
                                        <p:tgtEl>
                                          <p:sndTgt r:embed="rId2" name="click.wav"/>
                                        </p:tgtEl>
                                      </p:cMediaNode>
                                    </p:audio>
                                  </p:subTnLst>
                                </p:cTn>
                              </p:par>
                              <p:par>
                                <p:cTn id="51" presetID="23" presetClass="entr" presetSubtype="32" fill="hold" nodeType="withEffect">
                                  <p:stCondLst>
                                    <p:cond delay="1000"/>
                                  </p:stCondLst>
                                  <p:childTnLst>
                                    <p:set>
                                      <p:cBhvr>
                                        <p:cTn id="52" dur="1" fill="hold">
                                          <p:stCondLst>
                                            <p:cond delay="0"/>
                                          </p:stCondLst>
                                        </p:cTn>
                                        <p:tgtEl>
                                          <p:spTgt spid="47"/>
                                        </p:tgtEl>
                                        <p:attrNameLst>
                                          <p:attrName>style.visibility</p:attrName>
                                        </p:attrNameLst>
                                      </p:cBhvr>
                                      <p:to>
                                        <p:strVal val="visible"/>
                                      </p:to>
                                    </p:set>
                                    <p:anim calcmode="lin" valueType="num">
                                      <p:cBhvr>
                                        <p:cTn id="53" dur="250" fill="hold"/>
                                        <p:tgtEl>
                                          <p:spTgt spid="47"/>
                                        </p:tgtEl>
                                        <p:attrNameLst>
                                          <p:attrName>ppt_w</p:attrName>
                                        </p:attrNameLst>
                                      </p:cBhvr>
                                      <p:tavLst>
                                        <p:tav tm="0">
                                          <p:val>
                                            <p:strVal val="4*#ppt_w"/>
                                          </p:val>
                                        </p:tav>
                                        <p:tav tm="100000">
                                          <p:val>
                                            <p:strVal val="#ppt_w"/>
                                          </p:val>
                                        </p:tav>
                                      </p:tavLst>
                                    </p:anim>
                                    <p:anim calcmode="lin" valueType="num">
                                      <p:cBhvr>
                                        <p:cTn id="5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1"/>
                                            </p:cond>
                                          </p:stCondLst>
                                          <p:endCondLst>
                                            <p:cond evt="onStopAudio" delay="0">
                                              <p:tgtEl>
                                                <p:sldTgt/>
                                              </p:tgtEl>
                                            </p:cond>
                                          </p:endCondLst>
                                        </p:cTn>
                                        <p:tgtEl>
                                          <p:sndTgt r:embed="rId3" name="Wrong Buzzer.wav"/>
                                        </p:tgtEl>
                                      </p:cMediaNode>
                                    </p:audio>
                                  </p:subTnLst>
                                </p:cTn>
                              </p:par>
                              <p:par>
                                <p:cTn id="55" presetID="1" presetClass="emph" presetSubtype="2" fill="hold" nodeType="withEffect">
                                  <p:stCondLst>
                                    <p:cond delay="1000"/>
                                  </p:stCondLst>
                                  <p:childTnLst>
                                    <p:animClr clrSpc="rgb" dir="cw">
                                      <p:cBhvr>
                                        <p:cTn id="56" dur="250" fill="hold"/>
                                        <p:tgtEl>
                                          <p:spTgt spid="26"/>
                                        </p:tgtEl>
                                        <p:attrNameLst>
                                          <p:attrName>fillcolor</p:attrName>
                                        </p:attrNameLst>
                                      </p:cBhvr>
                                      <p:to>
                                        <a:srgbClr val="FFFF00"/>
                                      </p:to>
                                    </p:animClr>
                                    <p:set>
                                      <p:cBhvr>
                                        <p:cTn id="57" dur="250" fill="hold"/>
                                        <p:tgtEl>
                                          <p:spTgt spid="26"/>
                                        </p:tgtEl>
                                        <p:attrNameLst>
                                          <p:attrName>fill.type</p:attrName>
                                        </p:attrNameLst>
                                      </p:cBhvr>
                                      <p:to>
                                        <p:strVal val="solid"/>
                                      </p:to>
                                    </p:set>
                                    <p:set>
                                      <p:cBhvr>
                                        <p:cTn id="5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59" restart="whenNotActive" fill="hold" evtFilter="cancelBubble" nodeType="interactiveSeq">
                <p:stCondLst>
                  <p:cond evt="onClick" delay="0">
                    <p:tgtEl>
                      <p:spTgt spid="42"/>
                    </p:tgtEl>
                  </p:cond>
                </p:stCondLst>
                <p:endSync evt="end" delay="0">
                  <p:rtn val="all"/>
                </p:endSync>
                <p:childTnLst>
                  <p:par>
                    <p:cTn id="60" fill="hold">
                      <p:stCondLst>
                        <p:cond delay="0"/>
                      </p:stCondLst>
                      <p:childTnLst>
                        <p:par>
                          <p:cTn id="61" fill="hold">
                            <p:stCondLst>
                              <p:cond delay="0"/>
                            </p:stCondLst>
                            <p:childTnLst>
                              <p:par>
                                <p:cTn id="62" presetID="1" presetClass="emph" presetSubtype="2" fill="hold" nodeType="clickEffect">
                                  <p:stCondLst>
                                    <p:cond delay="0"/>
                                  </p:stCondLst>
                                  <p:childTnLst>
                                    <p:animClr clrSpc="rgb" dir="cw">
                                      <p:cBhvr>
                                        <p:cTn id="63" dur="250" fill="hold"/>
                                        <p:tgtEl>
                                          <p:spTgt spid="42"/>
                                        </p:tgtEl>
                                        <p:attrNameLst>
                                          <p:attrName>fillcolor</p:attrName>
                                        </p:attrNameLst>
                                      </p:cBhvr>
                                      <p:to>
                                        <a:srgbClr val="FFF2CC"/>
                                      </p:to>
                                    </p:animClr>
                                    <p:set>
                                      <p:cBhvr>
                                        <p:cTn id="64" dur="250" fill="hold"/>
                                        <p:tgtEl>
                                          <p:spTgt spid="42"/>
                                        </p:tgtEl>
                                        <p:attrNameLst>
                                          <p:attrName>fill.type</p:attrName>
                                        </p:attrNameLst>
                                      </p:cBhvr>
                                      <p:to>
                                        <p:strVal val="solid"/>
                                      </p:to>
                                    </p:set>
                                    <p:set>
                                      <p:cBhvr>
                                        <p:cTn id="65" dur="250" fill="hold"/>
                                        <p:tgtEl>
                                          <p:spTgt spid="42"/>
                                        </p:tgtEl>
                                        <p:attrNameLst>
                                          <p:attrName>fill.on</p:attrName>
                                        </p:attrNameLst>
                                      </p:cBhvr>
                                      <p:to>
                                        <p:strVal val="true"/>
                                      </p:to>
                                    </p:set>
                                  </p:childTnLst>
                                  <p:subTnLst>
                                    <p:audio>
                                      <p:cMediaNode>
                                        <p:cTn display="0" masterRel="sameClick">
                                          <p:stCondLst>
                                            <p:cond evt="begin" delay="0">
                                              <p:tn val="62"/>
                                            </p:cond>
                                          </p:stCondLst>
                                          <p:endCondLst>
                                            <p:cond evt="onStopAudio" delay="0">
                                              <p:tgtEl>
                                                <p:sldTgt/>
                                              </p:tgtEl>
                                            </p:cond>
                                          </p:endCondLst>
                                        </p:cTn>
                                        <p:tgtEl>
                                          <p:sndTgt r:embed="rId2" name="click.wav"/>
                                        </p:tgtEl>
                                      </p:cMediaNode>
                                    </p:audio>
                                  </p:subTnLst>
                                </p:cTn>
                              </p:par>
                              <p:par>
                                <p:cTn id="66" presetID="23" presetClass="entr" presetSubtype="32" fill="hold" nodeType="withEffect">
                                  <p:stCondLst>
                                    <p:cond delay="1000"/>
                                  </p:stCondLst>
                                  <p:childTnLst>
                                    <p:set>
                                      <p:cBhvr>
                                        <p:cTn id="67" dur="1" fill="hold">
                                          <p:stCondLst>
                                            <p:cond delay="0"/>
                                          </p:stCondLst>
                                        </p:cTn>
                                        <p:tgtEl>
                                          <p:spTgt spid="53"/>
                                        </p:tgtEl>
                                        <p:attrNameLst>
                                          <p:attrName>style.visibility</p:attrName>
                                        </p:attrNameLst>
                                      </p:cBhvr>
                                      <p:to>
                                        <p:strVal val="visible"/>
                                      </p:to>
                                    </p:set>
                                    <p:anim calcmode="lin" valueType="num">
                                      <p:cBhvr>
                                        <p:cTn id="68" dur="250" fill="hold"/>
                                        <p:tgtEl>
                                          <p:spTgt spid="53"/>
                                        </p:tgtEl>
                                        <p:attrNameLst>
                                          <p:attrName>ppt_w</p:attrName>
                                        </p:attrNameLst>
                                      </p:cBhvr>
                                      <p:tavLst>
                                        <p:tav tm="0">
                                          <p:val>
                                            <p:strVal val="4*#ppt_w"/>
                                          </p:val>
                                        </p:tav>
                                        <p:tav tm="100000">
                                          <p:val>
                                            <p:strVal val="#ppt_w"/>
                                          </p:val>
                                        </p:tav>
                                      </p:tavLst>
                                    </p:anim>
                                    <p:anim calcmode="lin" valueType="num">
                                      <p:cBhvr>
                                        <p:cTn id="6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6"/>
                                            </p:cond>
                                          </p:stCondLst>
                                          <p:endCondLst>
                                            <p:cond evt="onStopAudio" delay="0">
                                              <p:tgtEl>
                                                <p:sldTgt/>
                                              </p:tgtEl>
                                            </p:cond>
                                          </p:endCondLst>
                                        </p:cTn>
                                        <p:tgtEl>
                                          <p:sndTgt r:embed="rId4" name="Check mark.wav"/>
                                        </p:tgtEl>
                                      </p:cMediaNode>
                                    </p:audio>
                                  </p:subTnLst>
                                </p:cTn>
                              </p:par>
                              <p:par>
                                <p:cTn id="70" presetID="1" presetClass="emph" presetSubtype="2" fill="hold" nodeType="withEffect">
                                  <p:stCondLst>
                                    <p:cond delay="1000"/>
                                  </p:stCondLst>
                                  <p:childTnLst>
                                    <p:animClr clrSpc="rgb" dir="cw">
                                      <p:cBhvr>
                                        <p:cTn id="71" dur="250" fill="hold"/>
                                        <p:tgtEl>
                                          <p:spTgt spid="42"/>
                                        </p:tgtEl>
                                        <p:attrNameLst>
                                          <p:attrName>fillcolor</p:attrName>
                                        </p:attrNameLst>
                                      </p:cBhvr>
                                      <p:to>
                                        <a:srgbClr val="00B050"/>
                                      </p:to>
                                    </p:animClr>
                                    <p:set>
                                      <p:cBhvr>
                                        <p:cTn id="72" dur="250" fill="hold"/>
                                        <p:tgtEl>
                                          <p:spTgt spid="42"/>
                                        </p:tgtEl>
                                        <p:attrNameLst>
                                          <p:attrName>fill.type</p:attrName>
                                        </p:attrNameLst>
                                      </p:cBhvr>
                                      <p:to>
                                        <p:strVal val="solid"/>
                                      </p:to>
                                    </p:set>
                                    <p:set>
                                      <p:cBhvr>
                                        <p:cTn id="7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74" restart="whenNotActive" fill="hold" evtFilter="cancelBubble" nodeType="interactiveSeq">
                <p:stCondLst>
                  <p:cond evt="onClick" delay="0">
                    <p:tgtEl>
                      <p:spTgt spid="43"/>
                    </p:tgtEl>
                  </p:cond>
                </p:stCondLst>
                <p:endSync evt="end" delay="0">
                  <p:rtn val="all"/>
                </p:endSync>
                <p:childTnLst>
                  <p:par>
                    <p:cTn id="75" fill="hold">
                      <p:stCondLst>
                        <p:cond delay="0"/>
                      </p:stCondLst>
                      <p:childTnLst>
                        <p:par>
                          <p:cTn id="76" fill="hold">
                            <p:stCondLst>
                              <p:cond delay="0"/>
                            </p:stCondLst>
                            <p:childTnLst>
                              <p:par>
                                <p:cTn id="77" presetID="1" presetClass="emph" presetSubtype="2" fill="hold" nodeType="clickEffect">
                                  <p:stCondLst>
                                    <p:cond delay="0"/>
                                  </p:stCondLst>
                                  <p:childTnLst>
                                    <p:animClr clrSpc="rgb" dir="cw">
                                      <p:cBhvr>
                                        <p:cTn id="78" dur="250" fill="hold"/>
                                        <p:tgtEl>
                                          <p:spTgt spid="43"/>
                                        </p:tgtEl>
                                        <p:attrNameLst>
                                          <p:attrName>fillcolor</p:attrName>
                                        </p:attrNameLst>
                                      </p:cBhvr>
                                      <p:to>
                                        <a:srgbClr val="FFF2CC"/>
                                      </p:to>
                                    </p:animClr>
                                    <p:set>
                                      <p:cBhvr>
                                        <p:cTn id="79" dur="250" fill="hold"/>
                                        <p:tgtEl>
                                          <p:spTgt spid="43"/>
                                        </p:tgtEl>
                                        <p:attrNameLst>
                                          <p:attrName>fill.type</p:attrName>
                                        </p:attrNameLst>
                                      </p:cBhvr>
                                      <p:to>
                                        <p:strVal val="solid"/>
                                      </p:to>
                                    </p:set>
                                    <p:set>
                                      <p:cBhvr>
                                        <p:cTn id="80" dur="250" fill="hold"/>
                                        <p:tgtEl>
                                          <p:spTgt spid="43"/>
                                        </p:tgtEl>
                                        <p:attrNameLst>
                                          <p:attrName>fill.on</p:attrName>
                                        </p:attrNameLst>
                                      </p:cBhvr>
                                      <p:to>
                                        <p:strVal val="true"/>
                                      </p:to>
                                    </p:set>
                                  </p:childTnLst>
                                  <p:subTnLst>
                                    <p:audio>
                                      <p:cMediaNode>
                                        <p:cTn display="0" masterRel="sameClick">
                                          <p:stCondLst>
                                            <p:cond evt="begin" delay="0">
                                              <p:tn val="77"/>
                                            </p:cond>
                                          </p:stCondLst>
                                          <p:endCondLst>
                                            <p:cond evt="onStopAudio" delay="0">
                                              <p:tgtEl>
                                                <p:sldTgt/>
                                              </p:tgtEl>
                                            </p:cond>
                                          </p:endCondLst>
                                        </p:cTn>
                                        <p:tgtEl>
                                          <p:sndTgt r:embed="rId2" name="click.wav"/>
                                        </p:tgtEl>
                                      </p:cMediaNode>
                                    </p:audio>
                                  </p:subTnLst>
                                </p:cTn>
                              </p:par>
                              <p:par>
                                <p:cTn id="81" presetID="23" presetClass="entr" presetSubtype="32" fill="hold" nodeType="withEffect">
                                  <p:stCondLst>
                                    <p:cond delay="1000"/>
                                  </p:stCondLst>
                                  <p:childTnLst>
                                    <p:set>
                                      <p:cBhvr>
                                        <p:cTn id="82" dur="1" fill="hold">
                                          <p:stCondLst>
                                            <p:cond delay="0"/>
                                          </p:stCondLst>
                                        </p:cTn>
                                        <p:tgtEl>
                                          <p:spTgt spid="51"/>
                                        </p:tgtEl>
                                        <p:attrNameLst>
                                          <p:attrName>style.visibility</p:attrName>
                                        </p:attrNameLst>
                                      </p:cBhvr>
                                      <p:to>
                                        <p:strVal val="visible"/>
                                      </p:to>
                                    </p:set>
                                    <p:anim calcmode="lin" valueType="num">
                                      <p:cBhvr>
                                        <p:cTn id="83" dur="250" fill="hold"/>
                                        <p:tgtEl>
                                          <p:spTgt spid="51"/>
                                        </p:tgtEl>
                                        <p:attrNameLst>
                                          <p:attrName>ppt_w</p:attrName>
                                        </p:attrNameLst>
                                      </p:cBhvr>
                                      <p:tavLst>
                                        <p:tav tm="0">
                                          <p:val>
                                            <p:strVal val="4*#ppt_w"/>
                                          </p:val>
                                        </p:tav>
                                        <p:tav tm="100000">
                                          <p:val>
                                            <p:strVal val="#ppt_w"/>
                                          </p:val>
                                        </p:tav>
                                      </p:tavLst>
                                    </p:anim>
                                    <p:anim calcmode="lin" valueType="num">
                                      <p:cBhvr>
                                        <p:cTn id="8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1"/>
                                            </p:cond>
                                          </p:stCondLst>
                                          <p:endCondLst>
                                            <p:cond evt="onStopAudio" delay="0">
                                              <p:tgtEl>
                                                <p:sldTgt/>
                                              </p:tgtEl>
                                            </p:cond>
                                          </p:endCondLst>
                                        </p:cTn>
                                        <p:tgtEl>
                                          <p:sndTgt r:embed="rId3" name="Wrong Buzzer.wav"/>
                                        </p:tgtEl>
                                      </p:cMediaNode>
                                    </p:audio>
                                  </p:subTnLst>
                                </p:cTn>
                              </p:par>
                              <p:par>
                                <p:cTn id="85" presetID="1" presetClass="emph" presetSubtype="2" fill="hold" nodeType="withEffect">
                                  <p:stCondLst>
                                    <p:cond delay="1000"/>
                                  </p:stCondLst>
                                  <p:childTnLst>
                                    <p:animClr clrSpc="rgb" dir="cw">
                                      <p:cBhvr>
                                        <p:cTn id="86" dur="250" fill="hold"/>
                                        <p:tgtEl>
                                          <p:spTgt spid="43"/>
                                        </p:tgtEl>
                                        <p:attrNameLst>
                                          <p:attrName>fillcolor</p:attrName>
                                        </p:attrNameLst>
                                      </p:cBhvr>
                                      <p:to>
                                        <a:srgbClr val="FFFF00"/>
                                      </p:to>
                                    </p:animClr>
                                    <p:set>
                                      <p:cBhvr>
                                        <p:cTn id="87" dur="250" fill="hold"/>
                                        <p:tgtEl>
                                          <p:spTgt spid="43"/>
                                        </p:tgtEl>
                                        <p:attrNameLst>
                                          <p:attrName>fill.type</p:attrName>
                                        </p:attrNameLst>
                                      </p:cBhvr>
                                      <p:to>
                                        <p:strVal val="solid"/>
                                      </p:to>
                                    </p:set>
                                    <p:set>
                                      <p:cBhvr>
                                        <p:cTn id="8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89" restart="whenNotActive" fill="hold" evtFilter="cancelBubble" nodeType="interactiveSeq">
                <p:stCondLst>
                  <p:cond evt="onClick" delay="0">
                    <p:tgtEl>
                      <p:spTgt spid="44"/>
                    </p:tgtEl>
                  </p:cond>
                </p:stCondLst>
                <p:endSync evt="end" delay="0">
                  <p:rtn val="all"/>
                </p:endSync>
                <p:childTnLst>
                  <p:par>
                    <p:cTn id="90" fill="hold">
                      <p:stCondLst>
                        <p:cond delay="0"/>
                      </p:stCondLst>
                      <p:childTnLst>
                        <p:par>
                          <p:cTn id="91" fill="hold">
                            <p:stCondLst>
                              <p:cond delay="0"/>
                            </p:stCondLst>
                            <p:childTnLst>
                              <p:par>
                                <p:cTn id="92" presetID="1" presetClass="emph" presetSubtype="2" fill="hold" nodeType="clickEffect">
                                  <p:stCondLst>
                                    <p:cond delay="0"/>
                                  </p:stCondLst>
                                  <p:childTnLst>
                                    <p:animClr clrSpc="rgb" dir="cw">
                                      <p:cBhvr>
                                        <p:cTn id="93" dur="250" fill="hold"/>
                                        <p:tgtEl>
                                          <p:spTgt spid="44"/>
                                        </p:tgtEl>
                                        <p:attrNameLst>
                                          <p:attrName>fillcolor</p:attrName>
                                        </p:attrNameLst>
                                      </p:cBhvr>
                                      <p:to>
                                        <a:srgbClr val="FFF2CC"/>
                                      </p:to>
                                    </p:animClr>
                                    <p:set>
                                      <p:cBhvr>
                                        <p:cTn id="94" dur="250" fill="hold"/>
                                        <p:tgtEl>
                                          <p:spTgt spid="44"/>
                                        </p:tgtEl>
                                        <p:attrNameLst>
                                          <p:attrName>fill.type</p:attrName>
                                        </p:attrNameLst>
                                      </p:cBhvr>
                                      <p:to>
                                        <p:strVal val="solid"/>
                                      </p:to>
                                    </p:set>
                                    <p:set>
                                      <p:cBhvr>
                                        <p:cTn id="95" dur="250" fill="hold"/>
                                        <p:tgtEl>
                                          <p:spTgt spid="44"/>
                                        </p:tgtEl>
                                        <p:attrNameLst>
                                          <p:attrName>fill.on</p:attrName>
                                        </p:attrNameLst>
                                      </p:cBhvr>
                                      <p:to>
                                        <p:strVal val="true"/>
                                      </p:to>
                                    </p:set>
                                  </p:childTnLst>
                                  <p:subTnLst>
                                    <p:audio>
                                      <p:cMediaNode>
                                        <p:cTn display="0" masterRel="sameClick">
                                          <p:stCondLst>
                                            <p:cond evt="begin" delay="0">
                                              <p:tn val="92"/>
                                            </p:cond>
                                          </p:stCondLst>
                                          <p:endCondLst>
                                            <p:cond evt="onStopAudio" delay="0">
                                              <p:tgtEl>
                                                <p:sldTgt/>
                                              </p:tgtEl>
                                            </p:cond>
                                          </p:endCondLst>
                                        </p:cTn>
                                        <p:tgtEl>
                                          <p:sndTgt r:embed="rId2" name="click.wav"/>
                                        </p:tgtEl>
                                      </p:cMediaNode>
                                    </p:audio>
                                  </p:subTnLst>
                                </p:cTn>
                              </p:par>
                              <p:par>
                                <p:cTn id="96" presetID="23" presetClass="entr" presetSubtype="32" fill="hold" nodeType="withEffect">
                                  <p:stCondLst>
                                    <p:cond delay="1000"/>
                                  </p:stCondLst>
                                  <p:childTnLst>
                                    <p:set>
                                      <p:cBhvr>
                                        <p:cTn id="97" dur="1" fill="hold">
                                          <p:stCondLst>
                                            <p:cond delay="0"/>
                                          </p:stCondLst>
                                        </p:cTn>
                                        <p:tgtEl>
                                          <p:spTgt spid="49"/>
                                        </p:tgtEl>
                                        <p:attrNameLst>
                                          <p:attrName>style.visibility</p:attrName>
                                        </p:attrNameLst>
                                      </p:cBhvr>
                                      <p:to>
                                        <p:strVal val="visible"/>
                                      </p:to>
                                    </p:set>
                                    <p:anim calcmode="lin" valueType="num">
                                      <p:cBhvr>
                                        <p:cTn id="98" dur="250" fill="hold"/>
                                        <p:tgtEl>
                                          <p:spTgt spid="49"/>
                                        </p:tgtEl>
                                        <p:attrNameLst>
                                          <p:attrName>ppt_w</p:attrName>
                                        </p:attrNameLst>
                                      </p:cBhvr>
                                      <p:tavLst>
                                        <p:tav tm="0">
                                          <p:val>
                                            <p:strVal val="4*#ppt_w"/>
                                          </p:val>
                                        </p:tav>
                                        <p:tav tm="100000">
                                          <p:val>
                                            <p:strVal val="#ppt_w"/>
                                          </p:val>
                                        </p:tav>
                                      </p:tavLst>
                                    </p:anim>
                                    <p:anim calcmode="lin" valueType="num">
                                      <p:cBhvr>
                                        <p:cTn id="9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96"/>
                                            </p:cond>
                                          </p:stCondLst>
                                          <p:endCondLst>
                                            <p:cond evt="onStopAudio" delay="0">
                                              <p:tgtEl>
                                                <p:sldTgt/>
                                              </p:tgtEl>
                                            </p:cond>
                                          </p:endCondLst>
                                        </p:cTn>
                                        <p:tgtEl>
                                          <p:sndTgt r:embed="rId3" name="Wrong Buzzer.wav"/>
                                        </p:tgtEl>
                                      </p:cMediaNode>
                                    </p:audio>
                                  </p:subTnLst>
                                </p:cTn>
                              </p:par>
                              <p:par>
                                <p:cTn id="100" presetID="1" presetClass="emph" presetSubtype="2" fill="hold" nodeType="withEffect">
                                  <p:stCondLst>
                                    <p:cond delay="1000"/>
                                  </p:stCondLst>
                                  <p:childTnLst>
                                    <p:animClr clrSpc="rgb" dir="cw">
                                      <p:cBhvr>
                                        <p:cTn id="101" dur="250" fill="hold"/>
                                        <p:tgtEl>
                                          <p:spTgt spid="44"/>
                                        </p:tgtEl>
                                        <p:attrNameLst>
                                          <p:attrName>fillcolor</p:attrName>
                                        </p:attrNameLst>
                                      </p:cBhvr>
                                      <p:to>
                                        <a:srgbClr val="FFFF00"/>
                                      </p:to>
                                    </p:animClr>
                                    <p:set>
                                      <p:cBhvr>
                                        <p:cTn id="102" dur="250" fill="hold"/>
                                        <p:tgtEl>
                                          <p:spTgt spid="44"/>
                                        </p:tgtEl>
                                        <p:attrNameLst>
                                          <p:attrName>fill.type</p:attrName>
                                        </p:attrNameLst>
                                      </p:cBhvr>
                                      <p:to>
                                        <p:strVal val="solid"/>
                                      </p:to>
                                    </p:set>
                                    <p:set>
                                      <p:cBhvr>
                                        <p:cTn id="10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1" grpId="0" animBg="1"/>
      <p:bldP spid="42" grpId="0" animBg="1"/>
      <p:bldP spid="43" grpId="0" animBg="1"/>
      <p:bldP spid="4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DEA7042-98AD-4590-8A75-2F7F88805E67}"/>
              </a:ext>
            </a:extLst>
          </p:cNvPr>
          <p:cNvSpPr/>
          <p:nvPr/>
        </p:nvSpPr>
        <p:spPr>
          <a:xfrm>
            <a:off x="0" y="83087"/>
            <a:ext cx="12192000" cy="640393"/>
          </a:xfrm>
          <a:prstGeom prst="rect">
            <a:avLst/>
          </a:prstGeom>
          <a:solidFill>
            <a:srgbClr val="08699F"/>
          </a:solidFill>
          <a:ln w="12700" cap="flat" cmpd="sng" algn="ctr">
            <a:solidFill>
              <a:srgbClr val="08699F"/>
            </a:solidFill>
            <a:prstDash val="solid"/>
            <a:miter lim="800000"/>
          </a:ln>
          <a:effectLst/>
        </p:spPr>
        <p:txBody>
          <a:bodyPr rtlCol="0" anchor="ctr"/>
          <a:lstStyle/>
          <a:p>
            <a:pPr marL="0" lvl="1" algn="ctr">
              <a:defRPr/>
            </a:pPr>
            <a:r>
              <a:rPr lang="en-US" sz="2800" b="1" kern="0" dirty="0">
                <a:solidFill>
                  <a:prstClr val="white"/>
                </a:solidFill>
                <a:latin typeface="#9Slide03 Roboto Medium" panose="02000000000000000000" pitchFamily="2" charset="0"/>
                <a:ea typeface="#9Slide03 Roboto Medium" panose="02000000000000000000" pitchFamily="2" charset="0"/>
              </a:rPr>
              <a:t>SUY NGẪM SAU BÀI HỌC</a:t>
            </a:r>
          </a:p>
        </p:txBody>
      </p:sp>
      <p:grpSp>
        <p:nvGrpSpPr>
          <p:cNvPr id="5" name="Group 4">
            <a:extLst>
              <a:ext uri="{FF2B5EF4-FFF2-40B4-BE49-F238E27FC236}">
                <a16:creationId xmlns:a16="http://schemas.microsoft.com/office/drawing/2014/main" id="{510C8B44-3E79-411E-9732-53E474FB0F3C}"/>
              </a:ext>
            </a:extLst>
          </p:cNvPr>
          <p:cNvGrpSpPr/>
          <p:nvPr/>
        </p:nvGrpSpPr>
        <p:grpSpPr>
          <a:xfrm>
            <a:off x="861610" y="1962686"/>
            <a:ext cx="4159749" cy="4159749"/>
            <a:chOff x="1171808" y="2023387"/>
            <a:chExt cx="2801037" cy="2801037"/>
          </a:xfrm>
        </p:grpSpPr>
        <p:sp>
          <p:nvSpPr>
            <p:cNvPr id="6" name="Oval 5">
              <a:extLst>
                <a:ext uri="{FF2B5EF4-FFF2-40B4-BE49-F238E27FC236}">
                  <a16:creationId xmlns:a16="http://schemas.microsoft.com/office/drawing/2014/main" id="{4E153341-962C-411C-86BD-A02480848BF8}"/>
                </a:ext>
              </a:extLst>
            </p:cNvPr>
            <p:cNvSpPr/>
            <p:nvPr/>
          </p:nvSpPr>
          <p:spPr>
            <a:xfrm>
              <a:off x="1268061" y="2119640"/>
              <a:ext cx="2633811" cy="2633811"/>
            </a:xfrm>
            <a:prstGeom prst="ellipse">
              <a:avLst/>
            </a:prstGeom>
            <a:solidFill>
              <a:srgbClr val="FFC93D"/>
            </a:solidFill>
            <a:ln w="12700" cap="flat" cmpd="sng" algn="ctr">
              <a:noFill/>
              <a:prstDash val="solid"/>
              <a:miter lim="800000"/>
            </a:ln>
            <a:effectLst/>
          </p:spPr>
          <p:txBody>
            <a:bodyPr rtlCol="0" anchor="ctr"/>
            <a:lstStyle/>
            <a:p>
              <a:pPr algn="ctr">
                <a:defRPr/>
              </a:pPr>
              <a:endParaRPr lang="en-US" kern="0">
                <a:solidFill>
                  <a:prstClr val="white"/>
                </a:solidFill>
                <a:latin typeface="Roboto" pitchFamily="2" charset="0"/>
                <a:ea typeface="Roboto" pitchFamily="2" charset="0"/>
              </a:endParaRPr>
            </a:p>
          </p:txBody>
        </p:sp>
        <p:sp>
          <p:nvSpPr>
            <p:cNvPr id="7" name="Oval 6">
              <a:extLst>
                <a:ext uri="{FF2B5EF4-FFF2-40B4-BE49-F238E27FC236}">
                  <a16:creationId xmlns:a16="http://schemas.microsoft.com/office/drawing/2014/main" id="{9EFF141B-7199-422A-9625-E6A6E06B4AE5}"/>
                </a:ext>
              </a:extLst>
            </p:cNvPr>
            <p:cNvSpPr/>
            <p:nvPr/>
          </p:nvSpPr>
          <p:spPr>
            <a:xfrm>
              <a:off x="1171808" y="2023387"/>
              <a:ext cx="2801037" cy="2801037"/>
            </a:xfrm>
            <a:prstGeom prst="ellipse">
              <a:avLst/>
            </a:prstGeom>
            <a:noFill/>
            <a:ln w="12700" cap="flat" cmpd="sng" algn="ctr">
              <a:solidFill>
                <a:srgbClr val="FFC93D"/>
              </a:solidFill>
              <a:prstDash val="solid"/>
              <a:miter lim="800000"/>
            </a:ln>
            <a:effectLst/>
          </p:spPr>
          <p:txBody>
            <a:bodyPr rtlCol="0" anchor="ctr"/>
            <a:lstStyle/>
            <a:p>
              <a:pPr algn="ctr">
                <a:defRPr/>
              </a:pPr>
              <a:endParaRPr lang="en-US" kern="0">
                <a:solidFill>
                  <a:prstClr val="white"/>
                </a:solidFill>
                <a:latin typeface="Roboto" pitchFamily="2" charset="0"/>
                <a:ea typeface="Roboto" pitchFamily="2" charset="0"/>
              </a:endParaRPr>
            </a:p>
          </p:txBody>
        </p:sp>
      </p:grpSp>
      <p:pic>
        <p:nvPicPr>
          <p:cNvPr id="8" name="Picture 7" descr="A picture containing text, vector graphics&#10;&#10;Description automatically generated">
            <a:extLst>
              <a:ext uri="{FF2B5EF4-FFF2-40B4-BE49-F238E27FC236}">
                <a16:creationId xmlns:a16="http://schemas.microsoft.com/office/drawing/2014/main" id="{E0CE4E98-B7EC-44EC-A9E0-7A1B0EA28DD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392452" y="2571923"/>
            <a:ext cx="3110961" cy="3110961"/>
          </a:xfrm>
          <a:prstGeom prst="rect">
            <a:avLst/>
          </a:prstGeom>
        </p:spPr>
      </p:pic>
      <p:sp>
        <p:nvSpPr>
          <p:cNvPr id="9" name="Rectangle 8"/>
          <p:cNvSpPr/>
          <p:nvPr/>
        </p:nvSpPr>
        <p:spPr>
          <a:xfrm>
            <a:off x="6997462" y="3663370"/>
            <a:ext cx="5055993" cy="572464"/>
          </a:xfrm>
          <a:prstGeom prst="rect">
            <a:avLst/>
          </a:prstGeom>
        </p:spPr>
        <p:txBody>
          <a:bodyPr wrap="square">
            <a:spAutoFit/>
          </a:bodyPr>
          <a:lstStyle/>
          <a:p>
            <a:pPr marL="0" lvl="1" defTabSz="1219140">
              <a:lnSpc>
                <a:spcPct val="130000"/>
              </a:lnSpc>
              <a:buClr>
                <a:srgbClr val="000000"/>
              </a:buClr>
              <a:buSzPts val="2500"/>
              <a:defRPr/>
            </a:pPr>
            <a:r>
              <a:rPr lang="en-US" sz="2400" dirty="0">
                <a:solidFill>
                  <a:srgbClr val="4B4B4B">
                    <a:lumMod val="50000"/>
                  </a:srgbClr>
                </a:solidFill>
                <a:latin typeface="#9Slide03 Roboto Medium" panose="02000000000000000000" pitchFamily="2" charset="0"/>
                <a:ea typeface="#9Slide03 Roboto Medium" panose="02000000000000000000" pitchFamily="2" charset="0"/>
                <a:sym typeface="Times New Roman"/>
              </a:rPr>
              <a:t>điều </a:t>
            </a:r>
            <a:r>
              <a:rPr lang="en-US" sz="2400" dirty="0" err="1">
                <a:solidFill>
                  <a:srgbClr val="4B4B4B">
                    <a:lumMod val="50000"/>
                  </a:srgbClr>
                </a:solidFill>
                <a:latin typeface="#9Slide03 Roboto Medium" panose="02000000000000000000" pitchFamily="2" charset="0"/>
                <a:ea typeface="#9Slide03 Roboto Medium" panose="02000000000000000000" pitchFamily="2" charset="0"/>
                <a:sym typeface="Times New Roman"/>
              </a:rPr>
              <a:t>em</a:t>
            </a:r>
            <a:r>
              <a:rPr lang="en-US" sz="2400" dirty="0">
                <a:solidFill>
                  <a:srgbClr val="4B4B4B">
                    <a:lumMod val="50000"/>
                  </a:srgbClr>
                </a:solidFill>
                <a:latin typeface="#9Slide03 Roboto Medium" panose="02000000000000000000" pitchFamily="2" charset="0"/>
                <a:ea typeface="#9Slide03 Roboto Medium" panose="02000000000000000000" pitchFamily="2" charset="0"/>
                <a:sym typeface="Times New Roman"/>
              </a:rPr>
              <a:t> </a:t>
            </a:r>
            <a:r>
              <a:rPr lang="en-US" sz="2400" dirty="0" err="1">
                <a:solidFill>
                  <a:srgbClr val="4B4B4B">
                    <a:lumMod val="50000"/>
                  </a:srgbClr>
                </a:solidFill>
                <a:latin typeface="#9Slide03 Roboto Medium" panose="02000000000000000000" pitchFamily="2" charset="0"/>
                <a:ea typeface="#9Slide03 Roboto Medium" panose="02000000000000000000" pitchFamily="2" charset="0"/>
                <a:sym typeface="Times New Roman"/>
              </a:rPr>
              <a:t>còn</a:t>
            </a:r>
            <a:r>
              <a:rPr lang="en-US" sz="2400" dirty="0">
                <a:solidFill>
                  <a:srgbClr val="4B4B4B">
                    <a:lumMod val="50000"/>
                  </a:srgbClr>
                </a:solidFill>
                <a:latin typeface="#9Slide03 Roboto Medium" panose="02000000000000000000" pitchFamily="2" charset="0"/>
                <a:ea typeface="#9Slide03 Roboto Medium" panose="02000000000000000000" pitchFamily="2" charset="0"/>
                <a:sym typeface="Times New Roman"/>
              </a:rPr>
              <a:t> </a:t>
            </a:r>
            <a:r>
              <a:rPr lang="en-US" sz="2400" dirty="0" err="1">
                <a:solidFill>
                  <a:srgbClr val="4B4B4B">
                    <a:lumMod val="50000"/>
                  </a:srgbClr>
                </a:solidFill>
                <a:latin typeface="#9Slide03 Roboto Medium" panose="02000000000000000000" pitchFamily="2" charset="0"/>
                <a:ea typeface="#9Slide03 Roboto Medium" panose="02000000000000000000" pitchFamily="2" charset="0"/>
                <a:sym typeface="Times New Roman"/>
              </a:rPr>
              <a:t>thắc</a:t>
            </a:r>
            <a:r>
              <a:rPr lang="en-US" sz="2400" dirty="0">
                <a:solidFill>
                  <a:srgbClr val="4B4B4B">
                    <a:lumMod val="50000"/>
                  </a:srgbClr>
                </a:solidFill>
                <a:latin typeface="#9Slide03 Roboto Medium" panose="02000000000000000000" pitchFamily="2" charset="0"/>
                <a:ea typeface="#9Slide03 Roboto Medium" panose="02000000000000000000" pitchFamily="2" charset="0"/>
                <a:sym typeface="Times New Roman"/>
              </a:rPr>
              <a:t> </a:t>
            </a:r>
            <a:r>
              <a:rPr lang="en-US" sz="2400" dirty="0" err="1">
                <a:solidFill>
                  <a:srgbClr val="4B4B4B">
                    <a:lumMod val="50000"/>
                  </a:srgbClr>
                </a:solidFill>
                <a:latin typeface="#9Slide03 Roboto Medium" panose="02000000000000000000" pitchFamily="2" charset="0"/>
                <a:ea typeface="#9Slide03 Roboto Medium" panose="02000000000000000000" pitchFamily="2" charset="0"/>
                <a:sym typeface="Times New Roman"/>
              </a:rPr>
              <a:t>mắc</a:t>
            </a:r>
            <a:r>
              <a:rPr lang="en-US" sz="2400" dirty="0">
                <a:solidFill>
                  <a:srgbClr val="4B4B4B">
                    <a:lumMod val="50000"/>
                  </a:srgbClr>
                </a:solidFill>
                <a:latin typeface="#9Slide03 Roboto Medium" panose="02000000000000000000" pitchFamily="2" charset="0"/>
                <a:ea typeface="#9Slide03 Roboto Medium" panose="02000000000000000000" pitchFamily="2" charset="0"/>
                <a:sym typeface="Times New Roman"/>
              </a:rPr>
              <a:t>.</a:t>
            </a:r>
          </a:p>
        </p:txBody>
      </p:sp>
      <p:sp>
        <p:nvSpPr>
          <p:cNvPr id="10" name="AutoShape 2" descr="Biểu Tượng Thương Chữ - Số 1 PNG png tải về - Miễn phí trong suốt Khu Vực  png Tải về."/>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sp>
        <p:nvSpPr>
          <p:cNvPr id="11" name="AutoShape 4" descr="Biểu Tượng Thương Chữ - Số 1 PNG png tải về - Miễn phí trong suốt Khu Vực  png Tải về."/>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endParaRPr>
          </a:p>
        </p:txBody>
      </p:sp>
      <p:pic>
        <p:nvPicPr>
          <p:cNvPr id="12" name="Picture 11"/>
          <p:cNvPicPr>
            <a:picLocks noChangeAspect="1"/>
          </p:cNvPicPr>
          <p:nvPr/>
        </p:nvPicPr>
        <p:blipFill>
          <a:blip r:embed="rId3">
            <a:extLst>
              <a:ext uri="{BEBA8EAE-BF5A-486C-A8C5-ECC9F3942E4B}">
                <a14:imgProps xmlns:a14="http://schemas.microsoft.com/office/drawing/2010/main">
                  <a14:imgLayer r:embed="rId4">
                    <a14:imgEffect>
                      <a14:backgroundRemoval t="1754" b="96491" l="9459" r="89865">
                        <a14:foregroundMark x1="45608" y1="29825" x2="57432" y2="83626"/>
                      </a14:backgroundRemoval>
                    </a14:imgEffect>
                  </a14:imgLayer>
                </a14:imgProps>
              </a:ext>
            </a:extLst>
          </a:blip>
          <a:stretch>
            <a:fillRect/>
          </a:stretch>
        </p:blipFill>
        <p:spPr>
          <a:xfrm>
            <a:off x="5248140" y="4803808"/>
            <a:ext cx="2282536" cy="1318627"/>
          </a:xfrm>
          <a:prstGeom prst="rect">
            <a:avLst/>
          </a:prstGeom>
        </p:spPr>
      </p:pic>
      <p:pic>
        <p:nvPicPr>
          <p:cNvPr id="13" name="Picture 6" descr="Số 2 PNG png tải về - Miễn phí trong suốt Khu Vực png Tải về."/>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167" b="100000" l="10000" r="90000">
                        <a14:foregroundMark x1="48333" y1="22333" x2="48333" y2="22333"/>
                        <a14:foregroundMark x1="49556" y1="15833" x2="55889" y2="72000"/>
                        <a14:foregroundMark x1="44444" y1="77333" x2="58111" y2="22500"/>
                        <a14:foregroundMark x1="39667" y1="26000" x2="48556" y2="22000"/>
                        <a14:foregroundMark x1="42667" y1="46500" x2="47000" y2="83167"/>
                        <a14:foregroundMark x1="44444" y1="71333" x2="63778" y2="68667"/>
                      </a14:backgroundRemoval>
                    </a14:imgEffect>
                  </a14:imgLayer>
                </a14:imgProps>
              </a:ext>
              <a:ext uri="{28A0092B-C50C-407E-A947-70E740481C1C}">
                <a14:useLocalDpi xmlns:a14="http://schemas.microsoft.com/office/drawing/2010/main" val="0"/>
              </a:ext>
            </a:extLst>
          </a:blip>
          <a:srcRect/>
          <a:stretch>
            <a:fillRect/>
          </a:stretch>
        </p:blipFill>
        <p:spPr bwMode="auto">
          <a:xfrm>
            <a:off x="5629413" y="3432042"/>
            <a:ext cx="1519990" cy="101332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8" descr="Điều khoản khác png | PNGEgg"/>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100000" l="1437" r="93966">
                        <a14:foregroundMark x1="61207" y1="30667" x2="61207" y2="30667"/>
                        <a14:foregroundMark x1="60057" y1="46667" x2="60057" y2="46667"/>
                        <a14:foregroundMark x1="39655" y1="26333" x2="58046" y2="71667"/>
                        <a14:foregroundMark x1="48276" y1="79000" x2="58333" y2="29667"/>
                        <a14:foregroundMark x1="36782" y1="71667" x2="62644" y2="66333"/>
                        <a14:foregroundMark x1="42241" y1="22667" x2="68391" y2="63667"/>
                        <a14:foregroundMark x1="50862" y1="41333" x2="68966" y2="30667"/>
                      </a14:backgroundRemoval>
                    </a14:imgEffect>
                  </a14:imgLayer>
                </a14:imgProps>
              </a:ext>
              <a:ext uri="{28A0092B-C50C-407E-A947-70E740481C1C}">
                <a14:useLocalDpi xmlns:a14="http://schemas.microsoft.com/office/drawing/2010/main" val="0"/>
              </a:ext>
            </a:extLst>
          </a:blip>
          <a:srcRect/>
          <a:stretch>
            <a:fillRect/>
          </a:stretch>
        </p:blipFill>
        <p:spPr bwMode="auto">
          <a:xfrm>
            <a:off x="5781355" y="1933929"/>
            <a:ext cx="1216107" cy="1048368"/>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6997462" y="2161087"/>
            <a:ext cx="5507250" cy="529376"/>
          </a:xfrm>
          <a:prstGeom prst="rect">
            <a:avLst/>
          </a:prstGeom>
        </p:spPr>
        <p:txBody>
          <a:bodyPr wrap="square">
            <a:spAutoFit/>
          </a:bodyPr>
          <a:lstStyle/>
          <a:p>
            <a:pPr marL="0" lvl="1" defTabSz="1219140">
              <a:lnSpc>
                <a:spcPct val="130000"/>
              </a:lnSpc>
              <a:buClr>
                <a:srgbClr val="000000"/>
              </a:buClr>
              <a:buSzPts val="2500"/>
              <a:defRPr/>
            </a:pPr>
            <a:r>
              <a:rPr lang="en-US" sz="2400" dirty="0">
                <a:solidFill>
                  <a:srgbClr val="4B4B4B">
                    <a:lumMod val="50000"/>
                  </a:srgbClr>
                </a:solidFill>
                <a:latin typeface="#9Slide03 Roboto Medium" panose="02000000000000000000" pitchFamily="2" charset="0"/>
                <a:ea typeface="#9Slide03 Roboto Medium" panose="02000000000000000000" pitchFamily="2" charset="0"/>
              </a:rPr>
              <a:t>điều </a:t>
            </a:r>
            <a:r>
              <a:rPr lang="en-US" sz="2400" dirty="0" err="1">
                <a:solidFill>
                  <a:srgbClr val="4B4B4B">
                    <a:lumMod val="50000"/>
                  </a:srgbClr>
                </a:solidFill>
                <a:latin typeface="#9Slide03 Roboto Medium" panose="02000000000000000000" pitchFamily="2" charset="0"/>
                <a:ea typeface="#9Slide03 Roboto Medium" panose="02000000000000000000" pitchFamily="2" charset="0"/>
              </a:rPr>
              <a:t>em</a:t>
            </a:r>
            <a:r>
              <a:rPr lang="en-US" sz="2400" dirty="0">
                <a:solidFill>
                  <a:srgbClr val="4B4B4B">
                    <a:lumMod val="50000"/>
                  </a:srgbClr>
                </a:solidFill>
                <a:latin typeface="#9Slide03 Roboto Medium" panose="02000000000000000000" pitchFamily="2" charset="0"/>
                <a:ea typeface="#9Slide03 Roboto Medium" panose="02000000000000000000" pitchFamily="2" charset="0"/>
              </a:rPr>
              <a:t> học được.</a:t>
            </a:r>
          </a:p>
        </p:txBody>
      </p:sp>
      <p:sp>
        <p:nvSpPr>
          <p:cNvPr id="16" name="Rectangle 15"/>
          <p:cNvSpPr/>
          <p:nvPr/>
        </p:nvSpPr>
        <p:spPr>
          <a:xfrm>
            <a:off x="6997462" y="5186948"/>
            <a:ext cx="4588115" cy="529376"/>
          </a:xfrm>
          <a:prstGeom prst="rect">
            <a:avLst/>
          </a:prstGeom>
        </p:spPr>
        <p:txBody>
          <a:bodyPr wrap="none">
            <a:spAutoFit/>
          </a:bodyPr>
          <a:lstStyle/>
          <a:p>
            <a:pPr marL="0" lvl="1" defTabSz="1219140">
              <a:lnSpc>
                <a:spcPct val="130000"/>
              </a:lnSpc>
              <a:buClr>
                <a:srgbClr val="000000"/>
              </a:buClr>
              <a:buSzPts val="2500"/>
              <a:defRPr/>
            </a:pPr>
            <a:r>
              <a:rPr lang="en-US" sz="2400" kern="0" dirty="0">
                <a:solidFill>
                  <a:srgbClr val="4B4B4B">
                    <a:lumMod val="50000"/>
                  </a:srgbClr>
                </a:solidFill>
                <a:latin typeface="#9Slide03 Roboto Medium" panose="02000000000000000000" pitchFamily="2" charset="0"/>
                <a:ea typeface="#9Slide03 Roboto Medium" panose="02000000000000000000" pitchFamily="2" charset="0"/>
                <a:cs typeface="Times New Roman"/>
                <a:sym typeface="Times New Roman"/>
              </a:rPr>
              <a:t>đề xuất để giờ học </a:t>
            </a:r>
            <a:r>
              <a:rPr lang="en-US" sz="2400" kern="0" dirty="0" err="1">
                <a:solidFill>
                  <a:srgbClr val="4B4B4B">
                    <a:lumMod val="50000"/>
                  </a:srgbClr>
                </a:solidFill>
                <a:latin typeface="#9Slide03 Roboto Medium" panose="02000000000000000000" pitchFamily="2" charset="0"/>
                <a:ea typeface="#9Slide03 Roboto Medium" panose="02000000000000000000" pitchFamily="2" charset="0"/>
                <a:cs typeface="Times New Roman"/>
                <a:sym typeface="Times New Roman"/>
              </a:rPr>
              <a:t>hiệu</a:t>
            </a:r>
            <a:r>
              <a:rPr lang="en-US" sz="2400" kern="0" dirty="0">
                <a:solidFill>
                  <a:srgbClr val="4B4B4B">
                    <a:lumMod val="50000"/>
                  </a:srgbClr>
                </a:solidFill>
                <a:latin typeface="#9Slide03 Roboto Medium" panose="02000000000000000000" pitchFamily="2" charset="0"/>
                <a:ea typeface="#9Slide03 Roboto Medium" panose="02000000000000000000" pitchFamily="2" charset="0"/>
                <a:cs typeface="Times New Roman"/>
                <a:sym typeface="Times New Roman"/>
              </a:rPr>
              <a:t> quả hơn</a:t>
            </a:r>
            <a:endParaRPr lang="vi-VN" sz="2400" kern="0" dirty="0">
              <a:solidFill>
                <a:srgbClr val="4B4B4B">
                  <a:lumMod val="50000"/>
                </a:srgbClr>
              </a:solidFill>
              <a:latin typeface="#9Slide03 Roboto Medium" panose="02000000000000000000" pitchFamily="2" charset="0"/>
              <a:ea typeface="#9Slide03 Roboto Medium" panose="02000000000000000000" pitchFamily="2" charset="0"/>
              <a:cs typeface="Times New Roman"/>
              <a:sym typeface="Times New Roman"/>
            </a:endParaRPr>
          </a:p>
        </p:txBody>
      </p:sp>
    </p:spTree>
    <p:extLst>
      <p:ext uri="{BB962C8B-B14F-4D97-AF65-F5344CB8AC3E}">
        <p14:creationId xmlns:p14="http://schemas.microsoft.com/office/powerpoint/2010/main" val="3522586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9DEA7042-98AD-4590-8A75-2F7F88805E67}"/>
              </a:ext>
            </a:extLst>
          </p:cNvPr>
          <p:cNvSpPr/>
          <p:nvPr/>
        </p:nvSpPr>
        <p:spPr>
          <a:xfrm>
            <a:off x="0" y="83089"/>
            <a:ext cx="12192000" cy="640393"/>
          </a:xfrm>
          <a:prstGeom prst="rect">
            <a:avLst/>
          </a:prstGeom>
          <a:solidFill>
            <a:srgbClr val="08699F"/>
          </a:solidFill>
          <a:ln w="12700" cap="flat" cmpd="sng" algn="ctr">
            <a:solidFill>
              <a:srgbClr val="08699F"/>
            </a:solidFill>
            <a:prstDash val="solid"/>
            <a:miter lim="800000"/>
          </a:ln>
          <a:effectLst/>
        </p:spPr>
        <p:txBody>
          <a:bodyPr rtlCol="0" anchor="ctr"/>
          <a:lstStyle/>
          <a:p>
            <a:pPr marL="0" marR="0" lvl="0" indent="0" algn="ctr" defTabSz="121914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a:ln>
                  <a:noFill/>
                </a:ln>
                <a:solidFill>
                  <a:prstClr val="white"/>
                </a:solidFill>
                <a:effectLst/>
                <a:uLnTx/>
                <a:uFillTx/>
                <a:latin typeface="#9Slide03 Roboto Medium" panose="02000000000000000000" pitchFamily="2" charset="0"/>
                <a:ea typeface="#9Slide03 Roboto Medium" panose="02000000000000000000" pitchFamily="2" charset="0"/>
                <a:cs typeface="Arial" panose="020B0604020202020204" pitchFamily="34" charset="0"/>
              </a:rPr>
              <a:t>BÀI TẬP VỀ NHÀ</a:t>
            </a:r>
          </a:p>
        </p:txBody>
      </p:sp>
      <p:cxnSp>
        <p:nvCxnSpPr>
          <p:cNvPr id="5" name="Straight Connector 4">
            <a:extLst>
              <a:ext uri="{FF2B5EF4-FFF2-40B4-BE49-F238E27FC236}">
                <a16:creationId xmlns:a16="http://schemas.microsoft.com/office/drawing/2014/main" id="{5EC038A2-2ABE-4F94-87DE-E1681E2CEB82}"/>
              </a:ext>
            </a:extLst>
          </p:cNvPr>
          <p:cNvCxnSpPr>
            <a:cxnSpLocks/>
          </p:cNvCxnSpPr>
          <p:nvPr/>
        </p:nvCxnSpPr>
        <p:spPr>
          <a:xfrm>
            <a:off x="510271" y="2915179"/>
            <a:ext cx="10867175" cy="0"/>
          </a:xfrm>
          <a:prstGeom prst="line">
            <a:avLst/>
          </a:prstGeom>
          <a:noFill/>
          <a:ln w="9525" cap="flat" cmpd="sng" algn="ctr">
            <a:solidFill>
              <a:srgbClr val="52321D"/>
            </a:solidFill>
            <a:prstDash val="dash"/>
            <a:round/>
            <a:headEnd type="none" w="med" len="med"/>
            <a:tailEnd type="none" w="med" len="med"/>
          </a:ln>
          <a:effectLst/>
        </p:spPr>
      </p:cxnSp>
      <p:sp>
        <p:nvSpPr>
          <p:cNvPr id="6" name="Freeform 2">
            <a:extLst>
              <a:ext uri="{FF2B5EF4-FFF2-40B4-BE49-F238E27FC236}">
                <a16:creationId xmlns:a16="http://schemas.microsoft.com/office/drawing/2014/main" id="{75DE9A60-7F00-41A7-B999-0896F726FCE7}"/>
              </a:ext>
            </a:extLst>
          </p:cNvPr>
          <p:cNvSpPr>
            <a:spLocks noChangeArrowheads="1"/>
          </p:cNvSpPr>
          <p:nvPr/>
        </p:nvSpPr>
        <p:spPr bwMode="auto">
          <a:xfrm>
            <a:off x="773517" y="2058690"/>
            <a:ext cx="1712983" cy="1712983"/>
          </a:xfrm>
          <a:custGeom>
            <a:avLst/>
            <a:gdLst>
              <a:gd name="T0" fmla="*/ 1377 w 2753"/>
              <a:gd name="T1" fmla="*/ 0 h 2752"/>
              <a:gd name="T2" fmla="*/ 1377 w 2753"/>
              <a:gd name="T3" fmla="*/ 0 h 2752"/>
              <a:gd name="T4" fmla="*/ 2752 w 2753"/>
              <a:gd name="T5" fmla="*/ 1376 h 2752"/>
              <a:gd name="T6" fmla="*/ 2752 w 2753"/>
              <a:gd name="T7" fmla="*/ 1376 h 2752"/>
              <a:gd name="T8" fmla="*/ 1377 w 2753"/>
              <a:gd name="T9" fmla="*/ 2751 h 2752"/>
              <a:gd name="T10" fmla="*/ 1377 w 2753"/>
              <a:gd name="T11" fmla="*/ 2751 h 2752"/>
              <a:gd name="T12" fmla="*/ 0 w 2753"/>
              <a:gd name="T13" fmla="*/ 1376 h 2752"/>
              <a:gd name="T14" fmla="*/ 0 w 2753"/>
              <a:gd name="T15" fmla="*/ 1376 h 2752"/>
              <a:gd name="T16" fmla="*/ 1377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7" y="0"/>
                </a:moveTo>
                <a:lnTo>
                  <a:pt x="1377" y="0"/>
                </a:lnTo>
                <a:cubicBezTo>
                  <a:pt x="2137" y="0"/>
                  <a:pt x="2752" y="616"/>
                  <a:pt x="2752" y="1376"/>
                </a:cubicBezTo>
                <a:lnTo>
                  <a:pt x="2752" y="1376"/>
                </a:lnTo>
                <a:cubicBezTo>
                  <a:pt x="2752" y="2135"/>
                  <a:pt x="2137" y="2751"/>
                  <a:pt x="1377" y="2751"/>
                </a:cubicBezTo>
                <a:lnTo>
                  <a:pt x="1377" y="2751"/>
                </a:lnTo>
                <a:cubicBezTo>
                  <a:pt x="616" y="2751"/>
                  <a:pt x="0" y="2135"/>
                  <a:pt x="0" y="1376"/>
                </a:cubicBezTo>
                <a:lnTo>
                  <a:pt x="0" y="1376"/>
                </a:lnTo>
                <a:cubicBezTo>
                  <a:pt x="0" y="616"/>
                  <a:pt x="616" y="0"/>
                  <a:pt x="1377" y="0"/>
                </a:cubicBezTo>
              </a:path>
            </a:pathLst>
          </a:custGeom>
          <a:solidFill>
            <a:srgbClr val="00B0F0"/>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7" name="Freeform 3">
            <a:extLst>
              <a:ext uri="{FF2B5EF4-FFF2-40B4-BE49-F238E27FC236}">
                <a16:creationId xmlns:a16="http://schemas.microsoft.com/office/drawing/2014/main" id="{9A719321-9D49-460F-922A-79D695FE1A56}"/>
              </a:ext>
            </a:extLst>
          </p:cNvPr>
          <p:cNvSpPr>
            <a:spLocks noChangeArrowheads="1"/>
          </p:cNvSpPr>
          <p:nvPr/>
        </p:nvSpPr>
        <p:spPr bwMode="auto">
          <a:xfrm>
            <a:off x="1048034" y="2250852"/>
            <a:ext cx="1166695" cy="1331405"/>
          </a:xfrm>
          <a:custGeom>
            <a:avLst/>
            <a:gdLst>
              <a:gd name="T0" fmla="*/ 885 w 1872"/>
              <a:gd name="T1" fmla="*/ 18 h 2138"/>
              <a:gd name="T2" fmla="*/ 885 w 1872"/>
              <a:gd name="T3" fmla="*/ 18 h 2138"/>
              <a:gd name="T4" fmla="*/ 986 w 1872"/>
              <a:gd name="T5" fmla="*/ 18 h 2138"/>
              <a:gd name="T6" fmla="*/ 1820 w 1872"/>
              <a:gd name="T7" fmla="*/ 500 h 2138"/>
              <a:gd name="T8" fmla="*/ 1820 w 1872"/>
              <a:gd name="T9" fmla="*/ 500 h 2138"/>
              <a:gd name="T10" fmla="*/ 1871 w 1872"/>
              <a:gd name="T11" fmla="*/ 588 h 2138"/>
              <a:gd name="T12" fmla="*/ 1871 w 1872"/>
              <a:gd name="T13" fmla="*/ 1549 h 2138"/>
              <a:gd name="T14" fmla="*/ 1871 w 1872"/>
              <a:gd name="T15" fmla="*/ 1549 h 2138"/>
              <a:gd name="T16" fmla="*/ 1820 w 1872"/>
              <a:gd name="T17" fmla="*/ 1637 h 2138"/>
              <a:gd name="T18" fmla="*/ 986 w 1872"/>
              <a:gd name="T19" fmla="*/ 2119 h 2138"/>
              <a:gd name="T20" fmla="*/ 986 w 1872"/>
              <a:gd name="T21" fmla="*/ 2119 h 2138"/>
              <a:gd name="T22" fmla="*/ 885 w 1872"/>
              <a:gd name="T23" fmla="*/ 2119 h 2138"/>
              <a:gd name="T24" fmla="*/ 50 w 1872"/>
              <a:gd name="T25" fmla="*/ 1637 h 2138"/>
              <a:gd name="T26" fmla="*/ 50 w 1872"/>
              <a:gd name="T27" fmla="*/ 1637 h 2138"/>
              <a:gd name="T28" fmla="*/ 0 w 1872"/>
              <a:gd name="T29" fmla="*/ 1549 h 2138"/>
              <a:gd name="T30" fmla="*/ 0 w 1872"/>
              <a:gd name="T31" fmla="*/ 588 h 2138"/>
              <a:gd name="T32" fmla="*/ 0 w 1872"/>
              <a:gd name="T33" fmla="*/ 588 h 2138"/>
              <a:gd name="T34" fmla="*/ 50 w 1872"/>
              <a:gd name="T35" fmla="*/ 500 h 2138"/>
              <a:gd name="T36" fmla="*/ 885 w 1872"/>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2" h="2138">
                <a:moveTo>
                  <a:pt x="885" y="18"/>
                </a:moveTo>
                <a:lnTo>
                  <a:pt x="885" y="18"/>
                </a:lnTo>
                <a:cubicBezTo>
                  <a:pt x="916" y="0"/>
                  <a:pt x="955" y="0"/>
                  <a:pt x="986" y="18"/>
                </a:cubicBezTo>
                <a:lnTo>
                  <a:pt x="1820" y="500"/>
                </a:lnTo>
                <a:lnTo>
                  <a:pt x="1820" y="500"/>
                </a:lnTo>
                <a:cubicBezTo>
                  <a:pt x="1851" y="517"/>
                  <a:pt x="1871" y="551"/>
                  <a:pt x="1871" y="588"/>
                </a:cubicBezTo>
                <a:lnTo>
                  <a:pt x="1871" y="1549"/>
                </a:lnTo>
                <a:lnTo>
                  <a:pt x="1871" y="1549"/>
                </a:lnTo>
                <a:cubicBezTo>
                  <a:pt x="1871" y="1586"/>
                  <a:pt x="1851" y="1620"/>
                  <a:pt x="1820" y="1637"/>
                </a:cubicBezTo>
                <a:lnTo>
                  <a:pt x="986" y="2119"/>
                </a:lnTo>
                <a:lnTo>
                  <a:pt x="986" y="2119"/>
                </a:lnTo>
                <a:cubicBezTo>
                  <a:pt x="955" y="2137"/>
                  <a:pt x="916" y="2137"/>
                  <a:pt x="885" y="2119"/>
                </a:cubicBezTo>
                <a:lnTo>
                  <a:pt x="50" y="1637"/>
                </a:lnTo>
                <a:lnTo>
                  <a:pt x="50" y="1637"/>
                </a:lnTo>
                <a:cubicBezTo>
                  <a:pt x="19" y="1620"/>
                  <a:pt x="0" y="1586"/>
                  <a:pt x="0" y="1549"/>
                </a:cubicBezTo>
                <a:lnTo>
                  <a:pt x="0" y="588"/>
                </a:lnTo>
                <a:lnTo>
                  <a:pt x="0" y="588"/>
                </a:lnTo>
                <a:cubicBezTo>
                  <a:pt x="0" y="551"/>
                  <a:pt x="19" y="517"/>
                  <a:pt x="50"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8" name="Freeform 5">
            <a:extLst>
              <a:ext uri="{FF2B5EF4-FFF2-40B4-BE49-F238E27FC236}">
                <a16:creationId xmlns:a16="http://schemas.microsoft.com/office/drawing/2014/main" id="{3BA20C35-BF81-4801-96B0-E834E3951789}"/>
              </a:ext>
            </a:extLst>
          </p:cNvPr>
          <p:cNvSpPr>
            <a:spLocks noChangeArrowheads="1"/>
          </p:cNvSpPr>
          <p:nvPr/>
        </p:nvSpPr>
        <p:spPr bwMode="auto">
          <a:xfrm>
            <a:off x="5277105" y="2058690"/>
            <a:ext cx="1712983" cy="1712983"/>
          </a:xfrm>
          <a:custGeom>
            <a:avLst/>
            <a:gdLst>
              <a:gd name="T0" fmla="*/ 1376 w 2753"/>
              <a:gd name="T1" fmla="*/ 0 h 2752"/>
              <a:gd name="T2" fmla="*/ 1376 w 2753"/>
              <a:gd name="T3" fmla="*/ 0 h 2752"/>
              <a:gd name="T4" fmla="*/ 2752 w 2753"/>
              <a:gd name="T5" fmla="*/ 1376 h 2752"/>
              <a:gd name="T6" fmla="*/ 2752 w 2753"/>
              <a:gd name="T7" fmla="*/ 1376 h 2752"/>
              <a:gd name="T8" fmla="*/ 1376 w 2753"/>
              <a:gd name="T9" fmla="*/ 2751 h 2752"/>
              <a:gd name="T10" fmla="*/ 1376 w 2753"/>
              <a:gd name="T11" fmla="*/ 2751 h 2752"/>
              <a:gd name="T12" fmla="*/ 0 w 2753"/>
              <a:gd name="T13" fmla="*/ 1376 h 2752"/>
              <a:gd name="T14" fmla="*/ 0 w 2753"/>
              <a:gd name="T15" fmla="*/ 1376 h 2752"/>
              <a:gd name="T16" fmla="*/ 1376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6" y="0"/>
                </a:moveTo>
                <a:lnTo>
                  <a:pt x="1376" y="0"/>
                </a:lnTo>
                <a:cubicBezTo>
                  <a:pt x="2137" y="0"/>
                  <a:pt x="2752" y="616"/>
                  <a:pt x="2752" y="1376"/>
                </a:cubicBezTo>
                <a:lnTo>
                  <a:pt x="2752" y="1376"/>
                </a:lnTo>
                <a:cubicBezTo>
                  <a:pt x="2752" y="2135"/>
                  <a:pt x="2137" y="2751"/>
                  <a:pt x="1376" y="2751"/>
                </a:cubicBezTo>
                <a:lnTo>
                  <a:pt x="1376" y="2751"/>
                </a:lnTo>
                <a:cubicBezTo>
                  <a:pt x="616" y="2751"/>
                  <a:pt x="0" y="2135"/>
                  <a:pt x="0" y="1376"/>
                </a:cubicBezTo>
                <a:lnTo>
                  <a:pt x="0" y="1376"/>
                </a:lnTo>
                <a:cubicBezTo>
                  <a:pt x="0" y="616"/>
                  <a:pt x="616" y="0"/>
                  <a:pt x="1376" y="0"/>
                </a:cubicBezTo>
              </a:path>
            </a:pathLst>
          </a:custGeom>
          <a:solidFill>
            <a:srgbClr val="ED7D31"/>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9" name="Freeform 6">
            <a:extLst>
              <a:ext uri="{FF2B5EF4-FFF2-40B4-BE49-F238E27FC236}">
                <a16:creationId xmlns:a16="http://schemas.microsoft.com/office/drawing/2014/main" id="{082D2FAC-A7CA-4AA0-AD08-DCB27B8E6B2C}"/>
              </a:ext>
            </a:extLst>
          </p:cNvPr>
          <p:cNvSpPr>
            <a:spLocks noChangeArrowheads="1"/>
          </p:cNvSpPr>
          <p:nvPr/>
        </p:nvSpPr>
        <p:spPr bwMode="auto">
          <a:xfrm>
            <a:off x="5551622" y="2250852"/>
            <a:ext cx="1166695" cy="1331405"/>
          </a:xfrm>
          <a:custGeom>
            <a:avLst/>
            <a:gdLst>
              <a:gd name="T0" fmla="*/ 885 w 1873"/>
              <a:gd name="T1" fmla="*/ 18 h 2138"/>
              <a:gd name="T2" fmla="*/ 885 w 1873"/>
              <a:gd name="T3" fmla="*/ 18 h 2138"/>
              <a:gd name="T4" fmla="*/ 987 w 1873"/>
              <a:gd name="T5" fmla="*/ 18 h 2138"/>
              <a:gd name="T6" fmla="*/ 1821 w 1873"/>
              <a:gd name="T7" fmla="*/ 500 h 2138"/>
              <a:gd name="T8" fmla="*/ 1821 w 1873"/>
              <a:gd name="T9" fmla="*/ 500 h 2138"/>
              <a:gd name="T10" fmla="*/ 1872 w 1873"/>
              <a:gd name="T11" fmla="*/ 588 h 2138"/>
              <a:gd name="T12" fmla="*/ 1872 w 1873"/>
              <a:gd name="T13" fmla="*/ 1549 h 2138"/>
              <a:gd name="T14" fmla="*/ 1872 w 1873"/>
              <a:gd name="T15" fmla="*/ 1549 h 2138"/>
              <a:gd name="T16" fmla="*/ 1821 w 1873"/>
              <a:gd name="T17" fmla="*/ 1637 h 2138"/>
              <a:gd name="T18" fmla="*/ 987 w 1873"/>
              <a:gd name="T19" fmla="*/ 2119 h 2138"/>
              <a:gd name="T20" fmla="*/ 987 w 1873"/>
              <a:gd name="T21" fmla="*/ 2119 h 2138"/>
              <a:gd name="T22" fmla="*/ 885 w 1873"/>
              <a:gd name="T23" fmla="*/ 2119 h 2138"/>
              <a:gd name="T24" fmla="*/ 51 w 1873"/>
              <a:gd name="T25" fmla="*/ 1637 h 2138"/>
              <a:gd name="T26" fmla="*/ 51 w 1873"/>
              <a:gd name="T27" fmla="*/ 1637 h 2138"/>
              <a:gd name="T28" fmla="*/ 0 w 1873"/>
              <a:gd name="T29" fmla="*/ 1549 h 2138"/>
              <a:gd name="T30" fmla="*/ 0 w 1873"/>
              <a:gd name="T31" fmla="*/ 588 h 2138"/>
              <a:gd name="T32" fmla="*/ 0 w 1873"/>
              <a:gd name="T33" fmla="*/ 588 h 2138"/>
              <a:gd name="T34" fmla="*/ 51 w 1873"/>
              <a:gd name="T35" fmla="*/ 500 h 2138"/>
              <a:gd name="T36" fmla="*/ 885 w 1873"/>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3" h="2138">
                <a:moveTo>
                  <a:pt x="885" y="18"/>
                </a:moveTo>
                <a:lnTo>
                  <a:pt x="885" y="18"/>
                </a:lnTo>
                <a:cubicBezTo>
                  <a:pt x="917" y="0"/>
                  <a:pt x="956" y="0"/>
                  <a:pt x="987" y="18"/>
                </a:cubicBezTo>
                <a:lnTo>
                  <a:pt x="1821" y="500"/>
                </a:lnTo>
                <a:lnTo>
                  <a:pt x="1821" y="500"/>
                </a:lnTo>
                <a:cubicBezTo>
                  <a:pt x="1852" y="517"/>
                  <a:pt x="1872" y="551"/>
                  <a:pt x="1872" y="588"/>
                </a:cubicBezTo>
                <a:lnTo>
                  <a:pt x="1872" y="1549"/>
                </a:lnTo>
                <a:lnTo>
                  <a:pt x="1872" y="1549"/>
                </a:lnTo>
                <a:cubicBezTo>
                  <a:pt x="1872" y="1586"/>
                  <a:pt x="1852" y="1620"/>
                  <a:pt x="1821" y="1637"/>
                </a:cubicBezTo>
                <a:lnTo>
                  <a:pt x="987" y="2119"/>
                </a:lnTo>
                <a:lnTo>
                  <a:pt x="987" y="2119"/>
                </a:lnTo>
                <a:cubicBezTo>
                  <a:pt x="956" y="2137"/>
                  <a:pt x="917" y="2137"/>
                  <a:pt x="885" y="2119"/>
                </a:cubicBezTo>
                <a:lnTo>
                  <a:pt x="51" y="1637"/>
                </a:lnTo>
                <a:lnTo>
                  <a:pt x="51" y="1637"/>
                </a:lnTo>
                <a:cubicBezTo>
                  <a:pt x="20" y="1620"/>
                  <a:pt x="0" y="1586"/>
                  <a:pt x="0" y="1549"/>
                </a:cubicBezTo>
                <a:lnTo>
                  <a:pt x="0" y="588"/>
                </a:lnTo>
                <a:lnTo>
                  <a:pt x="0" y="588"/>
                </a:lnTo>
                <a:cubicBezTo>
                  <a:pt x="0" y="551"/>
                  <a:pt x="20" y="517"/>
                  <a:pt x="51"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0" name="Freeform 14">
            <a:extLst>
              <a:ext uri="{FF2B5EF4-FFF2-40B4-BE49-F238E27FC236}">
                <a16:creationId xmlns:a16="http://schemas.microsoft.com/office/drawing/2014/main" id="{643A1C02-D415-49F1-A8F9-6E34D9B4DBB1}"/>
              </a:ext>
            </a:extLst>
          </p:cNvPr>
          <p:cNvSpPr>
            <a:spLocks noChangeArrowheads="1"/>
          </p:cNvSpPr>
          <p:nvPr/>
        </p:nvSpPr>
        <p:spPr bwMode="auto">
          <a:xfrm>
            <a:off x="9156173" y="2044086"/>
            <a:ext cx="1712983" cy="1712983"/>
          </a:xfrm>
          <a:custGeom>
            <a:avLst/>
            <a:gdLst>
              <a:gd name="T0" fmla="*/ 1376 w 2753"/>
              <a:gd name="T1" fmla="*/ 0 h 2752"/>
              <a:gd name="T2" fmla="*/ 1376 w 2753"/>
              <a:gd name="T3" fmla="*/ 0 h 2752"/>
              <a:gd name="T4" fmla="*/ 2752 w 2753"/>
              <a:gd name="T5" fmla="*/ 1376 h 2752"/>
              <a:gd name="T6" fmla="*/ 2752 w 2753"/>
              <a:gd name="T7" fmla="*/ 1376 h 2752"/>
              <a:gd name="T8" fmla="*/ 1376 w 2753"/>
              <a:gd name="T9" fmla="*/ 2751 h 2752"/>
              <a:gd name="T10" fmla="*/ 1376 w 2753"/>
              <a:gd name="T11" fmla="*/ 2751 h 2752"/>
              <a:gd name="T12" fmla="*/ 0 w 2753"/>
              <a:gd name="T13" fmla="*/ 1376 h 2752"/>
              <a:gd name="T14" fmla="*/ 0 w 2753"/>
              <a:gd name="T15" fmla="*/ 1376 h 2752"/>
              <a:gd name="T16" fmla="*/ 1376 w 2753"/>
              <a:gd name="T17" fmla="*/ 0 h 2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3" h="2752">
                <a:moveTo>
                  <a:pt x="1376" y="0"/>
                </a:moveTo>
                <a:lnTo>
                  <a:pt x="1376" y="0"/>
                </a:lnTo>
                <a:cubicBezTo>
                  <a:pt x="2136" y="0"/>
                  <a:pt x="2752" y="616"/>
                  <a:pt x="2752" y="1376"/>
                </a:cubicBezTo>
                <a:lnTo>
                  <a:pt x="2752" y="1376"/>
                </a:lnTo>
                <a:cubicBezTo>
                  <a:pt x="2752" y="2135"/>
                  <a:pt x="2136" y="2751"/>
                  <a:pt x="1376" y="2751"/>
                </a:cubicBezTo>
                <a:lnTo>
                  <a:pt x="1376" y="2751"/>
                </a:lnTo>
                <a:cubicBezTo>
                  <a:pt x="616" y="2751"/>
                  <a:pt x="0" y="2135"/>
                  <a:pt x="0" y="1376"/>
                </a:cubicBezTo>
                <a:lnTo>
                  <a:pt x="0" y="1376"/>
                </a:lnTo>
                <a:cubicBezTo>
                  <a:pt x="0" y="616"/>
                  <a:pt x="616" y="0"/>
                  <a:pt x="1376" y="0"/>
                </a:cubicBezTo>
              </a:path>
            </a:pathLst>
          </a:custGeom>
          <a:solidFill>
            <a:srgbClr val="00B050"/>
          </a:solidFill>
          <a:ln>
            <a:noFill/>
          </a:ln>
          <a:effec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1" name="Freeform 15">
            <a:extLst>
              <a:ext uri="{FF2B5EF4-FFF2-40B4-BE49-F238E27FC236}">
                <a16:creationId xmlns:a16="http://schemas.microsoft.com/office/drawing/2014/main" id="{76F2D0EF-E12D-4285-AB63-E8247B199074}"/>
              </a:ext>
            </a:extLst>
          </p:cNvPr>
          <p:cNvSpPr>
            <a:spLocks noChangeArrowheads="1"/>
          </p:cNvSpPr>
          <p:nvPr/>
        </p:nvSpPr>
        <p:spPr bwMode="auto">
          <a:xfrm>
            <a:off x="9427946" y="2236247"/>
            <a:ext cx="1166695" cy="1331405"/>
          </a:xfrm>
          <a:custGeom>
            <a:avLst/>
            <a:gdLst>
              <a:gd name="T0" fmla="*/ 885 w 1872"/>
              <a:gd name="T1" fmla="*/ 18 h 2138"/>
              <a:gd name="T2" fmla="*/ 885 w 1872"/>
              <a:gd name="T3" fmla="*/ 18 h 2138"/>
              <a:gd name="T4" fmla="*/ 987 w 1872"/>
              <a:gd name="T5" fmla="*/ 18 h 2138"/>
              <a:gd name="T6" fmla="*/ 1821 w 1872"/>
              <a:gd name="T7" fmla="*/ 500 h 2138"/>
              <a:gd name="T8" fmla="*/ 1821 w 1872"/>
              <a:gd name="T9" fmla="*/ 500 h 2138"/>
              <a:gd name="T10" fmla="*/ 1871 w 1872"/>
              <a:gd name="T11" fmla="*/ 588 h 2138"/>
              <a:gd name="T12" fmla="*/ 1871 w 1872"/>
              <a:gd name="T13" fmla="*/ 1549 h 2138"/>
              <a:gd name="T14" fmla="*/ 1871 w 1872"/>
              <a:gd name="T15" fmla="*/ 1549 h 2138"/>
              <a:gd name="T16" fmla="*/ 1821 w 1872"/>
              <a:gd name="T17" fmla="*/ 1637 h 2138"/>
              <a:gd name="T18" fmla="*/ 987 w 1872"/>
              <a:gd name="T19" fmla="*/ 2119 h 2138"/>
              <a:gd name="T20" fmla="*/ 987 w 1872"/>
              <a:gd name="T21" fmla="*/ 2119 h 2138"/>
              <a:gd name="T22" fmla="*/ 885 w 1872"/>
              <a:gd name="T23" fmla="*/ 2119 h 2138"/>
              <a:gd name="T24" fmla="*/ 51 w 1872"/>
              <a:gd name="T25" fmla="*/ 1637 h 2138"/>
              <a:gd name="T26" fmla="*/ 51 w 1872"/>
              <a:gd name="T27" fmla="*/ 1637 h 2138"/>
              <a:gd name="T28" fmla="*/ 0 w 1872"/>
              <a:gd name="T29" fmla="*/ 1549 h 2138"/>
              <a:gd name="T30" fmla="*/ 0 w 1872"/>
              <a:gd name="T31" fmla="*/ 588 h 2138"/>
              <a:gd name="T32" fmla="*/ 0 w 1872"/>
              <a:gd name="T33" fmla="*/ 588 h 2138"/>
              <a:gd name="T34" fmla="*/ 51 w 1872"/>
              <a:gd name="T35" fmla="*/ 500 h 2138"/>
              <a:gd name="T36" fmla="*/ 885 w 1872"/>
              <a:gd name="T37" fmla="*/ 18 h 2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72" h="2138">
                <a:moveTo>
                  <a:pt x="885" y="18"/>
                </a:moveTo>
                <a:lnTo>
                  <a:pt x="885" y="18"/>
                </a:lnTo>
                <a:cubicBezTo>
                  <a:pt x="916" y="0"/>
                  <a:pt x="955" y="0"/>
                  <a:pt x="987" y="18"/>
                </a:cubicBezTo>
                <a:lnTo>
                  <a:pt x="1821" y="500"/>
                </a:lnTo>
                <a:lnTo>
                  <a:pt x="1821" y="500"/>
                </a:lnTo>
                <a:cubicBezTo>
                  <a:pt x="1852" y="517"/>
                  <a:pt x="1871" y="551"/>
                  <a:pt x="1871" y="588"/>
                </a:cubicBezTo>
                <a:lnTo>
                  <a:pt x="1871" y="1549"/>
                </a:lnTo>
                <a:lnTo>
                  <a:pt x="1871" y="1549"/>
                </a:lnTo>
                <a:cubicBezTo>
                  <a:pt x="1871" y="1586"/>
                  <a:pt x="1852" y="1620"/>
                  <a:pt x="1821" y="1637"/>
                </a:cubicBezTo>
                <a:lnTo>
                  <a:pt x="987" y="2119"/>
                </a:lnTo>
                <a:lnTo>
                  <a:pt x="987" y="2119"/>
                </a:lnTo>
                <a:cubicBezTo>
                  <a:pt x="955" y="2137"/>
                  <a:pt x="916" y="2137"/>
                  <a:pt x="885" y="2119"/>
                </a:cubicBezTo>
                <a:lnTo>
                  <a:pt x="51" y="1637"/>
                </a:lnTo>
                <a:lnTo>
                  <a:pt x="51" y="1637"/>
                </a:lnTo>
                <a:cubicBezTo>
                  <a:pt x="20" y="1620"/>
                  <a:pt x="0" y="1586"/>
                  <a:pt x="0" y="1549"/>
                </a:cubicBezTo>
                <a:lnTo>
                  <a:pt x="0" y="588"/>
                </a:lnTo>
                <a:lnTo>
                  <a:pt x="0" y="588"/>
                </a:lnTo>
                <a:cubicBezTo>
                  <a:pt x="0" y="551"/>
                  <a:pt x="20" y="517"/>
                  <a:pt x="51" y="500"/>
                </a:cubicBezTo>
                <a:lnTo>
                  <a:pt x="885" y="18"/>
                </a:lnTo>
              </a:path>
            </a:pathLst>
          </a:custGeom>
          <a:solidFill>
            <a:sysClr val="window" lastClr="FFFFFF"/>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914149">
              <a:defRPr/>
            </a:pPr>
            <a:endParaRPr lang="en-US" sz="3265" kern="0">
              <a:solidFill>
                <a:srgbClr val="AAAAAA"/>
              </a:solidFill>
              <a:latin typeface="Calibri" panose="020F0502020204030204"/>
              <a:cs typeface="Arial"/>
              <a:sym typeface="Arial"/>
            </a:endParaRPr>
          </a:p>
        </p:txBody>
      </p:sp>
      <p:sp>
        <p:nvSpPr>
          <p:cNvPr id="12" name="Rectangle 11"/>
          <p:cNvSpPr/>
          <p:nvPr/>
        </p:nvSpPr>
        <p:spPr>
          <a:xfrm>
            <a:off x="4319899" y="4069613"/>
            <a:ext cx="3621660" cy="1508105"/>
          </a:xfrm>
          <a:prstGeom prst="rect">
            <a:avLst/>
          </a:prstGeom>
        </p:spPr>
        <p:txBody>
          <a:bodyPr wrap="square">
            <a:spAutoFit/>
          </a:bodyPr>
          <a:lstStyle/>
          <a:p>
            <a:pPr algn="ctr" defTabSz="914377">
              <a:spcBef>
                <a:spcPts val="600"/>
              </a:spcBef>
              <a:spcAft>
                <a:spcPts val="600"/>
              </a:spcAft>
              <a:defRPr/>
            </a:pP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Viết bài </a:t>
            </a:r>
            <a:r>
              <a:rPr lang="en-US" sz="2300" b="1" dirty="0">
                <a:solidFill>
                  <a:srgbClr val="000000">
                    <a:lumMod val="95000"/>
                    <a:lumOff val="5000"/>
                  </a:srgbClr>
                </a:solidFill>
                <a:latin typeface="#9Slide03 Roboto Medium" panose="02000000000000000000" pitchFamily="2" charset="0"/>
                <a:ea typeface="#9Slide03 Roboto Medium" panose="02000000000000000000" pitchFamily="2" charset="0"/>
              </a:rPr>
              <a:t>báo </a:t>
            </a:r>
            <a:r>
              <a:rPr lang="en-US" sz="2300" b="1" dirty="0" err="1">
                <a:solidFill>
                  <a:srgbClr val="000000">
                    <a:lumMod val="95000"/>
                    <a:lumOff val="5000"/>
                  </a:srgbClr>
                </a:solidFill>
                <a:latin typeface="#9Slide03 Roboto Medium" panose="02000000000000000000" pitchFamily="2" charset="0"/>
                <a:ea typeface="#9Slide03 Roboto Medium" panose="02000000000000000000" pitchFamily="2" charset="0"/>
              </a:rPr>
              <a:t>cáo</a:t>
            </a:r>
            <a:r>
              <a:rPr lang="en-US" sz="2300" b="1"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về một vấn đề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nổi</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bật</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về dân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cư</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xã</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hội của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Châu</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Á mà con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quan</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tâm</a:t>
            </a:r>
            <a:endPar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endParaRPr>
          </a:p>
        </p:txBody>
      </p:sp>
      <p:sp>
        <p:nvSpPr>
          <p:cNvPr id="13" name="Rectangle 12"/>
          <p:cNvSpPr/>
          <p:nvPr/>
        </p:nvSpPr>
        <p:spPr>
          <a:xfrm>
            <a:off x="3060950" y="1187025"/>
            <a:ext cx="6095223" cy="461665"/>
          </a:xfrm>
          <a:prstGeom prst="rect">
            <a:avLst/>
          </a:prstGeom>
        </p:spPr>
        <p:txBody>
          <a:bodyPr wrap="square">
            <a:spAutoFit/>
          </a:bodyPr>
          <a:lstStyle/>
          <a:p>
            <a:pPr algn="ctr" defTabSz="914377">
              <a:spcBef>
                <a:spcPts val="600"/>
              </a:spcBef>
              <a:spcAft>
                <a:spcPts val="600"/>
              </a:spcAft>
              <a:defRPr/>
            </a:pPr>
            <a:r>
              <a:rPr lang="en-US" sz="2400" b="1" dirty="0">
                <a:solidFill>
                  <a:srgbClr val="C00000"/>
                </a:solidFill>
                <a:latin typeface="#9Slide03 Roboto Medium" panose="02000000000000000000" pitchFamily="2" charset="0"/>
                <a:ea typeface="#9Slide03 Roboto Medium" panose="02000000000000000000" pitchFamily="2" charset="0"/>
              </a:rPr>
              <a:t>HS </a:t>
            </a:r>
            <a:r>
              <a:rPr lang="en-US" sz="2400" b="1" dirty="0" err="1">
                <a:solidFill>
                  <a:srgbClr val="C00000"/>
                </a:solidFill>
                <a:latin typeface="#9Slide03 Roboto Medium" panose="02000000000000000000" pitchFamily="2" charset="0"/>
                <a:ea typeface="#9Slide03 Roboto Medium" panose="02000000000000000000" pitchFamily="2" charset="0"/>
              </a:rPr>
              <a:t>lựa</a:t>
            </a:r>
            <a:r>
              <a:rPr lang="en-US" sz="2400" b="1" dirty="0">
                <a:solidFill>
                  <a:srgbClr val="C00000"/>
                </a:solidFill>
                <a:latin typeface="#9Slide03 Roboto Medium" panose="02000000000000000000" pitchFamily="2" charset="0"/>
                <a:ea typeface="#9Slide03 Roboto Medium" panose="02000000000000000000" pitchFamily="2" charset="0"/>
              </a:rPr>
              <a:t> </a:t>
            </a:r>
            <a:r>
              <a:rPr lang="en-US" sz="2400" b="1" dirty="0" err="1">
                <a:solidFill>
                  <a:srgbClr val="C00000"/>
                </a:solidFill>
                <a:latin typeface="#9Slide03 Roboto Medium" panose="02000000000000000000" pitchFamily="2" charset="0"/>
                <a:ea typeface="#9Slide03 Roboto Medium" panose="02000000000000000000" pitchFamily="2" charset="0"/>
              </a:rPr>
              <a:t>chọn</a:t>
            </a:r>
            <a:r>
              <a:rPr lang="en-US" sz="2400" b="1" dirty="0">
                <a:solidFill>
                  <a:srgbClr val="C00000"/>
                </a:solidFill>
                <a:latin typeface="#9Slide03 Roboto Medium" panose="02000000000000000000" pitchFamily="2" charset="0"/>
                <a:ea typeface="#9Slide03 Roboto Medium" panose="02000000000000000000" pitchFamily="2" charset="0"/>
              </a:rPr>
              <a:t> 1 </a:t>
            </a:r>
            <a:r>
              <a:rPr lang="en-US" sz="2400" b="1" dirty="0" err="1">
                <a:solidFill>
                  <a:srgbClr val="C00000"/>
                </a:solidFill>
                <a:latin typeface="#9Slide03 Roboto Medium" panose="02000000000000000000" pitchFamily="2" charset="0"/>
                <a:ea typeface="#9Slide03 Roboto Medium" panose="02000000000000000000" pitchFamily="2" charset="0"/>
              </a:rPr>
              <a:t>trong</a:t>
            </a:r>
            <a:r>
              <a:rPr lang="en-US" sz="2400" b="1" dirty="0">
                <a:solidFill>
                  <a:srgbClr val="C00000"/>
                </a:solidFill>
                <a:latin typeface="#9Slide03 Roboto Medium" panose="02000000000000000000" pitchFamily="2" charset="0"/>
                <a:ea typeface="#9Slide03 Roboto Medium" panose="02000000000000000000" pitchFamily="2" charset="0"/>
              </a:rPr>
              <a:t> 3 </a:t>
            </a:r>
            <a:r>
              <a:rPr lang="en-US" sz="2400" b="1" dirty="0" err="1">
                <a:solidFill>
                  <a:srgbClr val="C00000"/>
                </a:solidFill>
                <a:latin typeface="#9Slide03 Roboto Medium" panose="02000000000000000000" pitchFamily="2" charset="0"/>
                <a:ea typeface="#9Slide03 Roboto Medium" panose="02000000000000000000" pitchFamily="2" charset="0"/>
              </a:rPr>
              <a:t>nhiệm</a:t>
            </a:r>
            <a:r>
              <a:rPr lang="en-US" sz="2400" b="1" dirty="0">
                <a:solidFill>
                  <a:srgbClr val="C00000"/>
                </a:solidFill>
                <a:latin typeface="#9Slide03 Roboto Medium" panose="02000000000000000000" pitchFamily="2" charset="0"/>
                <a:ea typeface="#9Slide03 Roboto Medium" panose="02000000000000000000" pitchFamily="2" charset="0"/>
              </a:rPr>
              <a:t> vụ:</a:t>
            </a:r>
          </a:p>
        </p:txBody>
      </p:sp>
      <p:pic>
        <p:nvPicPr>
          <p:cNvPr id="14" name="Picture 13"/>
          <p:cNvPicPr>
            <a:picLocks noChangeAspect="1"/>
          </p:cNvPicPr>
          <p:nvPr/>
        </p:nvPicPr>
        <p:blipFill>
          <a:blip r:embed="rId2"/>
          <a:stretch>
            <a:fillRect/>
          </a:stretch>
        </p:blipFill>
        <p:spPr>
          <a:xfrm>
            <a:off x="9115942" y="3786846"/>
            <a:ext cx="1790700" cy="2552700"/>
          </a:xfrm>
          <a:prstGeom prst="rect">
            <a:avLst/>
          </a:prstGeom>
        </p:spPr>
      </p:pic>
      <p:sp>
        <p:nvSpPr>
          <p:cNvPr id="15" name="Rectangle 14"/>
          <p:cNvSpPr/>
          <p:nvPr/>
        </p:nvSpPr>
        <p:spPr>
          <a:xfrm>
            <a:off x="10906642" y="4246584"/>
            <a:ext cx="1285359" cy="1154162"/>
          </a:xfrm>
          <a:prstGeom prst="rect">
            <a:avLst/>
          </a:prstGeom>
        </p:spPr>
        <p:txBody>
          <a:bodyPr wrap="square">
            <a:spAutoFit/>
          </a:bodyPr>
          <a:lstStyle/>
          <a:p>
            <a:pPr algn="ctr" defTabSz="914377">
              <a:spcBef>
                <a:spcPts val="600"/>
              </a:spcBef>
              <a:spcAft>
                <a:spcPts val="600"/>
              </a:spcAft>
              <a:defRPr/>
            </a:pP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Đọc</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sách</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và </a:t>
            </a:r>
            <a:r>
              <a:rPr lang="en-US" sz="2300" b="1" dirty="0">
                <a:solidFill>
                  <a:prstClr val="black"/>
                </a:solidFill>
                <a:latin typeface="#9Slide03 Roboto Medium" panose="02000000000000000000" pitchFamily="2" charset="0"/>
                <a:ea typeface="#9Slide03 Roboto Medium" panose="02000000000000000000" pitchFamily="2" charset="0"/>
              </a:rPr>
              <a:t>Review</a:t>
            </a:r>
          </a:p>
        </p:txBody>
      </p:sp>
      <p:pic>
        <p:nvPicPr>
          <p:cNvPr id="16" name="Picture 6" descr="Hình ảnh Sách Giáo Khoa Sách Học Tập Sách, Sách Clipart, Sách Giáo Khoa,  Sách miễn phí tải tập tin PNG PSDComment và Vecto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0" b="90000" l="10000" r="98125">
                        <a14:foregroundMark x1="21250" y1="64479" x2="53542" y2="32604"/>
                        <a14:foregroundMark x1="35833" y1="66563" x2="44063" y2="43750"/>
                        <a14:foregroundMark x1="71250" y1="68333" x2="94271" y2="53750"/>
                      </a14:backgroundRemoval>
                    </a14:imgEffect>
                  </a14:imgLayer>
                </a14:imgProps>
              </a:ext>
              <a:ext uri="{28A0092B-C50C-407E-A947-70E740481C1C}">
                <a14:useLocalDpi xmlns:a14="http://schemas.microsoft.com/office/drawing/2010/main" val="0"/>
              </a:ext>
            </a:extLst>
          </a:blip>
          <a:srcRect/>
          <a:stretch>
            <a:fillRect/>
          </a:stretch>
        </p:blipFill>
        <p:spPr bwMode="auto">
          <a:xfrm>
            <a:off x="9229131" y="2214170"/>
            <a:ext cx="1365508" cy="136550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p:cNvPicPr>
            <a:picLocks noChangeAspect="1"/>
          </p:cNvPicPr>
          <p:nvPr/>
        </p:nvPicPr>
        <p:blipFill>
          <a:blip r:embed="rId5"/>
          <a:stretch>
            <a:fillRect/>
          </a:stretch>
        </p:blipFill>
        <p:spPr>
          <a:xfrm>
            <a:off x="1100635" y="2376406"/>
            <a:ext cx="1058744" cy="1057199"/>
          </a:xfrm>
          <a:prstGeom prst="rect">
            <a:avLst/>
          </a:prstGeom>
        </p:spPr>
      </p:pic>
      <p:pic>
        <p:nvPicPr>
          <p:cNvPr id="18" name="Picture 2" descr="Hình ảnh Du Lịch Trái đất Du Lịch Nước Ngoài Du Lịch Xúc Tiến Du Lịch PNG , Clipart  Du Lịch, Nổi Danh, Xung Quanh PNG và Vector với nền trong suốt"/>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2031" b="95313" l="10000" r="90000">
                        <a14:foregroundMark x1="20781" y1="46406" x2="24375" y2="34375"/>
                        <a14:foregroundMark x1="21875" y1="34063" x2="21875" y2="34063"/>
                        <a14:foregroundMark x1="47344" y1="73906" x2="57813" y2="66875"/>
                        <a14:foregroundMark x1="32969" y1="64063" x2="31563" y2="77500"/>
                        <a14:foregroundMark x1="30469" y1="67031" x2="27500" y2="73906"/>
                        <a14:foregroundMark x1="25781" y1="75938" x2="27344" y2="73438"/>
                        <a14:foregroundMark x1="30781" y1="77344" x2="30781" y2="77344"/>
                        <a14:foregroundMark x1="30938" y1="80781" x2="30938" y2="80781"/>
                        <a14:foregroundMark x1="33281" y1="83906" x2="33281" y2="83906"/>
                        <a14:foregroundMark x1="36875" y1="86563" x2="36875" y2="86563"/>
                        <a14:foregroundMark x1="40469" y1="87344" x2="40469" y2="87344"/>
                        <a14:foregroundMark x1="43750" y1="85938" x2="43750" y2="85938"/>
                        <a14:foregroundMark x1="45781" y1="83750" x2="45781" y2="83750"/>
                        <a14:foregroundMark x1="68438" y1="63281" x2="67031" y2="78281"/>
                        <a14:foregroundMark x1="55313" y1="87969" x2="66563" y2="81406"/>
                        <a14:foregroundMark x1="57344" y1="89375" x2="81250" y2="74375"/>
                        <a14:foregroundMark x1="66875" y1="36406" x2="66875" y2="36406"/>
                        <a14:foregroundMark x1="72031" y1="37500" x2="72031" y2="37500"/>
                        <a14:foregroundMark x1="76406" y1="41250" x2="76406" y2="41250"/>
                        <a14:foregroundMark x1="77969" y1="45313" x2="77969" y2="45313"/>
                        <a14:foregroundMark x1="79063" y1="50000" x2="79063" y2="50000"/>
                        <a14:foregroundMark x1="50938" y1="91875" x2="50938" y2="91875"/>
                        <a14:foregroundMark x1="52969" y1="92500" x2="52969" y2="92500"/>
                        <a14:foregroundMark x1="55469" y1="93281" x2="55469" y2="93281"/>
                        <a14:foregroundMark x1="62500" y1="92344" x2="62500" y2="92344"/>
                        <a14:foregroundMark x1="68281" y1="86875" x2="68281" y2="86875"/>
                        <a14:foregroundMark x1="69844" y1="85000" x2="69844" y2="85000"/>
                        <a14:foregroundMark x1="65313" y1="90938" x2="65313" y2="90938"/>
                        <a14:foregroundMark x1="59375" y1="92969" x2="59375" y2="92969"/>
                        <a14:foregroundMark x1="18281" y1="38750" x2="18281" y2="38750"/>
                        <a14:foregroundMark x1="18438" y1="42031" x2="18438" y2="42031"/>
                        <a14:foregroundMark x1="18438" y1="45313" x2="18438" y2="45313"/>
                        <a14:foregroundMark x1="28281" y1="34375" x2="28281" y2="34375"/>
                        <a14:foregroundMark x1="23750" y1="48281" x2="23750" y2="48281"/>
                      </a14:backgroundRemoval>
                    </a14:imgEffect>
                  </a14:imgLayer>
                </a14:imgProps>
              </a:ext>
              <a:ext uri="{28A0092B-C50C-407E-A947-70E740481C1C}">
                <a14:useLocalDpi xmlns:a14="http://schemas.microsoft.com/office/drawing/2010/main" val="0"/>
              </a:ext>
            </a:extLst>
          </a:blip>
          <a:srcRect/>
          <a:stretch>
            <a:fillRect/>
          </a:stretch>
        </p:blipFill>
        <p:spPr bwMode="auto">
          <a:xfrm>
            <a:off x="5509434" y="2293885"/>
            <a:ext cx="1242591" cy="1242591"/>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p:cNvSpPr/>
          <p:nvPr/>
        </p:nvSpPr>
        <p:spPr>
          <a:xfrm>
            <a:off x="111048" y="4054899"/>
            <a:ext cx="3621660" cy="800219"/>
          </a:xfrm>
          <a:prstGeom prst="rect">
            <a:avLst/>
          </a:prstGeom>
        </p:spPr>
        <p:txBody>
          <a:bodyPr wrap="square">
            <a:spAutoFit/>
          </a:bodyPr>
          <a:lstStyle/>
          <a:p>
            <a:pPr algn="ctr" defTabSz="914377">
              <a:spcBef>
                <a:spcPts val="600"/>
              </a:spcBef>
              <a:spcAft>
                <a:spcPts val="600"/>
              </a:spcAft>
              <a:defRPr/>
            </a:pP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Vẽ</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sơ</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đồ</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tư</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duy</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tổng</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hợp kiến </a:t>
            </a:r>
            <a:r>
              <a:rPr lang="en-US" sz="2300" dirty="0" err="1">
                <a:solidFill>
                  <a:srgbClr val="000000">
                    <a:lumMod val="95000"/>
                    <a:lumOff val="5000"/>
                  </a:srgbClr>
                </a:solidFill>
                <a:latin typeface="#9Slide03 Roboto Medium" panose="02000000000000000000" pitchFamily="2" charset="0"/>
                <a:ea typeface="#9Slide03 Roboto Medium" panose="02000000000000000000" pitchFamily="2" charset="0"/>
              </a:rPr>
              <a:t>thức</a:t>
            </a:r>
            <a:r>
              <a:rPr lang="en-US" sz="2300" dirty="0">
                <a:solidFill>
                  <a:srgbClr val="000000">
                    <a:lumMod val="95000"/>
                    <a:lumOff val="5000"/>
                  </a:srgbClr>
                </a:solidFill>
                <a:latin typeface="#9Slide03 Roboto Medium" panose="02000000000000000000" pitchFamily="2" charset="0"/>
                <a:ea typeface="#9Slide03 Roboto Medium" panose="02000000000000000000" pitchFamily="2" charset="0"/>
              </a:rPr>
              <a:t> bài học</a:t>
            </a:r>
          </a:p>
        </p:txBody>
      </p:sp>
    </p:spTree>
    <p:extLst>
      <p:ext uri="{BB962C8B-B14F-4D97-AF65-F5344CB8AC3E}">
        <p14:creationId xmlns:p14="http://schemas.microsoft.com/office/powerpoint/2010/main" val="1214691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500" fill="hold"/>
                                        <p:tgtEl>
                                          <p:spTgt spid="7"/>
                                        </p:tgtEl>
                                        <p:attrNameLst>
                                          <p:attrName>ppt_x</p:attrName>
                                        </p:attrNameLst>
                                      </p:cBhvr>
                                      <p:tavLst>
                                        <p:tav tm="0">
                                          <p:val>
                                            <p:strVal val="#ppt_x"/>
                                          </p:val>
                                        </p:tav>
                                        <p:tav tm="100000">
                                          <p:val>
                                            <p:strVal val="#ppt_x"/>
                                          </p:val>
                                        </p:tav>
                                      </p:tavLst>
                                    </p:anim>
                                    <p:anim calcmode="lin" valueType="num">
                                      <p:cBhvr additive="base">
                                        <p:cTn id="16" dur="500" fill="hold"/>
                                        <p:tgtEl>
                                          <p:spTgt spid="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ppt_x"/>
                                          </p:val>
                                        </p:tav>
                                        <p:tav tm="100000">
                                          <p:val>
                                            <p:strVal val="#ppt_x"/>
                                          </p:val>
                                        </p:tav>
                                      </p:tavLst>
                                    </p:anim>
                                    <p:anim calcmode="lin" valueType="num">
                                      <p:cBhvr additive="base">
                                        <p:cTn id="28" dur="500" fill="hold"/>
                                        <p:tgtEl>
                                          <p:spTgt spid="1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ppt_x"/>
                                          </p:val>
                                        </p:tav>
                                        <p:tav tm="100000">
                                          <p:val>
                                            <p:strVal val="#ppt_x"/>
                                          </p:val>
                                        </p:tav>
                                      </p:tavLst>
                                    </p:anim>
                                    <p:anim calcmode="lin" valueType="num">
                                      <p:cBhvr additive="base">
                                        <p:cTn id="32" dur="500" fill="hold"/>
                                        <p:tgtEl>
                                          <p:spTgt spid="1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 calcmode="lin" valueType="num">
                                      <p:cBhvr additive="base">
                                        <p:cTn id="35" dur="500" fill="hold"/>
                                        <p:tgtEl>
                                          <p:spTgt spid="12"/>
                                        </p:tgtEl>
                                        <p:attrNameLst>
                                          <p:attrName>ppt_x</p:attrName>
                                        </p:attrNameLst>
                                      </p:cBhvr>
                                      <p:tavLst>
                                        <p:tav tm="0">
                                          <p:val>
                                            <p:strVal val="#ppt_x"/>
                                          </p:val>
                                        </p:tav>
                                        <p:tav tm="100000">
                                          <p:val>
                                            <p:strVal val="#ppt_x"/>
                                          </p:val>
                                        </p:tav>
                                      </p:tavLst>
                                    </p:anim>
                                    <p:anim calcmode="lin" valueType="num">
                                      <p:cBhvr additive="base">
                                        <p:cTn id="36" dur="500" fill="hold"/>
                                        <p:tgtEl>
                                          <p:spTgt spid="1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
                                        </p:tgtEl>
                                        <p:attrNameLst>
                                          <p:attrName>style.visibility</p:attrName>
                                        </p:attrNameLst>
                                      </p:cBhvr>
                                      <p:to>
                                        <p:strVal val="visible"/>
                                      </p:to>
                                    </p:set>
                                    <p:anim calcmode="lin" valueType="num">
                                      <p:cBhvr additive="base">
                                        <p:cTn id="39" dur="500" fill="hold"/>
                                        <p:tgtEl>
                                          <p:spTgt spid="13"/>
                                        </p:tgtEl>
                                        <p:attrNameLst>
                                          <p:attrName>ppt_x</p:attrName>
                                        </p:attrNameLst>
                                      </p:cBhvr>
                                      <p:tavLst>
                                        <p:tav tm="0">
                                          <p:val>
                                            <p:strVal val="#ppt_x"/>
                                          </p:val>
                                        </p:tav>
                                        <p:tav tm="100000">
                                          <p:val>
                                            <p:strVal val="#ppt_x"/>
                                          </p:val>
                                        </p:tav>
                                      </p:tavLst>
                                    </p:anim>
                                    <p:anim calcmode="lin" valueType="num">
                                      <p:cBhvr additive="base">
                                        <p:cTn id="40" dur="500" fill="hold"/>
                                        <p:tgtEl>
                                          <p:spTgt spid="1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 calcmode="lin" valueType="num">
                                      <p:cBhvr additive="base">
                                        <p:cTn id="43" dur="500" fill="hold"/>
                                        <p:tgtEl>
                                          <p:spTgt spid="15"/>
                                        </p:tgtEl>
                                        <p:attrNameLst>
                                          <p:attrName>ppt_x</p:attrName>
                                        </p:attrNameLst>
                                      </p:cBhvr>
                                      <p:tavLst>
                                        <p:tav tm="0">
                                          <p:val>
                                            <p:strVal val="#ppt_x"/>
                                          </p:val>
                                        </p:tav>
                                        <p:tav tm="100000">
                                          <p:val>
                                            <p:strVal val="#ppt_x"/>
                                          </p:val>
                                        </p:tav>
                                      </p:tavLst>
                                    </p:anim>
                                    <p:anim calcmode="lin" valueType="num">
                                      <p:cBhvr additive="base">
                                        <p:cTn id="44" dur="500" fill="hold"/>
                                        <p:tgtEl>
                                          <p:spTgt spid="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9"/>
                                        </p:tgtEl>
                                        <p:attrNameLst>
                                          <p:attrName>style.visibility</p:attrName>
                                        </p:attrNameLst>
                                      </p:cBhvr>
                                      <p:to>
                                        <p:strVal val="visible"/>
                                      </p:to>
                                    </p:set>
                                    <p:anim calcmode="lin" valueType="num">
                                      <p:cBhvr additive="base">
                                        <p:cTn id="47" dur="500" fill="hold"/>
                                        <p:tgtEl>
                                          <p:spTgt spid="19"/>
                                        </p:tgtEl>
                                        <p:attrNameLst>
                                          <p:attrName>ppt_x</p:attrName>
                                        </p:attrNameLst>
                                      </p:cBhvr>
                                      <p:tavLst>
                                        <p:tav tm="0">
                                          <p:val>
                                            <p:strVal val="#ppt_x"/>
                                          </p:val>
                                        </p:tav>
                                        <p:tav tm="100000">
                                          <p:val>
                                            <p:strVal val="#ppt_x"/>
                                          </p:val>
                                        </p:tav>
                                      </p:tavLst>
                                    </p:anim>
                                    <p:anim calcmode="lin" valueType="num">
                                      <p:cBhvr additive="base">
                                        <p:cTn id="4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P spid="11" grpId="0" animBg="1"/>
      <p:bldP spid="12" grpId="0"/>
      <p:bldP spid="13" grpId="0"/>
      <p:bldP spid="15" grpId="0"/>
      <p:bldP spid="1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pic>
        <p:nvPicPr>
          <p:cNvPr id="7" name="Picture 6">
            <a:extLst>
              <a:ext uri="{FF2B5EF4-FFF2-40B4-BE49-F238E27FC236}">
                <a16:creationId xmlns:a16="http://schemas.microsoft.com/office/drawing/2014/main" id="{AD270E36-ED5D-4317-9503-1D784FF66077}"/>
              </a:ext>
            </a:extLst>
          </p:cNvPr>
          <p:cNvPicPr>
            <a:picLocks noChangeAspect="1"/>
          </p:cNvPicPr>
          <p:nvPr/>
        </p:nvPicPr>
        <p:blipFill rotWithShape="1">
          <a:blip r:embed="rId3">
            <a:extLst>
              <a:ext uri="{28A0092B-C50C-407E-A947-70E740481C1C}">
                <a14:useLocalDpi xmlns:a14="http://schemas.microsoft.com/office/drawing/2010/main" val="0"/>
              </a:ext>
            </a:extLst>
          </a:blip>
          <a:srcRect b="59173"/>
          <a:stretch/>
        </p:blipFill>
        <p:spPr>
          <a:xfrm>
            <a:off x="2887761" y="649490"/>
            <a:ext cx="7004385" cy="2379249"/>
          </a:xfrm>
          <a:prstGeom prst="rect">
            <a:avLst/>
          </a:prstGeom>
        </p:spPr>
      </p:pic>
      <p:grpSp>
        <p:nvGrpSpPr>
          <p:cNvPr id="8" name="Group 7">
            <a:extLst>
              <a:ext uri="{FF2B5EF4-FFF2-40B4-BE49-F238E27FC236}">
                <a16:creationId xmlns:a16="http://schemas.microsoft.com/office/drawing/2014/main" id="{BEB6DD35-6073-4A03-91DA-004897A33B40}"/>
              </a:ext>
            </a:extLst>
          </p:cNvPr>
          <p:cNvGrpSpPr/>
          <p:nvPr/>
        </p:nvGrpSpPr>
        <p:grpSpPr>
          <a:xfrm>
            <a:off x="1669489" y="3037669"/>
            <a:ext cx="9114139" cy="2538355"/>
            <a:chOff x="1514901" y="2360255"/>
            <a:chExt cx="9114139" cy="2538354"/>
          </a:xfrm>
          <a:solidFill>
            <a:srgbClr val="00A0E8"/>
          </a:solidFill>
        </p:grpSpPr>
        <p:sp>
          <p:nvSpPr>
            <p:cNvPr id="9" name="Rectangle 8">
              <a:extLst>
                <a:ext uri="{FF2B5EF4-FFF2-40B4-BE49-F238E27FC236}">
                  <a16:creationId xmlns:a16="http://schemas.microsoft.com/office/drawing/2014/main" id="{AE8F559E-7D91-4363-93A9-43681CD58398}"/>
                </a:ext>
              </a:extLst>
            </p:cNvPr>
            <p:cNvSpPr/>
            <p:nvPr/>
          </p:nvSpPr>
          <p:spPr>
            <a:xfrm>
              <a:off x="1644452" y="2524837"/>
              <a:ext cx="8871012" cy="2243979"/>
            </a:xfrm>
            <a:prstGeom prst="rect">
              <a:avLst/>
            </a:prstGeom>
            <a:grpFill/>
            <a:ln w="12700" cap="flat" cmpd="sng" algn="ctr">
              <a:solidFill>
                <a:srgbClr val="00A0E8"/>
              </a:solidFill>
              <a:prstDash val="solid"/>
              <a:miter lim="800000"/>
            </a:ln>
            <a:effectLst/>
          </p:spPr>
          <p:txBody>
            <a:bodyPr rtlCol="0" anchor="ctr"/>
            <a:lstStyle/>
            <a:p>
              <a:pPr algn="ctr" defTabSz="914377">
                <a:defRPr/>
              </a:pPr>
              <a:endParaRPr lang="en-US">
                <a:solidFill>
                  <a:prstClr val="white"/>
                </a:solidFill>
                <a:latin typeface="Calibri" panose="020F0502020204030204"/>
                <a:cs typeface="Arial"/>
                <a:sym typeface="Arial"/>
              </a:endParaRPr>
            </a:p>
          </p:txBody>
        </p:sp>
        <p:cxnSp>
          <p:nvCxnSpPr>
            <p:cNvPr id="10" name="Straight Connector 9">
              <a:extLst>
                <a:ext uri="{FF2B5EF4-FFF2-40B4-BE49-F238E27FC236}">
                  <a16:creationId xmlns:a16="http://schemas.microsoft.com/office/drawing/2014/main" id="{7B7F54A9-2588-4BBE-813B-BCF27F1CBE9A}"/>
                </a:ext>
              </a:extLst>
            </p:cNvPr>
            <p:cNvCxnSpPr>
              <a:cxnSpLocks/>
            </p:cNvCxnSpPr>
            <p:nvPr/>
          </p:nvCxnSpPr>
          <p:spPr>
            <a:xfrm>
              <a:off x="1514901" y="2360255"/>
              <a:ext cx="9109556" cy="0"/>
            </a:xfrm>
            <a:prstGeom prst="line">
              <a:avLst/>
            </a:prstGeom>
            <a:grpFill/>
            <a:ln w="6350" cap="flat" cmpd="sng" algn="ctr">
              <a:solidFill>
                <a:srgbClr val="00A0E8"/>
              </a:solidFill>
              <a:prstDash val="lgDash"/>
              <a:miter lim="800000"/>
            </a:ln>
            <a:effectLst/>
          </p:spPr>
        </p:cxnSp>
        <p:cxnSp>
          <p:nvCxnSpPr>
            <p:cNvPr id="11" name="Straight Connector 10">
              <a:extLst>
                <a:ext uri="{FF2B5EF4-FFF2-40B4-BE49-F238E27FC236}">
                  <a16:creationId xmlns:a16="http://schemas.microsoft.com/office/drawing/2014/main" id="{864652FC-666A-452F-8AD8-5E47127867C8}"/>
                </a:ext>
              </a:extLst>
            </p:cNvPr>
            <p:cNvCxnSpPr>
              <a:cxnSpLocks/>
            </p:cNvCxnSpPr>
            <p:nvPr/>
          </p:nvCxnSpPr>
          <p:spPr>
            <a:xfrm>
              <a:off x="1514901" y="4898609"/>
              <a:ext cx="9109556" cy="0"/>
            </a:xfrm>
            <a:prstGeom prst="line">
              <a:avLst/>
            </a:prstGeom>
            <a:grpFill/>
            <a:ln w="6350" cap="flat" cmpd="sng" algn="ctr">
              <a:solidFill>
                <a:srgbClr val="00A0E8"/>
              </a:solidFill>
              <a:prstDash val="lgDash"/>
              <a:miter lim="800000"/>
            </a:ln>
            <a:effectLst/>
          </p:spPr>
        </p:cxnSp>
        <p:cxnSp>
          <p:nvCxnSpPr>
            <p:cNvPr id="12" name="Straight Connector 11">
              <a:extLst>
                <a:ext uri="{FF2B5EF4-FFF2-40B4-BE49-F238E27FC236}">
                  <a16:creationId xmlns:a16="http://schemas.microsoft.com/office/drawing/2014/main" id="{F0BFCD68-D106-4227-B8EA-F273111139E0}"/>
                </a:ext>
              </a:extLst>
            </p:cNvPr>
            <p:cNvCxnSpPr>
              <a:cxnSpLocks/>
            </p:cNvCxnSpPr>
            <p:nvPr/>
          </p:nvCxnSpPr>
          <p:spPr>
            <a:xfrm>
              <a:off x="1514901" y="2360255"/>
              <a:ext cx="0" cy="2538354"/>
            </a:xfrm>
            <a:prstGeom prst="line">
              <a:avLst/>
            </a:prstGeom>
            <a:grpFill/>
            <a:ln w="6350" cap="flat" cmpd="sng" algn="ctr">
              <a:solidFill>
                <a:srgbClr val="00A0E8"/>
              </a:solidFill>
              <a:prstDash val="lgDash"/>
              <a:miter lim="800000"/>
            </a:ln>
            <a:effectLst/>
          </p:spPr>
        </p:cxnSp>
        <p:cxnSp>
          <p:nvCxnSpPr>
            <p:cNvPr id="13" name="Straight Connector 12">
              <a:extLst>
                <a:ext uri="{FF2B5EF4-FFF2-40B4-BE49-F238E27FC236}">
                  <a16:creationId xmlns:a16="http://schemas.microsoft.com/office/drawing/2014/main" id="{3CAD14FD-9F1E-442E-8F94-778CD6D7A51B}"/>
                </a:ext>
              </a:extLst>
            </p:cNvPr>
            <p:cNvCxnSpPr>
              <a:cxnSpLocks/>
            </p:cNvCxnSpPr>
            <p:nvPr/>
          </p:nvCxnSpPr>
          <p:spPr>
            <a:xfrm>
              <a:off x="10629040" y="2360255"/>
              <a:ext cx="0" cy="2538354"/>
            </a:xfrm>
            <a:prstGeom prst="line">
              <a:avLst/>
            </a:prstGeom>
            <a:grpFill/>
            <a:ln w="6350" cap="flat" cmpd="sng" algn="ctr">
              <a:solidFill>
                <a:srgbClr val="00A0E8"/>
              </a:solidFill>
              <a:prstDash val="lgDash"/>
              <a:miter lim="800000"/>
            </a:ln>
            <a:effectLst/>
          </p:spPr>
        </p:cxnSp>
      </p:grpSp>
      <p:sp>
        <p:nvSpPr>
          <p:cNvPr id="14" name="TextBox 13">
            <a:extLst>
              <a:ext uri="{FF2B5EF4-FFF2-40B4-BE49-F238E27FC236}">
                <a16:creationId xmlns:a16="http://schemas.microsoft.com/office/drawing/2014/main" id="{37B36E56-2CD4-43B8-8B88-EF8B12B20E3E}"/>
              </a:ext>
            </a:extLst>
          </p:cNvPr>
          <p:cNvSpPr txBox="1"/>
          <p:nvPr/>
        </p:nvSpPr>
        <p:spPr>
          <a:xfrm>
            <a:off x="2287965" y="3574641"/>
            <a:ext cx="7872603" cy="1446550"/>
          </a:xfrm>
          <a:prstGeom prst="rect">
            <a:avLst/>
          </a:prstGeom>
          <a:noFill/>
        </p:spPr>
        <p:txBody>
          <a:bodyPr wrap="square">
            <a:spAutoFit/>
          </a:bodyPr>
          <a:lstStyle/>
          <a:p>
            <a:pPr algn="ctr" defTabSz="914377">
              <a:defRPr/>
            </a:pPr>
            <a:r>
              <a:rPr lang="en-US" sz="8800" dirty="0">
                <a:solidFill>
                  <a:prstClr val="white"/>
                </a:solidFill>
                <a:latin typeface="#9Slide05 Great Vibes" panose="02000507080000020002" pitchFamily="2" charset="-93"/>
                <a:ea typeface="#9Slide03 Roboto Medium" panose="02000000000000000000" pitchFamily="2" charset="0"/>
                <a:cs typeface="Arial"/>
                <a:sym typeface="Arial"/>
              </a:rPr>
              <a:t>Thank You</a:t>
            </a:r>
            <a:endParaRPr lang="en-US" sz="8800" dirty="0">
              <a:solidFill>
                <a:prstClr val="white"/>
              </a:solidFill>
              <a:latin typeface="#9Slide05 Great Vibes" panose="02000507080000020002" pitchFamily="2" charset="-93"/>
              <a:cs typeface="Arial"/>
              <a:sym typeface="Arial"/>
            </a:endParaRPr>
          </a:p>
        </p:txBody>
      </p:sp>
    </p:spTree>
    <p:extLst>
      <p:ext uri="{BB962C8B-B14F-4D97-AF65-F5344CB8AC3E}">
        <p14:creationId xmlns:p14="http://schemas.microsoft.com/office/powerpoint/2010/main" val="73966735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834"/>
        <p:cNvGrpSpPr/>
        <p:nvPr/>
      </p:nvGrpSpPr>
      <p:grpSpPr>
        <a:xfrm>
          <a:off x="0" y="0"/>
          <a:ext cx="0" cy="0"/>
          <a:chOff x="0" y="0"/>
          <a:chExt cx="0" cy="0"/>
        </a:xfrm>
      </p:grpSpPr>
      <p:sp>
        <p:nvSpPr>
          <p:cNvPr id="23835" name="Google Shape;23835;p37"/>
          <p:cNvSpPr txBox="1">
            <a:spLocks noGrp="1"/>
          </p:cNvSpPr>
          <p:nvPr>
            <p:ph type="body" idx="1"/>
          </p:nvPr>
        </p:nvSpPr>
        <p:spPr>
          <a:xfrm>
            <a:off x="1012874" y="801858"/>
            <a:ext cx="10058400" cy="3196197"/>
          </a:xfrm>
          <a:prstGeom prst="rect">
            <a:avLst/>
          </a:prstGeom>
        </p:spPr>
        <p:txBody>
          <a:bodyPr spcFirstLastPara="1" wrap="square" lIns="243833" tIns="243833" rIns="121900" bIns="121900" anchor="t" anchorCtr="0">
            <a:noAutofit/>
          </a:bodyPr>
          <a:lstStyle/>
          <a:p>
            <a:pPr marL="0" indent="0">
              <a:buNone/>
            </a:pPr>
            <a:endParaRPr dirty="0"/>
          </a:p>
        </p:txBody>
      </p:sp>
      <p:grpSp>
        <p:nvGrpSpPr>
          <p:cNvPr id="23837" name="Google Shape;23837;p37"/>
          <p:cNvGrpSpPr/>
          <p:nvPr/>
        </p:nvGrpSpPr>
        <p:grpSpPr>
          <a:xfrm>
            <a:off x="4188709" y="1024593"/>
            <a:ext cx="3474008" cy="3756228"/>
            <a:chOff x="5525745" y="-355482"/>
            <a:chExt cx="2605506" cy="2817172"/>
          </a:xfrm>
        </p:grpSpPr>
        <p:sp>
          <p:nvSpPr>
            <p:cNvPr id="23838" name="Google Shape;23838;p37"/>
            <p:cNvSpPr/>
            <p:nvPr/>
          </p:nvSpPr>
          <p:spPr>
            <a:xfrm>
              <a:off x="5525745" y="1787949"/>
              <a:ext cx="2605506" cy="673741"/>
            </a:xfrm>
            <a:prstGeom prst="rect">
              <a:avLst/>
            </a:prstGeom>
          </p:spPr>
          <p:txBody>
            <a:bodyPr>
              <a:prstTxWarp prst="textPlain">
                <a:avLst/>
              </a:prstTxWarp>
            </a:bodyPr>
            <a:lstStyle/>
            <a:p>
              <a:pPr algn="ctr" defTabSz="1219170">
                <a:buClr>
                  <a:srgbClr val="000000"/>
                </a:buClr>
              </a:pPr>
              <a:r>
                <a:rPr sz="1867" kern="0">
                  <a:ln w="228600" cap="flat" cmpd="sng">
                    <a:solidFill>
                      <a:srgbClr val="FFFDF7"/>
                    </a:solidFill>
                    <a:prstDash val="solid"/>
                    <a:round/>
                    <a:headEnd type="none" w="sm" len="sm"/>
                    <a:tailEnd type="none" w="sm" len="sm"/>
                  </a:ln>
                  <a:solidFill>
                    <a:srgbClr val="FFEB89"/>
                  </a:solidFill>
                  <a:latin typeface="Rum Raisin"/>
                  <a:cs typeface="Arial"/>
                  <a:sym typeface="Arial"/>
                </a:rPr>
                <a:t>WordArt</a:t>
              </a:r>
            </a:p>
          </p:txBody>
        </p:sp>
        <p:sp>
          <p:nvSpPr>
            <p:cNvPr id="23839" name="Google Shape;23839;p37"/>
            <p:cNvSpPr/>
            <p:nvPr/>
          </p:nvSpPr>
          <p:spPr>
            <a:xfrm>
              <a:off x="5525745" y="-355482"/>
              <a:ext cx="2605506" cy="673741"/>
            </a:xfrm>
            <a:prstGeom prst="rect">
              <a:avLst/>
            </a:prstGeom>
          </p:spPr>
          <p:txBody>
            <a:bodyPr>
              <a:prstTxWarp prst="textPlain">
                <a:avLst/>
              </a:prstTxWarp>
            </a:bodyPr>
            <a:lstStyle/>
            <a:p>
              <a:pPr algn="ctr" defTabSz="1219170">
                <a:buClr>
                  <a:srgbClr val="000000"/>
                </a:buClr>
              </a:pPr>
              <a:r>
                <a:rPr lang="en-US" sz="1867" kern="0" dirty="0">
                  <a:ln w="19050" cap="flat" cmpd="sng">
                    <a:solidFill>
                      <a:srgbClr val="684130"/>
                    </a:solidFill>
                    <a:prstDash val="solid"/>
                    <a:round/>
                    <a:headEnd type="none" w="sm" len="sm"/>
                    <a:tailEnd type="none" w="sm" len="sm"/>
                  </a:ln>
                  <a:solidFill>
                    <a:srgbClr val="FFEB89"/>
                  </a:solidFill>
                  <a:effectLst>
                    <a:outerShdw blurRad="38100" dist="38100" dir="2700000" algn="tl">
                      <a:srgbClr val="000000">
                        <a:alpha val="43137"/>
                      </a:srgbClr>
                    </a:outerShdw>
                  </a:effectLst>
                  <a:latin typeface="#9Slide07 IcielCadena" panose="02000503000000020004" pitchFamily="2" charset="0"/>
                  <a:cs typeface="Arial"/>
                  <a:sym typeface="Arial"/>
                </a:rPr>
                <a:t>BÀI 6</a:t>
              </a:r>
              <a:endParaRPr sz="1867" kern="0" dirty="0">
                <a:ln w="19050" cap="flat" cmpd="sng">
                  <a:solidFill>
                    <a:srgbClr val="684130"/>
                  </a:solidFill>
                  <a:prstDash val="solid"/>
                  <a:round/>
                  <a:headEnd type="none" w="sm" len="sm"/>
                  <a:tailEnd type="none" w="sm" len="sm"/>
                </a:ln>
                <a:solidFill>
                  <a:srgbClr val="FFEB89"/>
                </a:solidFill>
                <a:effectLst>
                  <a:outerShdw blurRad="38100" dist="38100" dir="2700000" algn="tl">
                    <a:srgbClr val="000000">
                      <a:alpha val="43137"/>
                    </a:srgbClr>
                  </a:outerShdw>
                </a:effectLst>
                <a:latin typeface="#9Slide07 IcielCadena" panose="02000503000000020004" pitchFamily="2" charset="0"/>
                <a:cs typeface="Arial"/>
                <a:sym typeface="Arial"/>
              </a:endParaRPr>
            </a:p>
          </p:txBody>
        </p:sp>
      </p:grpSp>
      <p:sp>
        <p:nvSpPr>
          <p:cNvPr id="4" name="Rectangle 3"/>
          <p:cNvSpPr/>
          <p:nvPr/>
        </p:nvSpPr>
        <p:spPr>
          <a:xfrm>
            <a:off x="1942292" y="1409987"/>
            <a:ext cx="2270690" cy="375400"/>
          </a:xfrm>
          <a:prstGeom prst="rect">
            <a:avLst/>
          </a:prstGeom>
          <a:solidFill>
            <a:srgbClr val="E0CFB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2170375" y="2003719"/>
            <a:ext cx="7388830" cy="1446550"/>
          </a:xfrm>
          <a:prstGeom prst="rect">
            <a:avLst/>
          </a:prstGeom>
        </p:spPr>
        <p:txBody>
          <a:bodyPr wrap="square">
            <a:spAutoFit/>
          </a:bodyPr>
          <a:lstStyle/>
          <a:p>
            <a:pPr algn="ctr"/>
            <a:r>
              <a:rPr lang="vi-VN" sz="4400" dirty="0">
                <a:solidFill>
                  <a:schemeClr val="bg2">
                    <a:lumMod val="10000"/>
                  </a:schemeClr>
                </a:solidFill>
                <a:latin typeface="#9Slide03 IcielPanton Black" panose="00000A00000000000000" pitchFamily="2" charset="0"/>
                <a:ea typeface="#9Slide03 Roboto Medium" panose="02000000000000000000" pitchFamily="2" charset="0"/>
              </a:rPr>
              <a:t>ĐẶC ĐIỂM DÂN CƯ, XÃ HỘI CHÂU Á</a:t>
            </a:r>
          </a:p>
        </p:txBody>
      </p:sp>
      <p:pic>
        <p:nvPicPr>
          <p:cNvPr id="30" name="Picture 2" descr="Kết quả hình ảnh cho japan clipart png">
            <a:extLst>
              <a:ext uri="{FF2B5EF4-FFF2-40B4-BE49-F238E27FC236}">
                <a16:creationId xmlns:a16="http://schemas.microsoft.com/office/drawing/2014/main" id="{258F60BE-99BB-4597-ABD2-301BDC3695A3}"/>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1000" b="96800" l="10000" r="90000">
                        <a14:foregroundMark x1="52222" y1="23600" x2="52222" y2="23600"/>
                      </a14:backgroundRemoval>
                    </a14:imgEffect>
                  </a14:imgLayer>
                </a14:imgProps>
              </a:ext>
              <a:ext uri="{28A0092B-C50C-407E-A947-70E740481C1C}">
                <a14:useLocalDpi xmlns:a14="http://schemas.microsoft.com/office/drawing/2010/main" val="0"/>
              </a:ext>
            </a:extLst>
          </a:blip>
          <a:srcRect/>
          <a:stretch>
            <a:fillRect/>
          </a:stretch>
        </p:blipFill>
        <p:spPr bwMode="auto">
          <a:xfrm>
            <a:off x="1371907" y="4954442"/>
            <a:ext cx="1803701" cy="2004113"/>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20+ Amazing Indian wedding figures Transparent Background Images Free  Download"/>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99167" l="10000" r="90000"/>
                    </a14:imgEffect>
                  </a14:imgLayer>
                </a14:imgProps>
              </a:ext>
              <a:ext uri="{28A0092B-C50C-407E-A947-70E740481C1C}">
                <a14:useLocalDpi xmlns:a14="http://schemas.microsoft.com/office/drawing/2010/main" val="0"/>
              </a:ext>
            </a:extLst>
          </a:blip>
          <a:srcRect/>
          <a:stretch>
            <a:fillRect/>
          </a:stretch>
        </p:blipFill>
        <p:spPr bwMode="auto">
          <a:xfrm>
            <a:off x="-372054" y="5003921"/>
            <a:ext cx="1954633" cy="1954633"/>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4" descr="Korean Clipart PNG Images | Vector and PSD Files | Free Download on Pngtree"/>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0" b="98765" l="0" r="99254">
                        <a14:foregroundMark x1="12687" y1="95802" x2="12687" y2="95802"/>
                        <a14:foregroundMark x1="29851" y1="92346" x2="29851" y2="92346"/>
                        <a14:foregroundMark x1="25746" y1="92346" x2="82090" y2="92346"/>
                        <a14:foregroundMark x1="89552" y1="92593" x2="89552" y2="92593"/>
                        <a14:foregroundMark x1="82463" y1="95309" x2="82463" y2="95309"/>
                        <a14:foregroundMark x1="83582" y1="96790" x2="89552" y2="95802"/>
                        <a14:foregroundMark x1="7090" y1="95309" x2="23134" y2="97778"/>
                      </a14:backgroundRemoval>
                    </a14:imgEffect>
                  </a14:imgLayer>
                </a14:imgProps>
              </a:ext>
              <a:ext uri="{28A0092B-C50C-407E-A947-70E740481C1C}">
                <a14:useLocalDpi xmlns:a14="http://schemas.microsoft.com/office/drawing/2010/main" val="0"/>
              </a:ext>
            </a:extLst>
          </a:blip>
          <a:srcRect/>
          <a:stretch>
            <a:fillRect/>
          </a:stretch>
        </p:blipFill>
        <p:spPr bwMode="auto">
          <a:xfrm>
            <a:off x="3339998" y="5245544"/>
            <a:ext cx="1074872" cy="1624339"/>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6" descr="Hình ảnh Trang Phục Cổ Xưa Của Trung Quốc Kết Hôn PNG , Cô Dâu Clipart,  Trang Phục, Dịch Vụ Vui Vẻ PNG miễn phí tải tập tin PSDComment và Vecto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0" b="97500" l="10000" r="90000">
                        <a14:foregroundMark x1="52969" y1="56406" x2="59844" y2="62969"/>
                        <a14:foregroundMark x1="54688" y1="20156" x2="60469" y2="31719"/>
                        <a14:foregroundMark x1="62969" y1="22031" x2="71094" y2="29531"/>
                        <a14:foregroundMark x1="37344" y1="12812" x2="36875" y2="34219"/>
                      </a14:backgroundRemoval>
                    </a14:imgEffect>
                  </a14:imgLayer>
                </a14:imgProps>
              </a:ext>
              <a:ext uri="{28A0092B-C50C-407E-A947-70E740481C1C}">
                <a14:useLocalDpi xmlns:a14="http://schemas.microsoft.com/office/drawing/2010/main" val="0"/>
              </a:ext>
            </a:extLst>
          </a:blip>
          <a:srcRect/>
          <a:stretch>
            <a:fillRect/>
          </a:stretch>
        </p:blipFill>
        <p:spPr bwMode="auto">
          <a:xfrm>
            <a:off x="7006013" y="5003921"/>
            <a:ext cx="1954633" cy="1954633"/>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8" descr="Vietnamese Clipart PNG Images | Vector and PSD Files | Free Download on  Pngtree"/>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167" b="96750" l="10000" r="90000">
                        <a14:foregroundMark x1="66750" y1="9750" x2="71333" y2="86167"/>
                        <a14:foregroundMark x1="63417" y1="27083" x2="64333" y2="87667"/>
                        <a14:foregroundMark x1="64833" y1="91750" x2="64833" y2="91750"/>
                        <a14:foregroundMark x1="61417" y1="90083" x2="65333" y2="92750"/>
                        <a14:foregroundMark x1="75167" y1="32417" x2="85333" y2="53833"/>
                        <a14:foregroundMark x1="72083" y1="17417" x2="72583" y2="23000"/>
                      </a14:backgroundRemoval>
                    </a14:imgEffect>
                  </a14:imgLayer>
                </a14:imgProps>
              </a:ext>
              <a:ext uri="{28A0092B-C50C-407E-A947-70E740481C1C}">
                <a14:useLocalDpi xmlns:a14="http://schemas.microsoft.com/office/drawing/2010/main" val="0"/>
              </a:ext>
            </a:extLst>
          </a:blip>
          <a:srcRect/>
          <a:stretch>
            <a:fillRect/>
          </a:stretch>
        </p:blipFill>
        <p:spPr bwMode="auto">
          <a:xfrm>
            <a:off x="4860243" y="4899248"/>
            <a:ext cx="2059306" cy="2059306"/>
          </a:xfrm>
          <a:prstGeom prst="rect">
            <a:avLst/>
          </a:prstGeom>
          <a:noFill/>
          <a:extLst>
            <a:ext uri="{909E8E84-426E-40DD-AFC4-6F175D3DCCD1}">
              <a14:hiddenFill xmlns:a14="http://schemas.microsoft.com/office/drawing/2010/main">
                <a:solidFill>
                  <a:srgbClr val="FFFFFF"/>
                </a:solidFill>
              </a14:hiddenFill>
            </a:ext>
          </a:extLst>
        </p:spPr>
      </p:pic>
      <p:pic>
        <p:nvPicPr>
          <p:cNvPr id="35" name="Picture 34"/>
          <p:cNvPicPr>
            <a:picLocks noChangeAspect="1"/>
          </p:cNvPicPr>
          <p:nvPr/>
        </p:nvPicPr>
        <p:blipFill>
          <a:blip r:embed="rId13"/>
          <a:stretch>
            <a:fillRect/>
          </a:stretch>
        </p:blipFill>
        <p:spPr>
          <a:xfrm>
            <a:off x="10902085" y="5245544"/>
            <a:ext cx="1684635" cy="1569082"/>
          </a:xfrm>
          <a:prstGeom prst="rect">
            <a:avLst/>
          </a:prstGeom>
        </p:spPr>
      </p:pic>
      <p:pic>
        <p:nvPicPr>
          <p:cNvPr id="36" name="Picture 10" descr="รูปผู้หญิง ชุดไทย ฟ้อน ผ้าซิ่นยาว เกาะอกสีเหลือง PNG , ที่คาดผม, ผ้าสีทอง,  ที่ไม่มีสายหนังสีเหลืองภาพ PNG และ PSD สำหรับดาวน์โหลดฟรี | Leotards  gymnastics rhythmic, Women set, Light flare"/>
          <p:cNvPicPr>
            <a:picLocks noChangeAspect="1" noChangeArrowheads="1"/>
          </p:cNvPicPr>
          <p:nvPr/>
        </p:nvPicPr>
        <p:blipFill>
          <a:blip r:embed="rId14">
            <a:extLst>
              <a:ext uri="{BEBA8EAE-BF5A-486C-A8C5-ECC9F3942E4B}">
                <a14:imgProps xmlns:a14="http://schemas.microsoft.com/office/drawing/2010/main">
                  <a14:imgLayer r:embed="rId15">
                    <a14:imgEffect>
                      <a14:backgroundRemoval t="1389" b="94444" l="10000" r="90000">
                        <a14:backgroundMark x1="42778" y1="36111" x2="42778" y2="36111"/>
                        <a14:backgroundMark x1="39722" y1="69167" x2="39722" y2="69167"/>
                        <a14:backgroundMark x1="41667" y1="74167" x2="41667" y2="74167"/>
                        <a14:backgroundMark x1="36944" y1="90833" x2="36944" y2="90833"/>
                        <a14:backgroundMark x1="39444" y1="27500" x2="39444" y2="27500"/>
                        <a14:backgroundMark x1="45000" y1="32222" x2="45000" y2="32222"/>
                        <a14:backgroundMark x1="59444" y1="37500" x2="59444" y2="37500"/>
                        <a14:backgroundMark x1="59444" y1="22222" x2="59444" y2="22222"/>
                      </a14:backgroundRemoval>
                    </a14:imgEffect>
                  </a14:imgLayer>
                </a14:imgProps>
              </a:ext>
              <a:ext uri="{28A0092B-C50C-407E-A947-70E740481C1C}">
                <a14:useLocalDpi xmlns:a14="http://schemas.microsoft.com/office/drawing/2010/main" val="0"/>
              </a:ext>
            </a:extLst>
          </a:blip>
          <a:srcRect/>
          <a:stretch>
            <a:fillRect/>
          </a:stretch>
        </p:blipFill>
        <p:spPr bwMode="auto">
          <a:xfrm>
            <a:off x="8717196" y="4876908"/>
            <a:ext cx="2184889" cy="218489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394561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21">
            <a:extLst>
              <a:ext uri="{FF2B5EF4-FFF2-40B4-BE49-F238E27FC236}">
                <a16:creationId xmlns:a16="http://schemas.microsoft.com/office/drawing/2014/main" id="{93D25CB6-7A57-4EDE-AB96-BF7150F48320}"/>
              </a:ext>
            </a:extLst>
          </p:cNvPr>
          <p:cNvSpPr/>
          <p:nvPr/>
        </p:nvSpPr>
        <p:spPr>
          <a:xfrm>
            <a:off x="6022133" y="4205580"/>
            <a:ext cx="5590745" cy="1192500"/>
          </a:xfrm>
          <a:prstGeom prst="roundRect">
            <a:avLst>
              <a:gd name="adj" fmla="val 21746"/>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5" name="Rectangle: Rounded Corners 1">
            <a:extLst>
              <a:ext uri="{FF2B5EF4-FFF2-40B4-BE49-F238E27FC236}">
                <a16:creationId xmlns:a16="http://schemas.microsoft.com/office/drawing/2014/main" id="{2FFCE8E6-C169-4352-877A-DF40F007AA06}"/>
              </a:ext>
            </a:extLst>
          </p:cNvPr>
          <p:cNvSpPr/>
          <p:nvPr/>
        </p:nvSpPr>
        <p:spPr>
          <a:xfrm>
            <a:off x="6022133" y="2596494"/>
            <a:ext cx="5590746" cy="1192500"/>
          </a:xfrm>
          <a:prstGeom prst="roundRect">
            <a:avLst>
              <a:gd name="adj" fmla="val 21746"/>
            </a:avLst>
          </a:prstGeom>
          <a:solidFill>
            <a:srgbClr val="FAD586"/>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6" name="TextBox 5">
            <a:extLst>
              <a:ext uri="{FF2B5EF4-FFF2-40B4-BE49-F238E27FC236}">
                <a16:creationId xmlns:a16="http://schemas.microsoft.com/office/drawing/2014/main" id="{7652A4D7-941B-4573-8376-49056A350EA4}"/>
              </a:ext>
            </a:extLst>
          </p:cNvPr>
          <p:cNvSpPr txBox="1"/>
          <p:nvPr/>
        </p:nvSpPr>
        <p:spPr>
          <a:xfrm>
            <a:off x="6167995" y="1396153"/>
            <a:ext cx="3755669" cy="630942"/>
          </a:xfrm>
          <a:prstGeom prst="rect">
            <a:avLst/>
          </a:prstGeom>
          <a:noFill/>
        </p:spPr>
        <p:txBody>
          <a:bodyPr wrap="square" rtlCol="0">
            <a:spAutoFit/>
          </a:bodyPr>
          <a:lstStyle/>
          <a:p>
            <a:r>
              <a:rPr lang="en-US" sz="3500" b="1" dirty="0">
                <a:solidFill>
                  <a:srgbClr val="194E48"/>
                </a:solidFill>
                <a:latin typeface="#9Slide03 Roboto Medium" panose="02000000000000000000" pitchFamily="2" charset="0"/>
                <a:ea typeface="#9Slide03 Roboto Medium" panose="02000000000000000000" pitchFamily="2" charset="0"/>
                <a:cs typeface="iCiel Gotham Thin" pitchFamily="50" charset="0"/>
              </a:rPr>
              <a:t>NỘI DUNG</a:t>
            </a:r>
          </a:p>
        </p:txBody>
      </p:sp>
      <p:sp>
        <p:nvSpPr>
          <p:cNvPr id="9" name="TextBox 8">
            <a:extLst>
              <a:ext uri="{FF2B5EF4-FFF2-40B4-BE49-F238E27FC236}">
                <a16:creationId xmlns:a16="http://schemas.microsoft.com/office/drawing/2014/main" id="{1052C436-DED3-4F8E-B452-3133359A9969}"/>
              </a:ext>
            </a:extLst>
          </p:cNvPr>
          <p:cNvSpPr txBox="1"/>
          <p:nvPr/>
        </p:nvSpPr>
        <p:spPr>
          <a:xfrm>
            <a:off x="6088384" y="2969016"/>
            <a:ext cx="3705656" cy="461665"/>
          </a:xfrm>
          <a:prstGeom prst="rect">
            <a:avLst/>
          </a:prstGeom>
          <a:noFill/>
        </p:spPr>
        <p:txBody>
          <a:bodyPr wrap="square" rtlCol="0">
            <a:spAutoFit/>
          </a:bodyPr>
          <a:lstStyle/>
          <a:p>
            <a:pPr algn="just"/>
            <a:r>
              <a:rPr lang="en-US" sz="2300" b="1" dirty="0">
                <a:solidFill>
                  <a:srgbClr val="194E48"/>
                </a:solidFill>
                <a:latin typeface="#9Slide03 Roboto Medium" panose="02000000000000000000" pitchFamily="2" charset="0"/>
                <a:ea typeface="#9Slide03 Roboto Medium" panose="02000000000000000000" pitchFamily="2" charset="0"/>
              </a:rPr>
              <a:t>DÂN CƯ, TÔN GIÁO</a:t>
            </a:r>
          </a:p>
        </p:txBody>
      </p:sp>
      <p:sp>
        <p:nvSpPr>
          <p:cNvPr id="10" name="TextBox 9">
            <a:extLst>
              <a:ext uri="{FF2B5EF4-FFF2-40B4-BE49-F238E27FC236}">
                <a16:creationId xmlns:a16="http://schemas.microsoft.com/office/drawing/2014/main" id="{631CBB2D-66CD-498B-AAF0-AC87C51383DC}"/>
              </a:ext>
            </a:extLst>
          </p:cNvPr>
          <p:cNvSpPr txBox="1"/>
          <p:nvPr/>
        </p:nvSpPr>
        <p:spPr>
          <a:xfrm>
            <a:off x="6088384" y="4578690"/>
            <a:ext cx="5454660" cy="446276"/>
          </a:xfrm>
          <a:prstGeom prst="rect">
            <a:avLst/>
          </a:prstGeom>
          <a:noFill/>
        </p:spPr>
        <p:txBody>
          <a:bodyPr wrap="square" rtlCol="0">
            <a:spAutoFit/>
          </a:bodyPr>
          <a:lstStyle/>
          <a:p>
            <a:pPr algn="just"/>
            <a:r>
              <a:rPr lang="en-US" sz="2300" b="1" dirty="0">
                <a:solidFill>
                  <a:srgbClr val="194E48"/>
                </a:solidFill>
                <a:latin typeface="#9Slide03 Roboto Medium" panose="02000000000000000000" pitchFamily="2" charset="0"/>
                <a:ea typeface="#9Slide03 Roboto Medium" panose="02000000000000000000" pitchFamily="2" charset="0"/>
              </a:rPr>
              <a:t>SỰ PHÂN BỐ DÂN CƯ. CÁC ĐÔ THỊ LỚN</a:t>
            </a:r>
          </a:p>
        </p:txBody>
      </p:sp>
      <p:pic>
        <p:nvPicPr>
          <p:cNvPr id="11" name="Picture 10" descr="A picture containing text, toy, doll, vector graphics&#10;&#10;Description automatically generated">
            <a:extLst>
              <a:ext uri="{FF2B5EF4-FFF2-40B4-BE49-F238E27FC236}">
                <a16:creationId xmlns:a16="http://schemas.microsoft.com/office/drawing/2014/main" id="{17481F72-6B55-4F6F-82A1-24EBCE87AC82}"/>
              </a:ext>
            </a:extLst>
          </p:cNvPr>
          <p:cNvPicPr>
            <a:picLocks noChangeAspect="1"/>
          </p:cNvPicPr>
          <p:nvPr/>
        </p:nvPicPr>
        <p:blipFill rotWithShape="1">
          <a:blip r:embed="rId2">
            <a:extLst>
              <a:ext uri="{28A0092B-C50C-407E-A947-70E740481C1C}">
                <a14:useLocalDpi xmlns:a14="http://schemas.microsoft.com/office/drawing/2010/main" val="0"/>
              </a:ext>
            </a:extLst>
          </a:blip>
          <a:srcRect l="12242" r="14727"/>
          <a:stretch/>
        </p:blipFill>
        <p:spPr>
          <a:xfrm>
            <a:off x="420617" y="711057"/>
            <a:ext cx="4645816" cy="5189909"/>
          </a:xfrm>
          <a:prstGeom prst="rect">
            <a:avLst/>
          </a:prstGeom>
        </p:spPr>
      </p:pic>
      <p:sp>
        <p:nvSpPr>
          <p:cNvPr id="12" name="Rectangle: Rounded Corners 13">
            <a:extLst>
              <a:ext uri="{FF2B5EF4-FFF2-40B4-BE49-F238E27FC236}">
                <a16:creationId xmlns:a16="http://schemas.microsoft.com/office/drawing/2014/main" id="{A3F0FC23-D3BA-466B-88B5-F78A452EB59B}"/>
              </a:ext>
            </a:extLst>
          </p:cNvPr>
          <p:cNvSpPr/>
          <p:nvPr/>
        </p:nvSpPr>
        <p:spPr>
          <a:xfrm>
            <a:off x="5823443" y="1970819"/>
            <a:ext cx="2793581" cy="140925"/>
          </a:xfrm>
          <a:prstGeom prst="roundRect">
            <a:avLst>
              <a:gd name="adj" fmla="val 50000"/>
            </a:avLst>
          </a:prstGeom>
          <a:solidFill>
            <a:srgbClr val="96BB7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15" name="Google Shape;1370;p40"/>
          <p:cNvSpPr/>
          <p:nvPr/>
        </p:nvSpPr>
        <p:spPr>
          <a:xfrm>
            <a:off x="4751533" y="2631544"/>
            <a:ext cx="1049683" cy="953582"/>
          </a:xfrm>
          <a:custGeom>
            <a:avLst/>
            <a:gdLst/>
            <a:ahLst/>
            <a:cxnLst/>
            <a:rect l="l" t="t" r="r" b="b"/>
            <a:pathLst>
              <a:path w="23689" h="23661" extrusionOk="0">
                <a:moveTo>
                  <a:pt x="11858" y="0"/>
                </a:moveTo>
                <a:cubicBezTo>
                  <a:pt x="11242" y="0"/>
                  <a:pt x="10760" y="1204"/>
                  <a:pt x="10172" y="1312"/>
                </a:cubicBezTo>
                <a:cubicBezTo>
                  <a:pt x="10150" y="1315"/>
                  <a:pt x="10127" y="1316"/>
                  <a:pt x="10104" y="1316"/>
                </a:cubicBezTo>
                <a:cubicBezTo>
                  <a:pt x="9585" y="1316"/>
                  <a:pt x="8834" y="544"/>
                  <a:pt x="8317" y="544"/>
                </a:cubicBezTo>
                <a:cubicBezTo>
                  <a:pt x="8273" y="544"/>
                  <a:pt x="8231" y="550"/>
                  <a:pt x="8191" y="562"/>
                </a:cubicBezTo>
                <a:cubicBezTo>
                  <a:pt x="7629" y="749"/>
                  <a:pt x="7522" y="2061"/>
                  <a:pt x="7013" y="2329"/>
                </a:cubicBezTo>
                <a:cubicBezTo>
                  <a:pt x="6928" y="2374"/>
                  <a:pt x="6824" y="2391"/>
                  <a:pt x="6708" y="2391"/>
                </a:cubicBezTo>
                <a:cubicBezTo>
                  <a:pt x="6279" y="2391"/>
                  <a:pt x="5687" y="2149"/>
                  <a:pt x="5249" y="2149"/>
                </a:cubicBezTo>
                <a:cubicBezTo>
                  <a:pt x="5102" y="2149"/>
                  <a:pt x="4972" y="2176"/>
                  <a:pt x="4872" y="2248"/>
                </a:cubicBezTo>
                <a:cubicBezTo>
                  <a:pt x="4417" y="2596"/>
                  <a:pt x="4711" y="3881"/>
                  <a:pt x="4310" y="4282"/>
                </a:cubicBezTo>
                <a:cubicBezTo>
                  <a:pt x="3882" y="4711"/>
                  <a:pt x="2624" y="4390"/>
                  <a:pt x="2276" y="4871"/>
                </a:cubicBezTo>
                <a:cubicBezTo>
                  <a:pt x="1928" y="5353"/>
                  <a:pt x="2597" y="6450"/>
                  <a:pt x="2356" y="6986"/>
                </a:cubicBezTo>
                <a:cubicBezTo>
                  <a:pt x="2088" y="7521"/>
                  <a:pt x="777" y="7601"/>
                  <a:pt x="589" y="8163"/>
                </a:cubicBezTo>
                <a:cubicBezTo>
                  <a:pt x="402" y="8726"/>
                  <a:pt x="1419" y="9582"/>
                  <a:pt x="1312" y="10171"/>
                </a:cubicBezTo>
                <a:cubicBezTo>
                  <a:pt x="1232" y="10760"/>
                  <a:pt x="1" y="11215"/>
                  <a:pt x="1" y="11830"/>
                </a:cubicBezTo>
                <a:cubicBezTo>
                  <a:pt x="1" y="12446"/>
                  <a:pt x="1232" y="12928"/>
                  <a:pt x="1312" y="13517"/>
                </a:cubicBezTo>
                <a:cubicBezTo>
                  <a:pt x="1419" y="14079"/>
                  <a:pt x="402" y="14935"/>
                  <a:pt x="589" y="15497"/>
                </a:cubicBezTo>
                <a:cubicBezTo>
                  <a:pt x="777" y="16033"/>
                  <a:pt x="2088" y="16166"/>
                  <a:pt x="2356" y="16675"/>
                </a:cubicBezTo>
                <a:cubicBezTo>
                  <a:pt x="2597" y="17183"/>
                  <a:pt x="1928" y="18308"/>
                  <a:pt x="2276" y="18789"/>
                </a:cubicBezTo>
                <a:cubicBezTo>
                  <a:pt x="2624" y="19271"/>
                  <a:pt x="3882" y="18950"/>
                  <a:pt x="4310" y="19378"/>
                </a:cubicBezTo>
                <a:cubicBezTo>
                  <a:pt x="4738" y="19780"/>
                  <a:pt x="4417" y="21064"/>
                  <a:pt x="4872" y="21412"/>
                </a:cubicBezTo>
                <a:cubicBezTo>
                  <a:pt x="4972" y="21485"/>
                  <a:pt x="5101" y="21512"/>
                  <a:pt x="5246" y="21512"/>
                </a:cubicBezTo>
                <a:cubicBezTo>
                  <a:pt x="5680" y="21512"/>
                  <a:pt x="6263" y="21269"/>
                  <a:pt x="6698" y="21269"/>
                </a:cubicBezTo>
                <a:cubicBezTo>
                  <a:pt x="6816" y="21269"/>
                  <a:pt x="6923" y="21287"/>
                  <a:pt x="7013" y="21332"/>
                </a:cubicBezTo>
                <a:cubicBezTo>
                  <a:pt x="7549" y="21600"/>
                  <a:pt x="7629" y="22911"/>
                  <a:pt x="8191" y="23099"/>
                </a:cubicBezTo>
                <a:cubicBezTo>
                  <a:pt x="8233" y="23111"/>
                  <a:pt x="8277" y="23116"/>
                  <a:pt x="8322" y="23116"/>
                </a:cubicBezTo>
                <a:cubicBezTo>
                  <a:pt x="8853" y="23116"/>
                  <a:pt x="9564" y="22345"/>
                  <a:pt x="10101" y="22345"/>
                </a:cubicBezTo>
                <a:cubicBezTo>
                  <a:pt x="10125" y="22345"/>
                  <a:pt x="10149" y="22346"/>
                  <a:pt x="10172" y="22349"/>
                </a:cubicBezTo>
                <a:cubicBezTo>
                  <a:pt x="10760" y="22456"/>
                  <a:pt x="11242" y="23661"/>
                  <a:pt x="11858" y="23661"/>
                </a:cubicBezTo>
                <a:cubicBezTo>
                  <a:pt x="12447" y="23661"/>
                  <a:pt x="12955" y="22456"/>
                  <a:pt x="13517" y="22349"/>
                </a:cubicBezTo>
                <a:cubicBezTo>
                  <a:pt x="13540" y="22346"/>
                  <a:pt x="13564" y="22345"/>
                  <a:pt x="13588" y="22345"/>
                </a:cubicBezTo>
                <a:cubicBezTo>
                  <a:pt x="14127" y="22345"/>
                  <a:pt x="14858" y="23116"/>
                  <a:pt x="15372" y="23116"/>
                </a:cubicBezTo>
                <a:cubicBezTo>
                  <a:pt x="15416" y="23116"/>
                  <a:pt x="15458" y="23111"/>
                  <a:pt x="15498" y="23099"/>
                </a:cubicBezTo>
                <a:cubicBezTo>
                  <a:pt x="16060" y="22911"/>
                  <a:pt x="16167" y="21600"/>
                  <a:pt x="16676" y="21332"/>
                </a:cubicBezTo>
                <a:cubicBezTo>
                  <a:pt x="16766" y="21287"/>
                  <a:pt x="16873" y="21269"/>
                  <a:pt x="16990" y="21269"/>
                </a:cubicBezTo>
                <a:cubicBezTo>
                  <a:pt x="17426" y="21269"/>
                  <a:pt x="18009" y="21512"/>
                  <a:pt x="18443" y="21512"/>
                </a:cubicBezTo>
                <a:cubicBezTo>
                  <a:pt x="18588" y="21512"/>
                  <a:pt x="18716" y="21485"/>
                  <a:pt x="18817" y="21412"/>
                </a:cubicBezTo>
                <a:cubicBezTo>
                  <a:pt x="19272" y="21064"/>
                  <a:pt x="18977" y="19780"/>
                  <a:pt x="19379" y="19378"/>
                </a:cubicBezTo>
                <a:cubicBezTo>
                  <a:pt x="19807" y="18950"/>
                  <a:pt x="21092" y="19271"/>
                  <a:pt x="21413" y="18789"/>
                </a:cubicBezTo>
                <a:cubicBezTo>
                  <a:pt x="21761" y="18308"/>
                  <a:pt x="21092" y="17210"/>
                  <a:pt x="21333" y="16675"/>
                </a:cubicBezTo>
                <a:cubicBezTo>
                  <a:pt x="21600" y="16140"/>
                  <a:pt x="22912" y="16059"/>
                  <a:pt x="23099" y="15497"/>
                </a:cubicBezTo>
                <a:cubicBezTo>
                  <a:pt x="23287" y="14935"/>
                  <a:pt x="22270" y="14079"/>
                  <a:pt x="22377" y="13517"/>
                </a:cubicBezTo>
                <a:cubicBezTo>
                  <a:pt x="22484" y="12928"/>
                  <a:pt x="23688" y="12419"/>
                  <a:pt x="23688" y="11830"/>
                </a:cubicBezTo>
                <a:cubicBezTo>
                  <a:pt x="23688" y="11242"/>
                  <a:pt x="22457" y="10733"/>
                  <a:pt x="22377" y="10171"/>
                </a:cubicBezTo>
                <a:cubicBezTo>
                  <a:pt x="22296" y="9582"/>
                  <a:pt x="23287" y="8726"/>
                  <a:pt x="23099" y="8163"/>
                </a:cubicBezTo>
                <a:cubicBezTo>
                  <a:pt x="22939" y="7601"/>
                  <a:pt x="21600" y="7494"/>
                  <a:pt x="21333" y="6986"/>
                </a:cubicBezTo>
                <a:cubicBezTo>
                  <a:pt x="21065" y="6477"/>
                  <a:pt x="21761" y="5353"/>
                  <a:pt x="21413" y="4871"/>
                </a:cubicBezTo>
                <a:cubicBezTo>
                  <a:pt x="21092" y="4390"/>
                  <a:pt x="19807" y="4711"/>
                  <a:pt x="19379" y="4282"/>
                </a:cubicBezTo>
                <a:cubicBezTo>
                  <a:pt x="18977" y="3881"/>
                  <a:pt x="19272" y="2596"/>
                  <a:pt x="18817" y="2248"/>
                </a:cubicBezTo>
                <a:cubicBezTo>
                  <a:pt x="18716" y="2176"/>
                  <a:pt x="18588" y="2149"/>
                  <a:pt x="18443" y="2149"/>
                </a:cubicBezTo>
                <a:cubicBezTo>
                  <a:pt x="18009" y="2149"/>
                  <a:pt x="17426" y="2391"/>
                  <a:pt x="16990" y="2391"/>
                </a:cubicBezTo>
                <a:cubicBezTo>
                  <a:pt x="16873" y="2391"/>
                  <a:pt x="16766" y="2374"/>
                  <a:pt x="16676" y="2329"/>
                </a:cubicBezTo>
                <a:cubicBezTo>
                  <a:pt x="16167" y="2061"/>
                  <a:pt x="16060" y="749"/>
                  <a:pt x="15498" y="562"/>
                </a:cubicBezTo>
                <a:cubicBezTo>
                  <a:pt x="15450" y="546"/>
                  <a:pt x="15401" y="539"/>
                  <a:pt x="15350" y="539"/>
                </a:cubicBezTo>
                <a:cubicBezTo>
                  <a:pt x="14820" y="539"/>
                  <a:pt x="14118" y="1316"/>
                  <a:pt x="13586" y="1316"/>
                </a:cubicBezTo>
                <a:cubicBezTo>
                  <a:pt x="13563" y="1316"/>
                  <a:pt x="13540" y="1315"/>
                  <a:pt x="13517" y="1312"/>
                </a:cubicBezTo>
                <a:cubicBezTo>
                  <a:pt x="12928" y="1204"/>
                  <a:pt x="12447" y="0"/>
                  <a:pt x="11858" y="0"/>
                </a:cubicBezTo>
                <a:close/>
              </a:path>
            </a:pathLst>
          </a:custGeom>
          <a:solidFill>
            <a:srgbClr val="00B0F0"/>
          </a:solidFill>
          <a:ln>
            <a:solidFill>
              <a:srgbClr val="D8D6D1"/>
            </a:solidFill>
          </a:ln>
        </p:spPr>
        <p:txBody>
          <a:bodyPr spcFirstLastPara="1" wrap="square" lIns="121900" tIns="121900" rIns="121900" bIns="121900" anchor="ctr" anchorCtr="0">
            <a:noAutofit/>
          </a:bodyPr>
          <a:lstStyle/>
          <a:p>
            <a:pPr algn="ctr" defTabSz="1219170">
              <a:buClr>
                <a:srgbClr val="000000"/>
              </a:buClr>
            </a:pPr>
            <a:r>
              <a:rPr lang="en-US" sz="2667" b="1" kern="0" dirty="0">
                <a:solidFill>
                  <a:srgbClr val="FF0000"/>
                </a:solidFill>
                <a:latin typeface="#9Slide03 AllRoundGothic" panose="020B0703020202020104" pitchFamily="34" charset="0"/>
                <a:ea typeface="Erica One"/>
                <a:cs typeface="Erica One"/>
                <a:sym typeface="Erica One"/>
              </a:rPr>
              <a:t>1</a:t>
            </a:r>
            <a:endParaRPr sz="2667" b="1" kern="0" dirty="0">
              <a:solidFill>
                <a:srgbClr val="FF0000"/>
              </a:solidFill>
              <a:latin typeface="#9Slide03 AllRoundGothic" panose="020B0703020202020104" pitchFamily="34" charset="0"/>
              <a:ea typeface="Erica One"/>
              <a:cs typeface="Erica One"/>
              <a:sym typeface="Erica One"/>
            </a:endParaRPr>
          </a:p>
        </p:txBody>
      </p:sp>
      <p:sp>
        <p:nvSpPr>
          <p:cNvPr id="18" name="Google Shape;1370;p40"/>
          <p:cNvSpPr/>
          <p:nvPr/>
        </p:nvSpPr>
        <p:spPr>
          <a:xfrm>
            <a:off x="4773760" y="4325037"/>
            <a:ext cx="1049683" cy="953582"/>
          </a:xfrm>
          <a:custGeom>
            <a:avLst/>
            <a:gdLst/>
            <a:ahLst/>
            <a:cxnLst/>
            <a:rect l="l" t="t" r="r" b="b"/>
            <a:pathLst>
              <a:path w="23689" h="23661" extrusionOk="0">
                <a:moveTo>
                  <a:pt x="11858" y="0"/>
                </a:moveTo>
                <a:cubicBezTo>
                  <a:pt x="11242" y="0"/>
                  <a:pt x="10760" y="1204"/>
                  <a:pt x="10172" y="1312"/>
                </a:cubicBezTo>
                <a:cubicBezTo>
                  <a:pt x="10150" y="1315"/>
                  <a:pt x="10127" y="1316"/>
                  <a:pt x="10104" y="1316"/>
                </a:cubicBezTo>
                <a:cubicBezTo>
                  <a:pt x="9585" y="1316"/>
                  <a:pt x="8834" y="544"/>
                  <a:pt x="8317" y="544"/>
                </a:cubicBezTo>
                <a:cubicBezTo>
                  <a:pt x="8273" y="544"/>
                  <a:pt x="8231" y="550"/>
                  <a:pt x="8191" y="562"/>
                </a:cubicBezTo>
                <a:cubicBezTo>
                  <a:pt x="7629" y="749"/>
                  <a:pt x="7522" y="2061"/>
                  <a:pt x="7013" y="2329"/>
                </a:cubicBezTo>
                <a:cubicBezTo>
                  <a:pt x="6928" y="2374"/>
                  <a:pt x="6824" y="2391"/>
                  <a:pt x="6708" y="2391"/>
                </a:cubicBezTo>
                <a:cubicBezTo>
                  <a:pt x="6279" y="2391"/>
                  <a:pt x="5687" y="2149"/>
                  <a:pt x="5249" y="2149"/>
                </a:cubicBezTo>
                <a:cubicBezTo>
                  <a:pt x="5102" y="2149"/>
                  <a:pt x="4972" y="2176"/>
                  <a:pt x="4872" y="2248"/>
                </a:cubicBezTo>
                <a:cubicBezTo>
                  <a:pt x="4417" y="2596"/>
                  <a:pt x="4711" y="3881"/>
                  <a:pt x="4310" y="4282"/>
                </a:cubicBezTo>
                <a:cubicBezTo>
                  <a:pt x="3882" y="4711"/>
                  <a:pt x="2624" y="4390"/>
                  <a:pt x="2276" y="4871"/>
                </a:cubicBezTo>
                <a:cubicBezTo>
                  <a:pt x="1928" y="5353"/>
                  <a:pt x="2597" y="6450"/>
                  <a:pt x="2356" y="6986"/>
                </a:cubicBezTo>
                <a:cubicBezTo>
                  <a:pt x="2088" y="7521"/>
                  <a:pt x="777" y="7601"/>
                  <a:pt x="589" y="8163"/>
                </a:cubicBezTo>
                <a:cubicBezTo>
                  <a:pt x="402" y="8726"/>
                  <a:pt x="1419" y="9582"/>
                  <a:pt x="1312" y="10171"/>
                </a:cubicBezTo>
                <a:cubicBezTo>
                  <a:pt x="1232" y="10760"/>
                  <a:pt x="1" y="11215"/>
                  <a:pt x="1" y="11830"/>
                </a:cubicBezTo>
                <a:cubicBezTo>
                  <a:pt x="1" y="12446"/>
                  <a:pt x="1232" y="12928"/>
                  <a:pt x="1312" y="13517"/>
                </a:cubicBezTo>
                <a:cubicBezTo>
                  <a:pt x="1419" y="14079"/>
                  <a:pt x="402" y="14935"/>
                  <a:pt x="589" y="15497"/>
                </a:cubicBezTo>
                <a:cubicBezTo>
                  <a:pt x="777" y="16033"/>
                  <a:pt x="2088" y="16166"/>
                  <a:pt x="2356" y="16675"/>
                </a:cubicBezTo>
                <a:cubicBezTo>
                  <a:pt x="2597" y="17183"/>
                  <a:pt x="1928" y="18308"/>
                  <a:pt x="2276" y="18789"/>
                </a:cubicBezTo>
                <a:cubicBezTo>
                  <a:pt x="2624" y="19271"/>
                  <a:pt x="3882" y="18950"/>
                  <a:pt x="4310" y="19378"/>
                </a:cubicBezTo>
                <a:cubicBezTo>
                  <a:pt x="4738" y="19780"/>
                  <a:pt x="4417" y="21064"/>
                  <a:pt x="4872" y="21412"/>
                </a:cubicBezTo>
                <a:cubicBezTo>
                  <a:pt x="4972" y="21485"/>
                  <a:pt x="5101" y="21512"/>
                  <a:pt x="5246" y="21512"/>
                </a:cubicBezTo>
                <a:cubicBezTo>
                  <a:pt x="5680" y="21512"/>
                  <a:pt x="6263" y="21269"/>
                  <a:pt x="6698" y="21269"/>
                </a:cubicBezTo>
                <a:cubicBezTo>
                  <a:pt x="6816" y="21269"/>
                  <a:pt x="6923" y="21287"/>
                  <a:pt x="7013" y="21332"/>
                </a:cubicBezTo>
                <a:cubicBezTo>
                  <a:pt x="7549" y="21600"/>
                  <a:pt x="7629" y="22911"/>
                  <a:pt x="8191" y="23099"/>
                </a:cubicBezTo>
                <a:cubicBezTo>
                  <a:pt x="8233" y="23111"/>
                  <a:pt x="8277" y="23116"/>
                  <a:pt x="8322" y="23116"/>
                </a:cubicBezTo>
                <a:cubicBezTo>
                  <a:pt x="8853" y="23116"/>
                  <a:pt x="9564" y="22345"/>
                  <a:pt x="10101" y="22345"/>
                </a:cubicBezTo>
                <a:cubicBezTo>
                  <a:pt x="10125" y="22345"/>
                  <a:pt x="10149" y="22346"/>
                  <a:pt x="10172" y="22349"/>
                </a:cubicBezTo>
                <a:cubicBezTo>
                  <a:pt x="10760" y="22456"/>
                  <a:pt x="11242" y="23661"/>
                  <a:pt x="11858" y="23661"/>
                </a:cubicBezTo>
                <a:cubicBezTo>
                  <a:pt x="12447" y="23661"/>
                  <a:pt x="12955" y="22456"/>
                  <a:pt x="13517" y="22349"/>
                </a:cubicBezTo>
                <a:cubicBezTo>
                  <a:pt x="13540" y="22346"/>
                  <a:pt x="13564" y="22345"/>
                  <a:pt x="13588" y="22345"/>
                </a:cubicBezTo>
                <a:cubicBezTo>
                  <a:pt x="14127" y="22345"/>
                  <a:pt x="14858" y="23116"/>
                  <a:pt x="15372" y="23116"/>
                </a:cubicBezTo>
                <a:cubicBezTo>
                  <a:pt x="15416" y="23116"/>
                  <a:pt x="15458" y="23111"/>
                  <a:pt x="15498" y="23099"/>
                </a:cubicBezTo>
                <a:cubicBezTo>
                  <a:pt x="16060" y="22911"/>
                  <a:pt x="16167" y="21600"/>
                  <a:pt x="16676" y="21332"/>
                </a:cubicBezTo>
                <a:cubicBezTo>
                  <a:pt x="16766" y="21287"/>
                  <a:pt x="16873" y="21269"/>
                  <a:pt x="16990" y="21269"/>
                </a:cubicBezTo>
                <a:cubicBezTo>
                  <a:pt x="17426" y="21269"/>
                  <a:pt x="18009" y="21512"/>
                  <a:pt x="18443" y="21512"/>
                </a:cubicBezTo>
                <a:cubicBezTo>
                  <a:pt x="18588" y="21512"/>
                  <a:pt x="18716" y="21485"/>
                  <a:pt x="18817" y="21412"/>
                </a:cubicBezTo>
                <a:cubicBezTo>
                  <a:pt x="19272" y="21064"/>
                  <a:pt x="18977" y="19780"/>
                  <a:pt x="19379" y="19378"/>
                </a:cubicBezTo>
                <a:cubicBezTo>
                  <a:pt x="19807" y="18950"/>
                  <a:pt x="21092" y="19271"/>
                  <a:pt x="21413" y="18789"/>
                </a:cubicBezTo>
                <a:cubicBezTo>
                  <a:pt x="21761" y="18308"/>
                  <a:pt x="21092" y="17210"/>
                  <a:pt x="21333" y="16675"/>
                </a:cubicBezTo>
                <a:cubicBezTo>
                  <a:pt x="21600" y="16140"/>
                  <a:pt x="22912" y="16059"/>
                  <a:pt x="23099" y="15497"/>
                </a:cubicBezTo>
                <a:cubicBezTo>
                  <a:pt x="23287" y="14935"/>
                  <a:pt x="22270" y="14079"/>
                  <a:pt x="22377" y="13517"/>
                </a:cubicBezTo>
                <a:cubicBezTo>
                  <a:pt x="22484" y="12928"/>
                  <a:pt x="23688" y="12419"/>
                  <a:pt x="23688" y="11830"/>
                </a:cubicBezTo>
                <a:cubicBezTo>
                  <a:pt x="23688" y="11242"/>
                  <a:pt x="22457" y="10733"/>
                  <a:pt x="22377" y="10171"/>
                </a:cubicBezTo>
                <a:cubicBezTo>
                  <a:pt x="22296" y="9582"/>
                  <a:pt x="23287" y="8726"/>
                  <a:pt x="23099" y="8163"/>
                </a:cubicBezTo>
                <a:cubicBezTo>
                  <a:pt x="22939" y="7601"/>
                  <a:pt x="21600" y="7494"/>
                  <a:pt x="21333" y="6986"/>
                </a:cubicBezTo>
                <a:cubicBezTo>
                  <a:pt x="21065" y="6477"/>
                  <a:pt x="21761" y="5353"/>
                  <a:pt x="21413" y="4871"/>
                </a:cubicBezTo>
                <a:cubicBezTo>
                  <a:pt x="21092" y="4390"/>
                  <a:pt x="19807" y="4711"/>
                  <a:pt x="19379" y="4282"/>
                </a:cubicBezTo>
                <a:cubicBezTo>
                  <a:pt x="18977" y="3881"/>
                  <a:pt x="19272" y="2596"/>
                  <a:pt x="18817" y="2248"/>
                </a:cubicBezTo>
                <a:cubicBezTo>
                  <a:pt x="18716" y="2176"/>
                  <a:pt x="18588" y="2149"/>
                  <a:pt x="18443" y="2149"/>
                </a:cubicBezTo>
                <a:cubicBezTo>
                  <a:pt x="18009" y="2149"/>
                  <a:pt x="17426" y="2391"/>
                  <a:pt x="16990" y="2391"/>
                </a:cubicBezTo>
                <a:cubicBezTo>
                  <a:pt x="16873" y="2391"/>
                  <a:pt x="16766" y="2374"/>
                  <a:pt x="16676" y="2329"/>
                </a:cubicBezTo>
                <a:cubicBezTo>
                  <a:pt x="16167" y="2061"/>
                  <a:pt x="16060" y="749"/>
                  <a:pt x="15498" y="562"/>
                </a:cubicBezTo>
                <a:cubicBezTo>
                  <a:pt x="15450" y="546"/>
                  <a:pt x="15401" y="539"/>
                  <a:pt x="15350" y="539"/>
                </a:cubicBezTo>
                <a:cubicBezTo>
                  <a:pt x="14820" y="539"/>
                  <a:pt x="14118" y="1316"/>
                  <a:pt x="13586" y="1316"/>
                </a:cubicBezTo>
                <a:cubicBezTo>
                  <a:pt x="13563" y="1316"/>
                  <a:pt x="13540" y="1315"/>
                  <a:pt x="13517" y="1312"/>
                </a:cubicBezTo>
                <a:cubicBezTo>
                  <a:pt x="12928" y="1204"/>
                  <a:pt x="12447" y="0"/>
                  <a:pt x="11858" y="0"/>
                </a:cubicBezTo>
                <a:close/>
              </a:path>
            </a:pathLst>
          </a:custGeom>
          <a:solidFill>
            <a:srgbClr val="00B0F0"/>
          </a:solidFill>
          <a:ln>
            <a:solidFill>
              <a:srgbClr val="D8D6D1"/>
            </a:solidFill>
          </a:ln>
        </p:spPr>
        <p:txBody>
          <a:bodyPr spcFirstLastPara="1" wrap="square" lIns="121900" tIns="121900" rIns="121900" bIns="121900" anchor="ctr" anchorCtr="0">
            <a:noAutofit/>
          </a:bodyPr>
          <a:lstStyle/>
          <a:p>
            <a:pPr algn="ctr" defTabSz="1219170">
              <a:buClr>
                <a:srgbClr val="000000"/>
              </a:buClr>
            </a:pPr>
            <a:r>
              <a:rPr lang="en-US" sz="2667" b="1" kern="0" dirty="0">
                <a:solidFill>
                  <a:srgbClr val="FF0000"/>
                </a:solidFill>
                <a:latin typeface="#9Slide03 AllRoundGothic" panose="020B0703020202020104" pitchFamily="34" charset="0"/>
                <a:ea typeface="Erica One"/>
                <a:cs typeface="Erica One"/>
                <a:sym typeface="Erica One"/>
              </a:rPr>
              <a:t>2</a:t>
            </a:r>
            <a:endParaRPr sz="2667" b="1" kern="0" dirty="0">
              <a:solidFill>
                <a:srgbClr val="FF0000"/>
              </a:solidFill>
              <a:latin typeface="#9Slide03 AllRoundGothic" panose="020B0703020202020104" pitchFamily="34" charset="0"/>
              <a:ea typeface="Erica One"/>
              <a:cs typeface="Erica One"/>
              <a:sym typeface="Erica One"/>
            </a:endParaRPr>
          </a:p>
        </p:txBody>
      </p:sp>
    </p:spTree>
    <p:extLst>
      <p:ext uri="{BB962C8B-B14F-4D97-AF65-F5344CB8AC3E}">
        <p14:creationId xmlns:p14="http://schemas.microsoft.com/office/powerpoint/2010/main" val="115827973"/>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up)">
                                      <p:cBhvr>
                                        <p:cTn id="10" dur="500"/>
                                        <p:tgtEl>
                                          <p:spTgt spid="6"/>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wipe(up)">
                                      <p:cBhvr>
                                        <p:cTn id="13" dur="500"/>
                                        <p:tgtEl>
                                          <p:spTgt spid="12"/>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wipe(left)">
                                      <p:cBhvr>
                                        <p:cTn id="16" dur="500"/>
                                        <p:tgtEl>
                                          <p:spTgt spid="5"/>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left)">
                                      <p:cBhvr>
                                        <p:cTn id="22" dur="500"/>
                                        <p:tgtEl>
                                          <p:spTgt spid="10"/>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left)">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9" grpId="0"/>
      <p:bldP spid="10" grpId="0"/>
      <p:bldP spid="12"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a:extLst>
              <a:ext uri="{FF2B5EF4-FFF2-40B4-BE49-F238E27FC236}">
                <a16:creationId xmlns:a16="http://schemas.microsoft.com/office/drawing/2014/main" id="{544D6A3D-4B78-48B8-BCA9-A40349E4774B}"/>
              </a:ext>
            </a:extLst>
          </p:cNvPr>
          <p:cNvSpPr/>
          <p:nvPr/>
        </p:nvSpPr>
        <p:spPr>
          <a:xfrm>
            <a:off x="588082" y="2001544"/>
            <a:ext cx="3521243" cy="3521243"/>
          </a:xfrm>
          <a:prstGeom prst="ellipse">
            <a:avLst/>
          </a:prstGeom>
          <a:solidFill>
            <a:srgbClr val="FFFFFF"/>
          </a:solidFill>
          <a:ln w="12700" cap="flat" cmpd="sng" algn="ctr">
            <a:solidFill>
              <a:srgbClr val="00A0E8"/>
            </a:solid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endParaRPr>
          </a:p>
        </p:txBody>
      </p:sp>
      <p:sp>
        <p:nvSpPr>
          <p:cNvPr id="7" name="TextBox 6">
            <a:extLst>
              <a:ext uri="{FF2B5EF4-FFF2-40B4-BE49-F238E27FC236}">
                <a16:creationId xmlns:a16="http://schemas.microsoft.com/office/drawing/2014/main" id="{0715F0D1-9317-49C5-BE2E-5CEC520827E5}"/>
              </a:ext>
            </a:extLst>
          </p:cNvPr>
          <p:cNvSpPr txBox="1"/>
          <p:nvPr/>
        </p:nvSpPr>
        <p:spPr>
          <a:xfrm>
            <a:off x="588082" y="1280222"/>
            <a:ext cx="3715655" cy="523220"/>
          </a:xfrm>
          <a:prstGeom prst="rect">
            <a:avLst/>
          </a:prstGeom>
          <a:noFill/>
        </p:spPr>
        <p:txBody>
          <a:bodyPr wrap="square">
            <a:spAutoFit/>
          </a:bodyPr>
          <a:lstStyle/>
          <a:p>
            <a:pPr algn="ctr"/>
            <a:r>
              <a:rPr lang="en-US" sz="2800" b="1" dirty="0">
                <a:solidFill>
                  <a:srgbClr val="181818">
                    <a:lumMod val="90000"/>
                    <a:lumOff val="10000"/>
                  </a:srgbClr>
                </a:solidFill>
                <a:latin typeface="#9Slide03 Roboto Medium" panose="02000000000000000000" pitchFamily="2" charset="0"/>
                <a:ea typeface="#9Slide03 Roboto Medium" panose="02000000000000000000" pitchFamily="2" charset="0"/>
                <a:cs typeface="iCiel Gotham Thin" pitchFamily="50" charset="0"/>
              </a:rPr>
              <a:t>MỤC TIÊU BÀI HỌC</a:t>
            </a:r>
            <a:endParaRPr lang="en-US" sz="2800" b="1" dirty="0">
              <a:solidFill>
                <a:srgbClr val="181818">
                  <a:lumMod val="90000"/>
                  <a:lumOff val="10000"/>
                </a:srgbClr>
              </a:solidFill>
              <a:latin typeface="#9Slide03 Roboto Medium" panose="02000000000000000000" pitchFamily="2" charset="0"/>
              <a:ea typeface="#9Slide03 Roboto Medium" panose="02000000000000000000" pitchFamily="2" charset="0"/>
            </a:endParaRPr>
          </a:p>
        </p:txBody>
      </p:sp>
      <p:cxnSp>
        <p:nvCxnSpPr>
          <p:cNvPr id="8" name="Straight Arrow Connector 7">
            <a:extLst>
              <a:ext uri="{FF2B5EF4-FFF2-40B4-BE49-F238E27FC236}">
                <a16:creationId xmlns:a16="http://schemas.microsoft.com/office/drawing/2014/main" id="{9F7B5209-D5AF-49CC-907E-26E784641CA0}"/>
              </a:ext>
            </a:extLst>
          </p:cNvPr>
          <p:cNvCxnSpPr>
            <a:cxnSpLocks/>
            <a:stCxn id="6" idx="6"/>
            <a:endCxn id="10" idx="1"/>
          </p:cNvCxnSpPr>
          <p:nvPr/>
        </p:nvCxnSpPr>
        <p:spPr>
          <a:xfrm flipV="1">
            <a:off x="4109325" y="1873627"/>
            <a:ext cx="920597" cy="1888539"/>
          </a:xfrm>
          <a:prstGeom prst="straightConnector1">
            <a:avLst/>
          </a:prstGeom>
          <a:noFill/>
          <a:ln w="9525" cap="flat" cmpd="sng" algn="ctr">
            <a:solidFill>
              <a:srgbClr val="00A0E8"/>
            </a:solidFill>
            <a:prstDash val="lgDash"/>
            <a:miter lim="800000"/>
            <a:tailEnd type="triangle"/>
          </a:ln>
          <a:effectLst/>
        </p:spPr>
      </p:cxnSp>
      <p:sp>
        <p:nvSpPr>
          <p:cNvPr id="10" name="Rectangle: Rounded Corners 4">
            <a:extLst>
              <a:ext uri="{FF2B5EF4-FFF2-40B4-BE49-F238E27FC236}">
                <a16:creationId xmlns:a16="http://schemas.microsoft.com/office/drawing/2014/main" id="{478D1C8F-034C-46B1-B3EC-6175E586A8DC}"/>
              </a:ext>
            </a:extLst>
          </p:cNvPr>
          <p:cNvSpPr/>
          <p:nvPr/>
        </p:nvSpPr>
        <p:spPr>
          <a:xfrm>
            <a:off x="5029922" y="1364075"/>
            <a:ext cx="6396022" cy="1019104"/>
          </a:xfrm>
          <a:prstGeom prst="roundRect">
            <a:avLst>
              <a:gd name="adj" fmla="val 17309"/>
            </a:avLst>
          </a:prstGeom>
          <a:solidFill>
            <a:srgbClr val="FFAABE"/>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algn="ctr">
              <a:defRPr/>
            </a:pPr>
            <a:endParaRPr lang="en-US" sz="2000" kern="0" dirty="0">
              <a:solidFill>
                <a:prstClr val="white"/>
              </a:solidFill>
              <a:latin typeface="Roboto" pitchFamily="2" charset="0"/>
              <a:ea typeface="Roboto" pitchFamily="2" charset="0"/>
            </a:endParaRPr>
          </a:p>
        </p:txBody>
      </p:sp>
      <p:sp>
        <p:nvSpPr>
          <p:cNvPr id="11" name="TextBox 10">
            <a:extLst>
              <a:ext uri="{FF2B5EF4-FFF2-40B4-BE49-F238E27FC236}">
                <a16:creationId xmlns:a16="http://schemas.microsoft.com/office/drawing/2014/main" id="{FDF4B7F2-819A-45C1-BF1F-ECD009C2EB2A}"/>
              </a:ext>
            </a:extLst>
          </p:cNvPr>
          <p:cNvSpPr txBox="1"/>
          <p:nvPr/>
        </p:nvSpPr>
        <p:spPr>
          <a:xfrm>
            <a:off x="5095907" y="1444352"/>
            <a:ext cx="6293939" cy="906402"/>
          </a:xfrm>
          <a:prstGeom prst="rect">
            <a:avLst/>
          </a:prstGeom>
          <a:noFill/>
        </p:spPr>
        <p:txBody>
          <a:bodyPr wrap="square" rtlCol="0">
            <a:spAutoFit/>
          </a:bodyPr>
          <a:lstStyle/>
          <a:p>
            <a:pPr algn="just">
              <a:lnSpc>
                <a:spcPct val="115000"/>
              </a:lnSpc>
            </a:pP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Trình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bày</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được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đặc</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điểm dân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cư</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tôn</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giáo</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ở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châu</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Á.</a:t>
            </a:r>
          </a:p>
        </p:txBody>
      </p:sp>
      <p:sp>
        <p:nvSpPr>
          <p:cNvPr id="12" name="Rectangle: Rounded Corners 13">
            <a:extLst>
              <a:ext uri="{FF2B5EF4-FFF2-40B4-BE49-F238E27FC236}">
                <a16:creationId xmlns:a16="http://schemas.microsoft.com/office/drawing/2014/main" id="{7BF5A5CB-050F-4897-BCB7-C48EF0710DB7}"/>
              </a:ext>
            </a:extLst>
          </p:cNvPr>
          <p:cNvSpPr/>
          <p:nvPr/>
        </p:nvSpPr>
        <p:spPr>
          <a:xfrm>
            <a:off x="5029922" y="3214514"/>
            <a:ext cx="6396022" cy="1019104"/>
          </a:xfrm>
          <a:prstGeom prst="roundRect">
            <a:avLst>
              <a:gd name="adj" fmla="val 17309"/>
            </a:avLst>
          </a:prstGeom>
          <a:solidFill>
            <a:srgbClr val="FFEB89"/>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algn="ctr">
              <a:defRPr/>
            </a:pPr>
            <a:endParaRPr lang="en-US" sz="2000" kern="0" dirty="0">
              <a:solidFill>
                <a:prstClr val="white"/>
              </a:solidFill>
              <a:latin typeface="Roboto" pitchFamily="2" charset="0"/>
              <a:ea typeface="Roboto" pitchFamily="2" charset="0"/>
            </a:endParaRPr>
          </a:p>
        </p:txBody>
      </p:sp>
      <p:sp>
        <p:nvSpPr>
          <p:cNvPr id="13" name="TextBox 12">
            <a:extLst>
              <a:ext uri="{FF2B5EF4-FFF2-40B4-BE49-F238E27FC236}">
                <a16:creationId xmlns:a16="http://schemas.microsoft.com/office/drawing/2014/main" id="{29AE6E44-435F-4CFE-B24F-EC7F9D649E26}"/>
              </a:ext>
            </a:extLst>
          </p:cNvPr>
          <p:cNvSpPr txBox="1"/>
          <p:nvPr/>
        </p:nvSpPr>
        <p:spPr>
          <a:xfrm>
            <a:off x="5123164" y="3491281"/>
            <a:ext cx="6302780" cy="446276"/>
          </a:xfrm>
          <a:prstGeom prst="rect">
            <a:avLst/>
          </a:prstGeom>
          <a:noFill/>
        </p:spPr>
        <p:txBody>
          <a:bodyPr wrap="square" rtlCol="0">
            <a:spAutoFit/>
          </a:bodyPr>
          <a:lstStyle/>
          <a:p>
            <a:pPr algn="just"/>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Rèn</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luyện</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kĩ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năng</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phân tích,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khai</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thác</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 số </a:t>
            </a:r>
            <a:r>
              <a:rPr lang="en-US" sz="2300" dirty="0" err="1">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liệu</a:t>
            </a:r>
            <a:r>
              <a:rPr lang="en-US" sz="2300" dirty="0">
                <a:solidFill>
                  <a:schemeClr val="bg2">
                    <a:lumMod val="10000"/>
                  </a:schemeClr>
                </a:solidFill>
                <a:latin typeface="#9Slide03 Roboto Medium" panose="02000000000000000000" pitchFamily="2" charset="0"/>
                <a:ea typeface="#9Slide03 Roboto Medium" panose="02000000000000000000" pitchFamily="2" charset="0"/>
                <a:cs typeface="Times New Roman" panose="02020603050405020304" pitchFamily="18" charset="0"/>
              </a:rPr>
              <a:t>.</a:t>
            </a:r>
            <a:endParaRPr lang="en-US" sz="2300" dirty="0">
              <a:ln>
                <a:noFill/>
                <a:prstDash val="dashDot"/>
              </a:ln>
              <a:solidFill>
                <a:schemeClr val="bg2">
                  <a:lumMod val="10000"/>
                </a:schemeClr>
              </a:solidFill>
              <a:latin typeface="Roboto" pitchFamily="2" charset="0"/>
              <a:ea typeface="Roboto" pitchFamily="2" charset="0"/>
            </a:endParaRPr>
          </a:p>
        </p:txBody>
      </p:sp>
      <p:cxnSp>
        <p:nvCxnSpPr>
          <p:cNvPr id="16" name="Straight Arrow Connector 15">
            <a:extLst>
              <a:ext uri="{FF2B5EF4-FFF2-40B4-BE49-F238E27FC236}">
                <a16:creationId xmlns:a16="http://schemas.microsoft.com/office/drawing/2014/main" id="{7EEA49C2-13FD-417B-9319-DCBB33DC3EA3}"/>
              </a:ext>
            </a:extLst>
          </p:cNvPr>
          <p:cNvCxnSpPr>
            <a:cxnSpLocks/>
            <a:stCxn id="6" idx="6"/>
            <a:endCxn id="12" idx="1"/>
          </p:cNvCxnSpPr>
          <p:nvPr/>
        </p:nvCxnSpPr>
        <p:spPr>
          <a:xfrm flipV="1">
            <a:off x="4109325" y="3724066"/>
            <a:ext cx="920597" cy="38100"/>
          </a:xfrm>
          <a:prstGeom prst="straightConnector1">
            <a:avLst/>
          </a:prstGeom>
          <a:noFill/>
          <a:ln w="9525" cap="flat" cmpd="sng" algn="ctr">
            <a:solidFill>
              <a:srgbClr val="00A0E8"/>
            </a:solidFill>
            <a:prstDash val="lgDash"/>
            <a:miter lim="800000"/>
            <a:tailEnd type="triangle"/>
          </a:ln>
          <a:effectLst/>
        </p:spPr>
      </p:cxnSp>
      <p:pic>
        <p:nvPicPr>
          <p:cNvPr id="17" name="Picture 2" descr="Biểu tượng máy tính Mục tiêu, phi tiêu, quảng cáo, kinh doanh png | PNGEgg"/>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0" b="100000" l="0" r="100000">
                        <a14:foregroundMark x1="37000" y1="20333" x2="44222" y2="75444"/>
                        <a14:foregroundMark x1="29111" y1="77111" x2="52111" y2="20889"/>
                        <a14:foregroundMark x1="24333" y1="60556" x2="41778" y2="18667"/>
                        <a14:foregroundMark x1="22333" y1="52111" x2="47667" y2="23778"/>
                        <a14:foregroundMark x1="39778" y1="22889" x2="47667" y2="56889"/>
                        <a14:foregroundMark x1="46556" y1="41444" x2="51000" y2="72556"/>
                        <a14:foregroundMark x1="40333" y1="52889" x2="49333" y2="78778"/>
                        <a14:foregroundMark x1="29111" y1="28000" x2="37000" y2="69222"/>
                        <a14:foregroundMark x1="35000" y1="26000" x2="40333" y2="62778"/>
                        <a14:foregroundMark x1="25778" y1="33556" x2="32778" y2="60222"/>
                        <a14:foregroundMark x1="27111" y1="56556" x2="51333" y2="84667"/>
                        <a14:foregroundMark x1="25222" y1="60556" x2="39778" y2="70889"/>
                      </a14:backgroundRemoval>
                    </a14:imgEffect>
                  </a14:imgLayer>
                </a14:imgProps>
              </a:ext>
              <a:ext uri="{28A0092B-C50C-407E-A947-70E740481C1C}">
                <a14:useLocalDpi xmlns:a14="http://schemas.microsoft.com/office/drawing/2010/main" val="0"/>
              </a:ext>
            </a:extLst>
          </a:blip>
          <a:srcRect/>
          <a:stretch>
            <a:fillRect/>
          </a:stretch>
        </p:blipFill>
        <p:spPr bwMode="auto">
          <a:xfrm>
            <a:off x="666006" y="2093668"/>
            <a:ext cx="3363887" cy="336388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5505468"/>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out)">
                                      <p:cBhvr>
                                        <p:cTn id="7" dur="1250"/>
                                        <p:tgtEl>
                                          <p:spTgt spid="7"/>
                                        </p:tgtEl>
                                      </p:cBhvr>
                                    </p:animEffect>
                                  </p:childTnLst>
                                </p:cTn>
                              </p:par>
                              <p:par>
                                <p:cTn id="8" presetID="6" presetClass="entr" presetSubtype="32"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circle(out)">
                                      <p:cBhvr>
                                        <p:cTn id="10" dur="125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left)">
                                      <p:cBhvr>
                                        <p:cTn id="15" dur="500"/>
                                        <p:tgtEl>
                                          <p:spTgt spid="8"/>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left)">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wipe(left)">
                                      <p:cBhvr>
                                        <p:cTn id="29" dur="500"/>
                                        <p:tgtEl>
                                          <p:spTgt spid="12"/>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left)">
                                      <p:cBhvr>
                                        <p:cTn id="3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10" grpId="0" animBg="1"/>
      <p:bldP spid="11" grpId="0"/>
      <p:bldP spid="12" grpId="0" animBg="1"/>
      <p:bldP spid="1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4664"/>
        <p:cNvGrpSpPr/>
        <p:nvPr/>
      </p:nvGrpSpPr>
      <p:grpSpPr>
        <a:xfrm>
          <a:off x="0" y="0"/>
          <a:ext cx="0" cy="0"/>
          <a:chOff x="0" y="0"/>
          <a:chExt cx="0" cy="0"/>
        </a:xfrm>
      </p:grpSpPr>
      <p:sp>
        <p:nvSpPr>
          <p:cNvPr id="48" name="!!2">
            <a:extLst>
              <a:ext uri="{FF2B5EF4-FFF2-40B4-BE49-F238E27FC236}">
                <a16:creationId xmlns:a16="http://schemas.microsoft.com/office/drawing/2014/main" id="{88997496-21B5-4DBE-880C-AAA9FE5D6548}"/>
              </a:ext>
            </a:extLst>
          </p:cNvPr>
          <p:cNvSpPr/>
          <p:nvPr/>
        </p:nvSpPr>
        <p:spPr>
          <a:xfrm>
            <a:off x="3887426" y="1171074"/>
            <a:ext cx="7410837" cy="2526625"/>
          </a:xfrm>
          <a:prstGeom prst="roundRect">
            <a:avLst>
              <a:gd name="adj" fmla="val 0"/>
            </a:avLst>
          </a:prstGeom>
          <a:solidFill>
            <a:srgbClr val="194E48"/>
          </a:solidFill>
          <a:ln w="12700" cap="flat" cmpd="sng" algn="ctr">
            <a:noFill/>
            <a:prstDash val="solid"/>
            <a:miter lim="800000"/>
          </a:ln>
          <a:effectLst>
            <a:outerShdw blurRad="63500" sx="102000" sy="102000" algn="ctr" rotWithShape="0">
              <a:prstClr val="black">
                <a:alpha val="40000"/>
              </a:prst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Roboto" pitchFamily="2" charset="0"/>
              <a:ea typeface="Roboto" pitchFamily="2" charset="0"/>
              <a:cs typeface="+mn-cs"/>
            </a:endParaRPr>
          </a:p>
        </p:txBody>
      </p:sp>
      <p:sp>
        <p:nvSpPr>
          <p:cNvPr id="49" name="!!1">
            <a:extLst>
              <a:ext uri="{FF2B5EF4-FFF2-40B4-BE49-F238E27FC236}">
                <a16:creationId xmlns:a16="http://schemas.microsoft.com/office/drawing/2014/main" id="{9648C188-BC90-47AA-9312-F9ABC32466F9}"/>
              </a:ext>
            </a:extLst>
          </p:cNvPr>
          <p:cNvSpPr txBox="1"/>
          <p:nvPr/>
        </p:nvSpPr>
        <p:spPr>
          <a:xfrm>
            <a:off x="4905120" y="1506566"/>
            <a:ext cx="5688170" cy="1446550"/>
          </a:xfrm>
          <a:prstGeom prst="rect">
            <a:avLst/>
          </a:prstGeom>
          <a:noFill/>
        </p:spPr>
        <p:txBody>
          <a:bodyPr wrap="square" rtlCol="0">
            <a:spAutoFit/>
          </a:bodyPr>
          <a:lstStyle/>
          <a:p>
            <a:pPr algn="ctr"/>
            <a:r>
              <a:rPr lang="en-US" sz="4400" b="1" dirty="0">
                <a:solidFill>
                  <a:prstClr val="white"/>
                </a:solidFill>
                <a:latin typeface="#9Slide03 Roboto Medium" panose="02000000000000000000" pitchFamily="2" charset="0"/>
                <a:ea typeface="#9Slide03 Roboto Medium" panose="02000000000000000000" pitchFamily="2" charset="0"/>
              </a:rPr>
              <a:t>1. </a:t>
            </a:r>
          </a:p>
          <a:p>
            <a:pPr algn="ctr"/>
            <a:r>
              <a:rPr lang="en-US" sz="4400" b="1" dirty="0">
                <a:solidFill>
                  <a:prstClr val="white"/>
                </a:solidFill>
                <a:latin typeface="#9Slide03 Roboto Medium" panose="02000000000000000000" pitchFamily="2" charset="0"/>
                <a:ea typeface="#9Slide03 Roboto Medium" panose="02000000000000000000" pitchFamily="2" charset="0"/>
              </a:rPr>
              <a:t>DÂN CƯ, TÔN GIÁO</a:t>
            </a:r>
          </a:p>
        </p:txBody>
      </p:sp>
      <p:grpSp>
        <p:nvGrpSpPr>
          <p:cNvPr id="50" name="Group 49">
            <a:extLst>
              <a:ext uri="{FF2B5EF4-FFF2-40B4-BE49-F238E27FC236}">
                <a16:creationId xmlns:a16="http://schemas.microsoft.com/office/drawing/2014/main" id="{875F8A5D-897E-4661-B121-EC7DBC8B04ED}"/>
              </a:ext>
            </a:extLst>
          </p:cNvPr>
          <p:cNvGrpSpPr/>
          <p:nvPr/>
        </p:nvGrpSpPr>
        <p:grpSpPr>
          <a:xfrm>
            <a:off x="281355" y="281355"/>
            <a:ext cx="11633980" cy="6302325"/>
            <a:chOff x="-689811" y="926741"/>
            <a:chExt cx="13013374" cy="6564934"/>
          </a:xfrm>
        </p:grpSpPr>
        <p:pic>
          <p:nvPicPr>
            <p:cNvPr id="51" name="Picture 50" descr="A group of people sitting at desks with their arms up&#10;&#10;Description automatically generated with low confidence">
              <a:extLst>
                <a:ext uri="{FF2B5EF4-FFF2-40B4-BE49-F238E27FC236}">
                  <a16:creationId xmlns:a16="http://schemas.microsoft.com/office/drawing/2014/main" id="{8452A87E-6207-4B7B-BF9D-A1CAD9517A65}"/>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b="11511"/>
            <a:stretch/>
          </p:blipFill>
          <p:spPr>
            <a:xfrm>
              <a:off x="3529262" y="4331374"/>
              <a:ext cx="8794301" cy="2526626"/>
            </a:xfrm>
            <a:prstGeom prst="rect">
              <a:avLst/>
            </a:prstGeom>
          </p:spPr>
        </p:pic>
        <p:pic>
          <p:nvPicPr>
            <p:cNvPr id="52" name="Picture 51" descr="A picture containing text, toy, doll, vector graphics&#10;&#10;Description automatically generated">
              <a:extLst>
                <a:ext uri="{FF2B5EF4-FFF2-40B4-BE49-F238E27FC236}">
                  <a16:creationId xmlns:a16="http://schemas.microsoft.com/office/drawing/2014/main" id="{D9ED1F51-9030-477A-98B6-3F8D03A1BD31}"/>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1930" t="9607" r="23333" b="-9607"/>
            <a:stretch/>
          </p:blipFill>
          <p:spPr>
            <a:xfrm>
              <a:off x="-689811" y="926741"/>
              <a:ext cx="5390149" cy="6564934"/>
            </a:xfrm>
            <a:prstGeom prst="rect">
              <a:avLst/>
            </a:prstGeom>
          </p:spPr>
        </p:pic>
      </p:grpSp>
      <p:pic>
        <p:nvPicPr>
          <p:cNvPr id="53" name="Picture 8" descr="Vietnamese Clipart PNG Images | Vector and PSD Files | Free Download on  Pngtree"/>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3167" b="96750" l="10000" r="90000">
                        <a14:foregroundMark x1="66750" y1="9750" x2="71333" y2="86167"/>
                        <a14:foregroundMark x1="63417" y1="27083" x2="64333" y2="87667"/>
                        <a14:foregroundMark x1="64833" y1="91750" x2="64833" y2="91750"/>
                        <a14:foregroundMark x1="61417" y1="90083" x2="65333" y2="92750"/>
                        <a14:foregroundMark x1="75167" y1="32417" x2="85333" y2="53833"/>
                        <a14:foregroundMark x1="72083" y1="17417" x2="72583" y2="23000"/>
                      </a14:backgroundRemoval>
                    </a14:imgEffect>
                  </a14:imgLayer>
                </a14:imgProps>
              </a:ext>
              <a:ext uri="{28A0092B-C50C-407E-A947-70E740481C1C}">
                <a14:useLocalDpi xmlns:a14="http://schemas.microsoft.com/office/drawing/2010/main" val="0"/>
              </a:ext>
            </a:extLst>
          </a:blip>
          <a:srcRect/>
          <a:stretch>
            <a:fillRect/>
          </a:stretch>
        </p:blipFill>
        <p:spPr bwMode="auto">
          <a:xfrm>
            <a:off x="10593290" y="2842208"/>
            <a:ext cx="1489166" cy="148916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533224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9"/>
                                        </p:tgtEl>
                                        <p:attrNameLst>
                                          <p:attrName>style.visibility</p:attrName>
                                        </p:attrNameLst>
                                      </p:cBhvr>
                                      <p:to>
                                        <p:strVal val="visible"/>
                                      </p:to>
                                    </p:set>
                                    <p:animEffect transition="in" filter="barn(outVertical)">
                                      <p:cBhvr>
                                        <p:cTn id="10"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4229"/>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389122762"/>
              </p:ext>
            </p:extLst>
          </p:nvPr>
        </p:nvGraphicFramePr>
        <p:xfrm>
          <a:off x="1069145" y="1346266"/>
          <a:ext cx="10255347" cy="3985387"/>
        </p:xfrm>
        <a:graphic>
          <a:graphicData uri="http://schemas.openxmlformats.org/drawingml/2006/table">
            <a:tbl>
              <a:tblPr firstRow="1" bandRow="1">
                <a:tableStyleId>{5C22544A-7EE6-4342-B048-85BDC9FD1C3A}</a:tableStyleId>
              </a:tblPr>
              <a:tblGrid>
                <a:gridCol w="3281587">
                  <a:extLst>
                    <a:ext uri="{9D8B030D-6E8A-4147-A177-3AD203B41FA5}">
                      <a16:colId xmlns:a16="http://schemas.microsoft.com/office/drawing/2014/main" val="203732438"/>
                    </a:ext>
                  </a:extLst>
                </a:gridCol>
                <a:gridCol w="3862213">
                  <a:extLst>
                    <a:ext uri="{9D8B030D-6E8A-4147-A177-3AD203B41FA5}">
                      <a16:colId xmlns:a16="http://schemas.microsoft.com/office/drawing/2014/main" val="29808439"/>
                    </a:ext>
                  </a:extLst>
                </a:gridCol>
                <a:gridCol w="3111547">
                  <a:extLst>
                    <a:ext uri="{9D8B030D-6E8A-4147-A177-3AD203B41FA5}">
                      <a16:colId xmlns:a16="http://schemas.microsoft.com/office/drawing/2014/main" val="1651319471"/>
                    </a:ext>
                  </a:extLst>
                </a:gridCol>
              </a:tblGrid>
              <a:tr h="562023">
                <a:tc>
                  <a:txBody>
                    <a:bodyPr/>
                    <a:lstStyle/>
                    <a:p>
                      <a:pPr algn="ctr">
                        <a:lnSpc>
                          <a:spcPct val="120000"/>
                        </a:lnSpc>
                      </a:pP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8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baseline="0" dirty="0" err="1">
                          <a:solidFill>
                            <a:schemeClr val="bg1">
                              <a:lumMod val="10000"/>
                            </a:schemeClr>
                          </a:solidFill>
                          <a:latin typeface="#9Slide03 Roboto Medium" panose="02000000000000000000" pitchFamily="2" charset="0"/>
                          <a:ea typeface="#9Slide03 Roboto Medium" panose="02000000000000000000" pitchFamily="2" charset="0"/>
                        </a:rPr>
                        <a:t>lục</a:t>
                      </a:r>
                      <a:endParaRPr lang="en-US" sz="28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800" dirty="0">
                          <a:solidFill>
                            <a:schemeClr val="bg1">
                              <a:lumMod val="10000"/>
                            </a:schemeClr>
                          </a:solidFill>
                          <a:latin typeface="#9Slide03 Roboto Medium" panose="02000000000000000000" pitchFamily="2" charset="0"/>
                          <a:ea typeface="#9Slide03 Roboto Medium" panose="02000000000000000000" pitchFamily="2" charset="0"/>
                        </a:rPr>
                        <a:t>Dân số</a:t>
                      </a:r>
                      <a:r>
                        <a:rPr lang="en-US" sz="28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baseline="0" dirty="0" err="1">
                          <a:solidFill>
                            <a:schemeClr val="bg1">
                              <a:lumMod val="10000"/>
                            </a:schemeClr>
                          </a:solidFill>
                          <a:latin typeface="#9Slide03 Roboto Medium" panose="02000000000000000000" pitchFamily="2" charset="0"/>
                          <a:ea typeface="#9Slide03 Roboto Medium" panose="02000000000000000000" pitchFamily="2" charset="0"/>
                        </a:rPr>
                        <a:t>triệu</a:t>
                      </a:r>
                      <a:r>
                        <a:rPr lang="en-US" sz="2800" baseline="0" dirty="0">
                          <a:solidFill>
                            <a:schemeClr val="bg1">
                              <a:lumMod val="10000"/>
                            </a:schemeClr>
                          </a:solidFill>
                          <a:latin typeface="#9Slide03 Roboto Medium" panose="02000000000000000000" pitchFamily="2" charset="0"/>
                          <a:ea typeface="#9Slide03 Roboto Medium" panose="02000000000000000000" pitchFamily="2" charset="0"/>
                        </a:rPr>
                        <a:t> người)</a:t>
                      </a:r>
                      <a:endParaRPr lang="en-US" sz="28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tc>
                  <a:txBody>
                    <a:bodyPr/>
                    <a:lstStyle/>
                    <a:p>
                      <a:pPr algn="ctr">
                        <a:lnSpc>
                          <a:spcPct val="120000"/>
                        </a:lnSpc>
                      </a:pP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Tỉ</a:t>
                      </a:r>
                      <a:r>
                        <a:rPr lang="en-US" sz="28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baseline="0" dirty="0" err="1">
                          <a:solidFill>
                            <a:schemeClr val="bg1">
                              <a:lumMod val="10000"/>
                            </a:schemeClr>
                          </a:solidFill>
                          <a:latin typeface="#9Slide03 Roboto Medium" panose="02000000000000000000" pitchFamily="2" charset="0"/>
                          <a:ea typeface="#9Slide03 Roboto Medium" panose="02000000000000000000" pitchFamily="2" charset="0"/>
                        </a:rPr>
                        <a:t>lệ</a:t>
                      </a:r>
                      <a:r>
                        <a:rPr lang="en-US" sz="2800" baseline="0" dirty="0">
                          <a:solidFill>
                            <a:schemeClr val="bg1">
                              <a:lumMod val="10000"/>
                            </a:schemeClr>
                          </a:solidFill>
                          <a:latin typeface="#9Slide03 Roboto Medium" panose="02000000000000000000" pitchFamily="2" charset="0"/>
                          <a:ea typeface="#9Slide03 Roboto Medium" panose="02000000000000000000" pitchFamily="2" charset="0"/>
                        </a:rPr>
                        <a:t> (%)</a:t>
                      </a:r>
                      <a:endParaRPr lang="en-US" sz="28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rgbClr val="D9F1FD"/>
                    </a:solidFill>
                  </a:tcPr>
                </a:tc>
                <a:extLst>
                  <a:ext uri="{0D108BD9-81ED-4DB2-BD59-A6C34878D82A}">
                    <a16:rowId xmlns:a16="http://schemas.microsoft.com/office/drawing/2014/main" val="249354477"/>
                  </a:ext>
                </a:extLst>
              </a:tr>
              <a:tr h="562023">
                <a:tc>
                  <a:txBody>
                    <a:bodyPr/>
                    <a:lstStyle/>
                    <a:p>
                      <a:pPr>
                        <a:lnSpc>
                          <a:spcPct val="120000"/>
                        </a:lnSpc>
                      </a:pPr>
                      <a:r>
                        <a:rPr lang="en-US" sz="2800" b="1"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800" b="1" baseline="0" dirty="0">
                          <a:solidFill>
                            <a:schemeClr val="bg1">
                              <a:lumMod val="10000"/>
                            </a:schemeClr>
                          </a:solidFill>
                          <a:latin typeface="#9Slide03 Roboto Medium" panose="02000000000000000000" pitchFamily="2" charset="0"/>
                          <a:ea typeface="#9Slide03 Roboto Medium" panose="02000000000000000000" pitchFamily="2" charset="0"/>
                        </a:rPr>
                        <a:t> Á</a:t>
                      </a:r>
                      <a:endParaRPr lang="en-US" sz="2800" b="1"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b="1" dirty="0">
                          <a:solidFill>
                            <a:schemeClr val="bg1">
                              <a:lumMod val="10000"/>
                            </a:schemeClr>
                          </a:solidFill>
                          <a:latin typeface="#9Slide03 Roboto Medium" panose="02000000000000000000" pitchFamily="2" charset="0"/>
                          <a:ea typeface="#9Slide03 Roboto Medium" panose="02000000000000000000" pitchFamily="2" charset="0"/>
                        </a:rPr>
                        <a:t>4 641,1</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b="1" dirty="0">
                          <a:solidFill>
                            <a:schemeClr val="bg1">
                              <a:lumMod val="10000"/>
                            </a:schemeClr>
                          </a:solidFill>
                          <a:latin typeface="#9Slide03 Roboto Medium" panose="02000000000000000000" pitchFamily="2" charset="0"/>
                          <a:ea typeface="#9Slide03 Roboto Medium" panose="02000000000000000000" pitchFamily="2" charset="0"/>
                        </a:rPr>
                        <a:t>59,5</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964943686"/>
                  </a:ext>
                </a:extLst>
              </a:tr>
              <a:tr h="562023">
                <a:tc>
                  <a:txBody>
                    <a:bodyPr/>
                    <a:lstStyle/>
                    <a:p>
                      <a:pPr>
                        <a:lnSpc>
                          <a:spcPct val="120000"/>
                        </a:lnSpc>
                      </a:pP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8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baseline="0" dirty="0" err="1">
                          <a:solidFill>
                            <a:schemeClr val="bg1">
                              <a:lumMod val="10000"/>
                            </a:schemeClr>
                          </a:solidFill>
                          <a:latin typeface="#9Slide03 Roboto Medium" panose="02000000000000000000" pitchFamily="2" charset="0"/>
                          <a:ea typeface="#9Slide03 Roboto Medium" panose="02000000000000000000" pitchFamily="2" charset="0"/>
                        </a:rPr>
                        <a:t>Âu</a:t>
                      </a:r>
                      <a:endParaRPr lang="en-US" sz="28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9Slide03 Roboto Medium" panose="02000000000000000000" pitchFamily="2" charset="0"/>
                          <a:ea typeface="#9Slide03 Roboto Medium" panose="02000000000000000000" pitchFamily="2" charset="0"/>
                        </a:rPr>
                        <a:t>747,6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9Slide03 Roboto Medium" panose="02000000000000000000" pitchFamily="2" charset="0"/>
                          <a:ea typeface="#9Slide03 Roboto Medium" panose="02000000000000000000" pitchFamily="2" charset="0"/>
                        </a:rPr>
                        <a:t>9,6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2154151371"/>
                  </a:ext>
                </a:extLst>
              </a:tr>
              <a:tr h="562023">
                <a:tc>
                  <a:txBody>
                    <a:bodyPr/>
                    <a:lstStyle/>
                    <a:p>
                      <a:pPr>
                        <a:lnSpc>
                          <a:spcPct val="120000"/>
                        </a:lnSpc>
                      </a:pP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800" baseline="0" dirty="0">
                          <a:solidFill>
                            <a:schemeClr val="bg1">
                              <a:lumMod val="10000"/>
                            </a:schemeClr>
                          </a:solidFill>
                          <a:latin typeface="#9Slide03 Roboto Medium" panose="02000000000000000000" pitchFamily="2" charset="0"/>
                          <a:ea typeface="#9Slide03 Roboto Medium" panose="02000000000000000000" pitchFamily="2" charset="0"/>
                        </a:rPr>
                        <a:t> Phi</a:t>
                      </a:r>
                      <a:endParaRPr lang="en-US" sz="28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9Slide03 Roboto Medium" panose="02000000000000000000" pitchFamily="2" charset="0"/>
                          <a:ea typeface="#9Slide03 Roboto Medium" panose="02000000000000000000" pitchFamily="2" charset="0"/>
                        </a:rPr>
                        <a:t>1340,6</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9Slide03 Roboto Medium" panose="02000000000000000000" pitchFamily="2" charset="0"/>
                          <a:ea typeface="#9Slide03 Roboto Medium" panose="02000000000000000000" pitchFamily="2" charset="0"/>
                        </a:rPr>
                        <a:t>17,2</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293574177"/>
                  </a:ext>
                </a:extLst>
              </a:tr>
              <a:tr h="562023">
                <a:tc>
                  <a:txBody>
                    <a:bodyPr/>
                    <a:lstStyle/>
                    <a:p>
                      <a:pPr>
                        <a:lnSpc>
                          <a:spcPct val="120000"/>
                        </a:lnSpc>
                      </a:pP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8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baseline="0" dirty="0" err="1">
                          <a:solidFill>
                            <a:schemeClr val="bg1">
                              <a:lumMod val="10000"/>
                            </a:schemeClr>
                          </a:solidFill>
                          <a:latin typeface="#9Slide03 Roboto Medium" panose="02000000000000000000" pitchFamily="2" charset="0"/>
                          <a:ea typeface="#9Slide03 Roboto Medium" panose="02000000000000000000" pitchFamily="2" charset="0"/>
                        </a:rPr>
                        <a:t>Mỹ</a:t>
                      </a:r>
                      <a:endParaRPr lang="en-US" sz="28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9Slide03 Roboto Medium" panose="02000000000000000000" pitchFamily="2" charset="0"/>
                          <a:ea typeface="#9Slide03 Roboto Medium" panose="02000000000000000000" pitchFamily="2" charset="0"/>
                        </a:rPr>
                        <a:t>1 040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9Slide03 Roboto Medium" panose="02000000000000000000" pitchFamily="2" charset="0"/>
                          <a:ea typeface="#9Slide03 Roboto Medium" panose="02000000000000000000" pitchFamily="2" charset="0"/>
                        </a:rPr>
                        <a:t>13,3</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969908195"/>
                  </a:ext>
                </a:extLst>
              </a:tr>
              <a:tr h="562023">
                <a:tc>
                  <a:txBody>
                    <a:bodyPr/>
                    <a:lstStyle/>
                    <a:p>
                      <a:pPr>
                        <a:lnSpc>
                          <a:spcPct val="120000"/>
                        </a:lnSpc>
                      </a:pPr>
                      <a:r>
                        <a:rPr lang="en-US" sz="2800" dirty="0" err="1">
                          <a:solidFill>
                            <a:schemeClr val="bg1">
                              <a:lumMod val="10000"/>
                            </a:schemeClr>
                          </a:solidFill>
                          <a:latin typeface="#9Slide03 Roboto Medium" panose="02000000000000000000" pitchFamily="2" charset="0"/>
                          <a:ea typeface="#9Slide03 Roboto Medium" panose="02000000000000000000" pitchFamily="2" charset="0"/>
                        </a:rPr>
                        <a:t>Châu</a:t>
                      </a:r>
                      <a:r>
                        <a:rPr lang="en-US" sz="2800"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baseline="0" dirty="0" err="1">
                          <a:solidFill>
                            <a:schemeClr val="bg1">
                              <a:lumMod val="10000"/>
                            </a:schemeClr>
                          </a:solidFill>
                          <a:latin typeface="#9Slide03 Roboto Medium" panose="02000000000000000000" pitchFamily="2" charset="0"/>
                          <a:ea typeface="#9Slide03 Roboto Medium" panose="02000000000000000000" pitchFamily="2" charset="0"/>
                        </a:rPr>
                        <a:t>Đại</a:t>
                      </a:r>
                      <a:r>
                        <a:rPr lang="en-US" sz="2800" baseline="0" dirty="0">
                          <a:solidFill>
                            <a:schemeClr val="bg1">
                              <a:lumMod val="10000"/>
                            </a:schemeClr>
                          </a:solidFill>
                          <a:latin typeface="#9Slide03 Roboto Medium" panose="02000000000000000000" pitchFamily="2" charset="0"/>
                          <a:ea typeface="#9Slide03 Roboto Medium" panose="02000000000000000000" pitchFamily="2" charset="0"/>
                        </a:rPr>
                        <a:t> Dương</a:t>
                      </a:r>
                      <a:endParaRPr lang="en-US" sz="2800"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9Slide03 Roboto Medium" panose="02000000000000000000" pitchFamily="2" charset="0"/>
                          <a:ea typeface="#9Slide03 Roboto Medium" panose="02000000000000000000" pitchFamily="2" charset="0"/>
                        </a:rPr>
                        <a:t>25,5</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dirty="0">
                          <a:solidFill>
                            <a:schemeClr val="bg1">
                              <a:lumMod val="10000"/>
                            </a:schemeClr>
                          </a:solidFill>
                          <a:latin typeface="#9Slide03 Roboto Medium" panose="02000000000000000000" pitchFamily="2" charset="0"/>
                          <a:ea typeface="#9Slide03 Roboto Medium" panose="02000000000000000000" pitchFamily="2" charset="0"/>
                        </a:rPr>
                        <a:t>0,3</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4091964840"/>
                  </a:ext>
                </a:extLst>
              </a:tr>
              <a:tr h="562023">
                <a:tc>
                  <a:txBody>
                    <a:bodyPr/>
                    <a:lstStyle/>
                    <a:p>
                      <a:pPr marL="0" marR="0" lvl="0" indent="0" algn="l" defTabSz="914400" rtl="0" eaLnBrk="1" fontAlgn="auto" latinLnBrk="0" hangingPunct="1">
                        <a:lnSpc>
                          <a:spcPct val="120000"/>
                        </a:lnSpc>
                        <a:spcBef>
                          <a:spcPts val="0"/>
                        </a:spcBef>
                        <a:spcAft>
                          <a:spcPts val="0"/>
                        </a:spcAft>
                        <a:buClr>
                          <a:srgbClr val="000000"/>
                        </a:buClr>
                        <a:buSzTx/>
                        <a:buFont typeface="Arial"/>
                        <a:buNone/>
                        <a:tabLst/>
                        <a:defRPr/>
                      </a:pPr>
                      <a:r>
                        <a:rPr lang="en-US" sz="2800" b="1" dirty="0">
                          <a:solidFill>
                            <a:schemeClr val="bg1">
                              <a:lumMod val="10000"/>
                            </a:schemeClr>
                          </a:solidFill>
                          <a:latin typeface="#9Slide03 Roboto Medium" panose="02000000000000000000" pitchFamily="2" charset="0"/>
                          <a:ea typeface="#9Slide03 Roboto Medium" panose="02000000000000000000" pitchFamily="2" charset="0"/>
                        </a:rPr>
                        <a:t>Thế</a:t>
                      </a:r>
                      <a:r>
                        <a:rPr lang="en-US" sz="2800" b="1" baseline="0" dirty="0">
                          <a:solidFill>
                            <a:schemeClr val="bg1">
                              <a:lumMod val="10000"/>
                            </a:schemeClr>
                          </a:solidFill>
                          <a:latin typeface="#9Slide03 Roboto Medium" panose="02000000000000000000" pitchFamily="2" charset="0"/>
                          <a:ea typeface="#9Slide03 Roboto Medium" panose="02000000000000000000" pitchFamily="2" charset="0"/>
                        </a:rPr>
                        <a:t> </a:t>
                      </a:r>
                      <a:r>
                        <a:rPr lang="en-US" sz="2800" b="1" baseline="0" dirty="0" err="1">
                          <a:solidFill>
                            <a:schemeClr val="bg1">
                              <a:lumMod val="10000"/>
                            </a:schemeClr>
                          </a:solidFill>
                          <a:latin typeface="#9Slide03 Roboto Medium" panose="02000000000000000000" pitchFamily="2" charset="0"/>
                          <a:ea typeface="#9Slide03 Roboto Medium" panose="02000000000000000000" pitchFamily="2" charset="0"/>
                        </a:rPr>
                        <a:t>giới</a:t>
                      </a:r>
                      <a:endParaRPr lang="en-US" sz="2800" b="1"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b="1" dirty="0">
                          <a:solidFill>
                            <a:schemeClr val="bg1">
                              <a:lumMod val="10000"/>
                            </a:schemeClr>
                          </a:solidFill>
                          <a:latin typeface="#9Slide03 Roboto Medium" panose="02000000000000000000" pitchFamily="2" charset="0"/>
                          <a:ea typeface="#9Slide03 Roboto Medium" panose="02000000000000000000" pitchFamily="2" charset="0"/>
                        </a:rPr>
                        <a:t>7</a:t>
                      </a:r>
                      <a:r>
                        <a:rPr lang="en-US" sz="2800" b="1" baseline="0" dirty="0">
                          <a:solidFill>
                            <a:schemeClr val="bg1">
                              <a:lumMod val="10000"/>
                            </a:schemeClr>
                          </a:solidFill>
                          <a:latin typeface="#9Slide03 Roboto Medium" panose="02000000000000000000" pitchFamily="2" charset="0"/>
                          <a:ea typeface="#9Slide03 Roboto Medium" panose="02000000000000000000" pitchFamily="2" charset="0"/>
                        </a:rPr>
                        <a:t> 794,8</a:t>
                      </a:r>
                      <a:endParaRPr lang="en-US" sz="2800" b="1" dirty="0">
                        <a:solidFill>
                          <a:schemeClr val="bg1">
                            <a:lumMod val="10000"/>
                          </a:schemeClr>
                        </a:solidFill>
                        <a:latin typeface="#9Slide03 Roboto Medium" panose="02000000000000000000" pitchFamily="2" charset="0"/>
                        <a:ea typeface="#9Slide03 Roboto Medium" panose="02000000000000000000" pitchFamily="2" charset="0"/>
                      </a:endParaRP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lnSpc>
                          <a:spcPct val="120000"/>
                        </a:lnSpc>
                      </a:pPr>
                      <a:r>
                        <a:rPr lang="en-US" sz="2800" b="1" dirty="0">
                          <a:solidFill>
                            <a:schemeClr val="bg1">
                              <a:lumMod val="10000"/>
                            </a:schemeClr>
                          </a:solidFill>
                          <a:latin typeface="#9Slide03 Roboto Medium" panose="02000000000000000000" pitchFamily="2" charset="0"/>
                          <a:ea typeface="#9Slide03 Roboto Medium" panose="02000000000000000000" pitchFamily="2" charset="0"/>
                        </a:rPr>
                        <a:t>100,0</a:t>
                      </a:r>
                    </a:p>
                  </a:txBody>
                  <a:tcPr>
                    <a:lnL w="12700" cap="flat" cmpd="sng" algn="ctr">
                      <a:solidFill>
                        <a:srgbClr val="00B0F0"/>
                      </a:solidFill>
                      <a:prstDash val="solid"/>
                      <a:round/>
                      <a:headEnd type="none" w="med" len="med"/>
                      <a:tailEnd type="none" w="med" len="med"/>
                    </a:lnL>
                    <a:lnR w="12700" cap="flat" cmpd="sng" algn="ctr">
                      <a:solidFill>
                        <a:srgbClr val="00B0F0"/>
                      </a:solidFill>
                      <a:prstDash val="solid"/>
                      <a:round/>
                      <a:headEnd type="none" w="med" len="med"/>
                      <a:tailEnd type="none" w="med" len="med"/>
                    </a:lnR>
                    <a:lnT w="12700" cap="flat" cmpd="sng" algn="ctr">
                      <a:solidFill>
                        <a:srgbClr val="00B0F0"/>
                      </a:solidFill>
                      <a:prstDash val="solid"/>
                      <a:round/>
                      <a:headEnd type="none" w="med" len="med"/>
                      <a:tailEnd type="none" w="med" len="med"/>
                    </a:lnT>
                    <a:lnB w="12700" cap="flat" cmpd="sng" algn="ctr">
                      <a:solidFill>
                        <a:srgbClr val="00B0F0"/>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3953226092"/>
                  </a:ext>
                </a:extLst>
              </a:tr>
            </a:tbl>
          </a:graphicData>
        </a:graphic>
      </p:graphicFrame>
      <p:sp>
        <p:nvSpPr>
          <p:cNvPr id="7" name="Rectangle 6"/>
          <p:cNvSpPr/>
          <p:nvPr/>
        </p:nvSpPr>
        <p:spPr>
          <a:xfrm>
            <a:off x="628877" y="230122"/>
            <a:ext cx="11422446" cy="1167371"/>
          </a:xfrm>
          <a:prstGeom prst="rect">
            <a:avLst/>
          </a:prstGeom>
        </p:spPr>
        <p:txBody>
          <a:bodyPr wrap="square">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DF7">
                    <a:lumMod val="10000"/>
                  </a:srgbClr>
                </a:solidFill>
                <a:effectLst/>
                <a:uLnTx/>
                <a:uFillTx/>
                <a:latin typeface="#9Slide03 Roboto Medium" panose="02000000000000000000" pitchFamily="2" charset="0"/>
                <a:ea typeface="#9Slide03 Roboto Medium" panose="02000000000000000000" pitchFamily="2" charset="0"/>
                <a:cs typeface="+mn-cs"/>
              </a:rPr>
              <a:t>Cho </a:t>
            </a:r>
            <a:r>
              <a:rPr kumimoji="0" lang="en-US" sz="2800" b="0" i="0" u="none" strike="noStrike" kern="1200" cap="none" spc="0" normalizeH="0" baseline="0" noProof="0" dirty="0" err="1">
                <a:ln>
                  <a:noFill/>
                </a:ln>
                <a:solidFill>
                  <a:srgbClr val="FFFDF7">
                    <a:lumMod val="10000"/>
                  </a:srgbClr>
                </a:solidFill>
                <a:effectLst/>
                <a:uLnTx/>
                <a:uFillTx/>
                <a:latin typeface="#9Slide03 Roboto Medium" panose="02000000000000000000" pitchFamily="2" charset="0"/>
                <a:ea typeface="#9Slide03 Roboto Medium" panose="02000000000000000000" pitchFamily="2" charset="0"/>
                <a:cs typeface="+mn-cs"/>
              </a:rPr>
              <a:t>bảng</a:t>
            </a:r>
            <a:r>
              <a:rPr kumimoji="0" lang="en-US" sz="2800" b="0" i="0" u="none" strike="noStrike" kern="1200" cap="none" spc="0" normalizeH="0" baseline="0" noProof="0" dirty="0">
                <a:ln>
                  <a:noFill/>
                </a:ln>
                <a:solidFill>
                  <a:srgbClr val="FFFDF7">
                    <a:lumMod val="10000"/>
                  </a:srgbClr>
                </a:solidFill>
                <a:effectLst/>
                <a:uLnTx/>
                <a:uFillTx/>
                <a:latin typeface="#9Slide03 Roboto Medium" panose="02000000000000000000" pitchFamily="2" charset="0"/>
                <a:ea typeface="#9Slide03 Roboto Medium" panose="02000000000000000000" pitchFamily="2" charset="0"/>
                <a:cs typeface="+mn-cs"/>
              </a:rPr>
              <a:t> số </a:t>
            </a:r>
            <a:r>
              <a:rPr kumimoji="0" lang="en-US" sz="2800" b="0" i="0" u="none" strike="noStrike" kern="1200" cap="none" spc="0" normalizeH="0" baseline="0" noProof="0" dirty="0" err="1">
                <a:ln>
                  <a:noFill/>
                </a:ln>
                <a:solidFill>
                  <a:srgbClr val="FFFDF7">
                    <a:lumMod val="10000"/>
                  </a:srgbClr>
                </a:solidFill>
                <a:effectLst/>
                <a:uLnTx/>
                <a:uFillTx/>
                <a:latin typeface="#9Slide03 Roboto Medium" panose="02000000000000000000" pitchFamily="2" charset="0"/>
                <a:ea typeface="#9Slide03 Roboto Medium" panose="02000000000000000000" pitchFamily="2" charset="0"/>
                <a:cs typeface="+mn-cs"/>
              </a:rPr>
              <a:t>liệu</a:t>
            </a:r>
            <a:r>
              <a:rPr kumimoji="0" lang="en-US" sz="2800" b="0" i="0" u="none" strike="noStrike" kern="1200" cap="none" spc="0" normalizeH="0" baseline="0" noProof="0" dirty="0">
                <a:ln>
                  <a:noFill/>
                </a:ln>
                <a:solidFill>
                  <a:srgbClr val="FFFDF7">
                    <a:lumMod val="10000"/>
                  </a:srgbClr>
                </a:solidFill>
                <a:effectLst/>
                <a:uLnTx/>
                <a:uFillTx/>
                <a:latin typeface="#9Slide03 Roboto Medium" panose="02000000000000000000" pitchFamily="2" charset="0"/>
                <a:ea typeface="#9Slide03 Roboto Medium" panose="02000000000000000000" pitchFamily="2" charset="0"/>
                <a:cs typeface="+mn-cs"/>
              </a:rPr>
              <a:t>:</a:t>
            </a:r>
          </a:p>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FFFDF7">
                    <a:lumMod val="10000"/>
                  </a:srgbClr>
                </a:solidFill>
                <a:effectLst/>
                <a:uLnTx/>
                <a:uFillTx/>
                <a:latin typeface="#9Slide03 Roboto Medium" panose="02000000000000000000" pitchFamily="2" charset="0"/>
                <a:ea typeface="#9Slide03 Roboto Medium" panose="02000000000000000000" pitchFamily="2" charset="0"/>
                <a:cs typeface="+mn-cs"/>
              </a:rPr>
              <a:t>   DÂN SỐ VÀ TỈ LÊ DÂN SỐ SO VỚI THẾ GIỚI CỦA CÁC CHÂU LỤC NĂM 2020</a:t>
            </a:r>
          </a:p>
        </p:txBody>
      </p:sp>
      <p:sp>
        <p:nvSpPr>
          <p:cNvPr id="3" name="Rectangle 2">
            <a:extLst>
              <a:ext uri="{FF2B5EF4-FFF2-40B4-BE49-F238E27FC236}">
                <a16:creationId xmlns:a16="http://schemas.microsoft.com/office/drawing/2014/main" id="{6214A9A4-1652-4584-A4D5-FDEF80F17859}"/>
              </a:ext>
            </a:extLst>
          </p:cNvPr>
          <p:cNvSpPr/>
          <p:nvPr/>
        </p:nvSpPr>
        <p:spPr>
          <a:xfrm>
            <a:off x="675249" y="5448324"/>
            <a:ext cx="10649243" cy="1179554"/>
          </a:xfrm>
          <a:prstGeom prst="rect">
            <a:avLst/>
          </a:prstGeom>
        </p:spPr>
        <p:txBody>
          <a:bodyPr wrap="square">
            <a:spAutoFit/>
          </a:bodyPr>
          <a:lstStyle/>
          <a:p>
            <a:pPr lvl="0" algn="just">
              <a:lnSpc>
                <a:spcPct val="115000"/>
              </a:lnSpc>
              <a:spcBef>
                <a:spcPts val="600"/>
              </a:spcBef>
            </a:pP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Quan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biết</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tỉ</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lệ</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dân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Á so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châu</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lục</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toàn</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giới</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32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năm</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2020?</a:t>
            </a:r>
            <a:endParaRPr lang="vi-VN" sz="3200" dirty="0">
              <a:solidFill>
                <a:srgbClr val="684130"/>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21617562"/>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549"/>
        <p:cNvGrpSpPr/>
        <p:nvPr/>
      </p:nvGrpSpPr>
      <p:grpSpPr>
        <a:xfrm>
          <a:off x="0" y="0"/>
          <a:ext cx="0" cy="0"/>
          <a:chOff x="0" y="0"/>
          <a:chExt cx="0" cy="0"/>
        </a:xfrm>
      </p:grpSpPr>
      <p:sp>
        <p:nvSpPr>
          <p:cNvPr id="24550" name="Google Shape;24550;p54"/>
          <p:cNvSpPr txBox="1">
            <a:spLocks noGrp="1"/>
          </p:cNvSpPr>
          <p:nvPr>
            <p:ph type="title"/>
          </p:nvPr>
        </p:nvSpPr>
        <p:spPr>
          <a:xfrm>
            <a:off x="930020" y="431370"/>
            <a:ext cx="10272000" cy="1111768"/>
          </a:xfrm>
          <a:prstGeom prst="rect">
            <a:avLst/>
          </a:prstGeom>
        </p:spPr>
        <p:txBody>
          <a:bodyPr spcFirstLastPara="1" wrap="square" lIns="121900" tIns="121900" rIns="121900" bIns="121900" anchor="t" anchorCtr="0">
            <a:noAutofit/>
          </a:bodyPr>
          <a:lstStyle/>
          <a:p>
            <a:r>
              <a:rPr lang="en" sz="3500" b="1" dirty="0">
                <a:solidFill>
                  <a:srgbClr val="C00000"/>
                </a:solidFill>
                <a:latin typeface="#9Slide05 Dancing Script" panose="03080800040507000D00" pitchFamily="66" charset="0"/>
              </a:rPr>
              <a:t>Em có biết?</a:t>
            </a:r>
            <a:br>
              <a:rPr lang="en" sz="3500" b="1" dirty="0">
                <a:solidFill>
                  <a:srgbClr val="C00000"/>
                </a:solidFill>
                <a:latin typeface="#9Slide05 Dancing Script" panose="03080800040507000D00" pitchFamily="66" charset="0"/>
              </a:rPr>
            </a:br>
            <a:r>
              <a:rPr lang="en" sz="3500" b="1" dirty="0">
                <a:solidFill>
                  <a:srgbClr val="C00000"/>
                </a:solidFill>
                <a:latin typeface="#9Slide05 Dancing Script" panose="03080800040507000D00" pitchFamily="66" charset="0"/>
              </a:rPr>
              <a:t>3 quốc gia đông dân hàng đầu Châu Á</a:t>
            </a:r>
            <a:endParaRPr sz="3500" b="1" dirty="0">
              <a:solidFill>
                <a:srgbClr val="C00000"/>
              </a:solidFill>
              <a:latin typeface="#9Slide05 Dancing Script" panose="03080800040507000D00" pitchFamily="66" charset="0"/>
            </a:endParaRPr>
          </a:p>
        </p:txBody>
      </p:sp>
      <p:sp>
        <p:nvSpPr>
          <p:cNvPr id="24551" name="Google Shape;24551;p54"/>
          <p:cNvSpPr/>
          <p:nvPr/>
        </p:nvSpPr>
        <p:spPr>
          <a:xfrm rot="5920909">
            <a:off x="8158725" y="2518685"/>
            <a:ext cx="1733057" cy="2228339"/>
          </a:xfrm>
          <a:prstGeom prst="roundRect">
            <a:avLst>
              <a:gd name="adj" fmla="val 50000"/>
            </a:avLst>
          </a:prstGeom>
          <a:solidFill>
            <a:srgbClr val="99C3EE"/>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4" name="Google Shape;24574;p54"/>
          <p:cNvSpPr/>
          <p:nvPr/>
        </p:nvSpPr>
        <p:spPr>
          <a:xfrm>
            <a:off x="2031286" y="2766254"/>
            <a:ext cx="1733200" cy="1733200"/>
          </a:xfrm>
          <a:prstGeom prst="ellipse">
            <a:avLst/>
          </a:prstGeom>
          <a:solidFill>
            <a:srgbClr val="FFEB89"/>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3" name="Google Shape;24583;p54"/>
          <p:cNvSpPr/>
          <p:nvPr/>
        </p:nvSpPr>
        <p:spPr>
          <a:xfrm>
            <a:off x="5124469" y="2766254"/>
            <a:ext cx="1733200" cy="1733200"/>
          </a:xfrm>
          <a:prstGeom prst="ellipse">
            <a:avLst/>
          </a:prstGeom>
          <a:solidFill>
            <a:srgbClr val="98EFC7"/>
          </a:solidFill>
          <a:ln>
            <a:noFill/>
          </a:ln>
          <a:effectLst>
            <a:outerShdw dist="57150" dir="3600000" algn="bl" rotWithShape="0">
              <a:schemeClr val="dk1">
                <a:alpha val="19000"/>
              </a:schemeClr>
            </a:outerShdw>
          </a:effectLst>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9" name="Google Shape;24589;p54"/>
          <p:cNvSpPr txBox="1"/>
          <p:nvPr/>
        </p:nvSpPr>
        <p:spPr>
          <a:xfrm>
            <a:off x="1724686"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TRUNG QUỐC</a:t>
            </a:r>
            <a:endParaRPr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endParaRPr>
          </a:p>
        </p:txBody>
      </p:sp>
      <p:sp>
        <p:nvSpPr>
          <p:cNvPr id="24590" name="Google Shape;24590;p54"/>
          <p:cNvSpPr txBox="1"/>
          <p:nvPr/>
        </p:nvSpPr>
        <p:spPr>
          <a:xfrm>
            <a:off x="4817869"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ẤN ĐỘ</a:t>
            </a:r>
            <a:endParaRPr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endParaRPr>
          </a:p>
        </p:txBody>
      </p:sp>
      <p:sp>
        <p:nvSpPr>
          <p:cNvPr id="24591" name="Google Shape;24591;p54"/>
          <p:cNvSpPr txBox="1"/>
          <p:nvPr/>
        </p:nvSpPr>
        <p:spPr>
          <a:xfrm>
            <a:off x="7852069" y="1949843"/>
            <a:ext cx="2346400" cy="703600"/>
          </a:xfrm>
          <a:prstGeom prst="rect">
            <a:avLst/>
          </a:prstGeom>
          <a:noFill/>
          <a:ln>
            <a:noFill/>
          </a:ln>
        </p:spPr>
        <p:txBody>
          <a:bodyPr spcFirstLastPara="1" wrap="square" lIns="121900" tIns="121900" rIns="121900" bIns="121900" anchor="b" anchorCtr="0">
            <a:noAutofit/>
          </a:bodyPr>
          <a:lstStyle/>
          <a:p>
            <a:pPr algn="ctr" defTabSz="1219170">
              <a:buClr>
                <a:srgbClr val="000000"/>
              </a:buClr>
            </a:pPr>
            <a:r>
              <a:rPr lang="en"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rPr>
              <a:t>IN-ĐÔ-NÊ-XI-A</a:t>
            </a:r>
            <a:endParaRPr sz="2200" kern="0" dirty="0">
              <a:solidFill>
                <a:srgbClr val="684130"/>
              </a:solidFill>
              <a:latin typeface="#9Slide03 Roboto Medium" panose="02000000000000000000" pitchFamily="2" charset="0"/>
              <a:ea typeface="#9Slide03 Roboto Medium" panose="02000000000000000000" pitchFamily="2" charset="0"/>
              <a:cs typeface="Rum Raisin"/>
              <a:sym typeface="Rum Raisin"/>
            </a:endParaRPr>
          </a:p>
        </p:txBody>
      </p:sp>
      <p:sp>
        <p:nvSpPr>
          <p:cNvPr id="24592" name="Google Shape;24592;p54"/>
          <p:cNvSpPr txBox="1"/>
          <p:nvPr/>
        </p:nvSpPr>
        <p:spPr>
          <a:xfrm>
            <a:off x="1783690"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1,44 tỉ người</a:t>
            </a:r>
          </a:p>
          <a:p>
            <a:pPr algn="ctr" defTabSz="1219170">
              <a:buClr>
                <a:srgbClr val="000000"/>
              </a:buClr>
            </a:pPr>
            <a:r>
              <a:rPr lang="en-US"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(T7/2022)</a:t>
            </a:r>
          </a:p>
        </p:txBody>
      </p:sp>
      <p:sp>
        <p:nvSpPr>
          <p:cNvPr id="24593" name="Google Shape;24593;p54"/>
          <p:cNvSpPr txBox="1"/>
          <p:nvPr/>
        </p:nvSpPr>
        <p:spPr>
          <a:xfrm>
            <a:off x="4876873"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1,40 tỉ người</a:t>
            </a:r>
          </a:p>
          <a:p>
            <a:pPr algn="ctr" defTabSz="1219170">
              <a:buClr>
                <a:srgbClr val="000000"/>
              </a:buClr>
            </a:pPr>
            <a:r>
              <a:rPr lang="en"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(T7/2022)</a:t>
            </a:r>
            <a:endParaRPr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endParaRPr>
          </a:p>
        </p:txBody>
      </p:sp>
      <p:sp>
        <p:nvSpPr>
          <p:cNvPr id="24594" name="Google Shape;24594;p54"/>
          <p:cNvSpPr txBox="1"/>
          <p:nvPr/>
        </p:nvSpPr>
        <p:spPr>
          <a:xfrm>
            <a:off x="7911057" y="5099676"/>
            <a:ext cx="2346400" cy="919200"/>
          </a:xfrm>
          <a:prstGeom prst="rect">
            <a:avLst/>
          </a:prstGeom>
          <a:solidFill>
            <a:srgbClr val="E0CFBE"/>
          </a:solidFill>
          <a:ln>
            <a:noFill/>
          </a:ln>
          <a:effectLst>
            <a:outerShdw dist="66675" dir="2760000" algn="bl" rotWithShape="0">
              <a:srgbClr val="684130">
                <a:alpha val="17000"/>
              </a:srgbClr>
            </a:outerShdw>
          </a:effectLst>
        </p:spPr>
        <p:txBody>
          <a:bodyPr spcFirstLastPara="1" wrap="square" lIns="121900" tIns="121900" rIns="121900" bIns="121900" anchor="ctr" anchorCtr="0">
            <a:noAutofit/>
          </a:bodyPr>
          <a:lstStyle/>
          <a:p>
            <a:pPr algn="ctr" defTabSz="1219170">
              <a:buClr>
                <a:srgbClr val="000000"/>
              </a:buClr>
            </a:pPr>
            <a:r>
              <a:rPr lang="en"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279,1 triệu người</a:t>
            </a:r>
          </a:p>
          <a:p>
            <a:pPr algn="ctr" defTabSz="1219170">
              <a:buClr>
                <a:srgbClr val="000000"/>
              </a:buClr>
            </a:pPr>
            <a:r>
              <a:rPr lang="en-US" sz="1867" b="1" kern="0" dirty="0">
                <a:solidFill>
                  <a:schemeClr val="tx1">
                    <a:lumMod val="50000"/>
                  </a:schemeClr>
                </a:solidFill>
                <a:latin typeface="#9Slide03 Roboto Medium" panose="02000000000000000000" pitchFamily="2" charset="0"/>
                <a:ea typeface="#9Slide03 Roboto Medium" panose="02000000000000000000" pitchFamily="2" charset="0"/>
                <a:cs typeface="Anaheim"/>
                <a:sym typeface="Anaheim"/>
              </a:rPr>
              <a:t>(T7/2022)</a:t>
            </a:r>
          </a:p>
        </p:txBody>
      </p:sp>
      <p:pic>
        <p:nvPicPr>
          <p:cNvPr id="53" name="Picture 6" descr="Beautiful cute cartoon couple character illustration for celebrating indian  festival of navratri . Ma… | Girls cartoon art, Cartoons rangoli, Rangoli  designs latest"/>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4630" b="90000" l="10000" r="90000"/>
                    </a14:imgEffect>
                  </a14:imgLayer>
                </a14:imgProps>
              </a:ext>
              <a:ext uri="{28A0092B-C50C-407E-A947-70E740481C1C}">
                <a14:useLocalDpi xmlns:a14="http://schemas.microsoft.com/office/drawing/2010/main" val="0"/>
              </a:ext>
            </a:extLst>
          </a:blip>
          <a:srcRect/>
          <a:stretch>
            <a:fillRect/>
          </a:stretch>
        </p:blipFill>
        <p:spPr bwMode="auto">
          <a:xfrm>
            <a:off x="5228559" y="2981408"/>
            <a:ext cx="1539403" cy="1662556"/>
          </a:xfrm>
          <a:prstGeom prst="rect">
            <a:avLst/>
          </a:prstGeom>
          <a:noFill/>
          <a:extLst>
            <a:ext uri="{909E8E84-426E-40DD-AFC4-6F175D3DCCD1}">
              <a14:hiddenFill xmlns:a14="http://schemas.microsoft.com/office/drawing/2010/main">
                <a:solidFill>
                  <a:srgbClr val="FFFFFF"/>
                </a:solidFill>
              </a14:hiddenFill>
            </a:ext>
          </a:extLst>
        </p:spPr>
      </p:pic>
      <p:pic>
        <p:nvPicPr>
          <p:cNvPr id="9218" name="Picture 2" descr="Indonesia Aceh Traditional Wedding Dress Vector Stock Vector - Illustration  of boys, attire: 125202048"/>
          <p:cNvPicPr>
            <a:picLocks noChangeAspect="1" noChangeArrowheads="1"/>
          </p:cNvPicPr>
          <p:nvPr/>
        </p:nvPicPr>
        <p:blipFill>
          <a:blip r:embed="rId5" cstate="print">
            <a:extLst>
              <a:ext uri="{BEBA8EAE-BF5A-486C-A8C5-ECC9F3942E4B}">
                <a14:imgProps xmlns:a14="http://schemas.microsoft.com/office/drawing/2010/main">
                  <a14:imgLayer r:embed="rId6">
                    <a14:imgEffect>
                      <a14:backgroundRemoval t="8875" b="95375" l="10000" r="90000">
                        <a14:foregroundMark x1="29000" y1="31875" x2="30375" y2="42500"/>
                        <a14:foregroundMark x1="29250" y1="45625" x2="29250" y2="45625"/>
                        <a14:foregroundMark x1="29875" y1="44500" x2="29875" y2="44500"/>
                        <a14:foregroundMark x1="47750" y1="36250" x2="49250" y2="43625"/>
                        <a14:foregroundMark x1="47000" y1="37000" x2="47000" y2="42875"/>
                        <a14:foregroundMark x1="48750" y1="19875" x2="48875" y2="20250"/>
                        <a14:foregroundMark x1="45000" y1="23375" x2="48875" y2="17875"/>
                        <a14:foregroundMark x1="42375" y1="21250" x2="46125" y2="14750"/>
                        <a14:foregroundMark x1="40500" y1="19625" x2="41875" y2="11625"/>
                        <a14:foregroundMark x1="35500" y1="11750" x2="37500" y2="19500"/>
                        <a14:foregroundMark x1="30000" y1="15000" x2="33625" y2="22875"/>
                        <a14:foregroundMark x1="25250" y1="18250" x2="30750" y2="24000"/>
                        <a14:foregroundMark x1="23000" y1="24750" x2="29250" y2="27750"/>
                        <a14:foregroundMark x1="16000" y1="47000" x2="19250" y2="49625"/>
                        <a14:foregroundMark x1="14875" y1="48000" x2="13125" y2="47375"/>
                        <a14:foregroundMark x1="14125" y1="48375" x2="17000" y2="46250"/>
                        <a14:foregroundMark x1="18375" y1="45500" x2="18375" y2="45500"/>
                        <a14:foregroundMark x1="20375" y1="89875" x2="76875" y2="86750"/>
                        <a14:foregroundMark x1="20250" y1="89250" x2="34500" y2="85375"/>
                        <a14:foregroundMark x1="18625" y1="89125" x2="28625" y2="85375"/>
                        <a14:foregroundMark x1="19750" y1="90125" x2="79750" y2="89250"/>
                        <a14:foregroundMark x1="26625" y1="92250" x2="69625" y2="92125"/>
                        <a14:foregroundMark x1="20000" y1="89875" x2="27125" y2="91625"/>
                        <a14:foregroundMark x1="69375" y1="92500" x2="79000" y2="90125"/>
                        <a14:foregroundMark x1="78375" y1="87375" x2="78375" y2="87375"/>
                        <a14:foregroundMark x1="79750" y1="88875" x2="47000" y2="86375"/>
                        <a14:foregroundMark x1="46000" y1="84750" x2="73125" y2="85750"/>
                        <a14:foregroundMark x1="61250" y1="8875" x2="61250" y2="8875"/>
                        <a14:backgroundMark x1="39125" y1="16750" x2="39125" y2="16750"/>
                        <a14:backgroundMark x1="39250" y1="13750" x2="39250" y2="13750"/>
                        <a14:backgroundMark x1="43250" y1="15000" x2="42000" y2="19875"/>
                        <a14:backgroundMark x1="46500" y1="16875" x2="44000" y2="22625"/>
                        <a14:backgroundMark x1="45125" y1="44125" x2="45125" y2="44125"/>
                        <a14:backgroundMark x1="39250" y1="18125" x2="39250" y2="18125"/>
                      </a14:backgroundRemoval>
                    </a14:imgEffect>
                  </a14:imgLayer>
                </a14:imgProps>
              </a:ext>
              <a:ext uri="{28A0092B-C50C-407E-A947-70E740481C1C}">
                <a14:useLocalDpi xmlns:a14="http://schemas.microsoft.com/office/drawing/2010/main" val="0"/>
              </a:ext>
            </a:extLst>
          </a:blip>
          <a:srcRect/>
          <a:stretch>
            <a:fillRect/>
          </a:stretch>
        </p:blipFill>
        <p:spPr bwMode="auto">
          <a:xfrm>
            <a:off x="8099650" y="2653443"/>
            <a:ext cx="1819040" cy="1819040"/>
          </a:xfrm>
          <a:prstGeom prst="rect">
            <a:avLst/>
          </a:prstGeom>
          <a:noFill/>
          <a:extLst>
            <a:ext uri="{909E8E84-426E-40DD-AFC4-6F175D3DCCD1}">
              <a14:hiddenFill xmlns:a14="http://schemas.microsoft.com/office/drawing/2010/main">
                <a:solidFill>
                  <a:srgbClr val="FFFFFF"/>
                </a:solidFill>
              </a14:hiddenFill>
            </a:ext>
          </a:extLst>
        </p:spPr>
      </p:pic>
      <p:pic>
        <p:nvPicPr>
          <p:cNvPr id="9220" name="Picture 4" descr="Premium Vector | Cute wedding chinese couple in traditional dress"/>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19640" b="95457" l="10000" r="90000">
                        <a14:foregroundMark x1="35250" y1="25840" x2="38150" y2="88168"/>
                      </a14:backgroundRemoval>
                    </a14:imgEffect>
                  </a14:imgLayer>
                </a14:imgProps>
              </a:ext>
              <a:ext uri="{28A0092B-C50C-407E-A947-70E740481C1C}">
                <a14:useLocalDpi xmlns:a14="http://schemas.microsoft.com/office/drawing/2010/main" val="0"/>
              </a:ext>
            </a:extLst>
          </a:blip>
          <a:srcRect/>
          <a:stretch>
            <a:fillRect/>
          </a:stretch>
        </p:blipFill>
        <p:spPr bwMode="auto">
          <a:xfrm>
            <a:off x="2008256" y="2608074"/>
            <a:ext cx="1680974" cy="177594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6240804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4550"/>
                                        </p:tgtEl>
                                        <p:attrNameLst>
                                          <p:attrName>style.visibility</p:attrName>
                                        </p:attrNameLst>
                                      </p:cBhvr>
                                      <p:to>
                                        <p:strVal val="visible"/>
                                      </p:to>
                                    </p:set>
                                    <p:anim calcmode="lin" valueType="num">
                                      <p:cBhvr additive="base">
                                        <p:cTn id="7" dur="500" fill="hold"/>
                                        <p:tgtEl>
                                          <p:spTgt spid="24550"/>
                                        </p:tgtEl>
                                        <p:attrNameLst>
                                          <p:attrName>ppt_x</p:attrName>
                                        </p:attrNameLst>
                                      </p:cBhvr>
                                      <p:tavLst>
                                        <p:tav tm="0">
                                          <p:val>
                                            <p:strVal val="#ppt_x"/>
                                          </p:val>
                                        </p:tav>
                                        <p:tav tm="100000">
                                          <p:val>
                                            <p:strVal val="#ppt_x"/>
                                          </p:val>
                                        </p:tav>
                                      </p:tavLst>
                                    </p:anim>
                                    <p:anim calcmode="lin" valueType="num">
                                      <p:cBhvr additive="base">
                                        <p:cTn id="8" dur="500" fill="hold"/>
                                        <p:tgtEl>
                                          <p:spTgt spid="2455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6" presetClass="entr" presetSubtype="21" fill="hold" grpId="0" nodeType="clickEffect">
                                  <p:stCondLst>
                                    <p:cond delay="0"/>
                                  </p:stCondLst>
                                  <p:childTnLst>
                                    <p:set>
                                      <p:cBhvr>
                                        <p:cTn id="12" dur="1" fill="hold">
                                          <p:stCondLst>
                                            <p:cond delay="0"/>
                                          </p:stCondLst>
                                        </p:cTn>
                                        <p:tgtEl>
                                          <p:spTgt spid="24574"/>
                                        </p:tgtEl>
                                        <p:attrNameLst>
                                          <p:attrName>style.visibility</p:attrName>
                                        </p:attrNameLst>
                                      </p:cBhvr>
                                      <p:to>
                                        <p:strVal val="visible"/>
                                      </p:to>
                                    </p:set>
                                    <p:animEffect transition="in" filter="barn(inVertical)">
                                      <p:cBhvr>
                                        <p:cTn id="13" dur="500"/>
                                        <p:tgtEl>
                                          <p:spTgt spid="24574"/>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24589"/>
                                        </p:tgtEl>
                                        <p:attrNameLst>
                                          <p:attrName>style.visibility</p:attrName>
                                        </p:attrNameLst>
                                      </p:cBhvr>
                                      <p:to>
                                        <p:strVal val="visible"/>
                                      </p:to>
                                    </p:set>
                                    <p:animEffect transition="in" filter="barn(inVertical)">
                                      <p:cBhvr>
                                        <p:cTn id="16" dur="500"/>
                                        <p:tgtEl>
                                          <p:spTgt spid="24589"/>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24592"/>
                                        </p:tgtEl>
                                        <p:attrNameLst>
                                          <p:attrName>style.visibility</p:attrName>
                                        </p:attrNameLst>
                                      </p:cBhvr>
                                      <p:to>
                                        <p:strVal val="visible"/>
                                      </p:to>
                                    </p:set>
                                    <p:animEffect transition="in" filter="barn(inVertical)">
                                      <p:cBhvr>
                                        <p:cTn id="19" dur="500"/>
                                        <p:tgtEl>
                                          <p:spTgt spid="24592"/>
                                        </p:tgtEl>
                                      </p:cBhvr>
                                    </p:animEffect>
                                  </p:childTnLst>
                                </p:cTn>
                              </p:par>
                              <p:par>
                                <p:cTn id="20" presetID="16" presetClass="entr" presetSubtype="21" fill="hold" nodeType="withEffect">
                                  <p:stCondLst>
                                    <p:cond delay="0"/>
                                  </p:stCondLst>
                                  <p:childTnLst>
                                    <p:set>
                                      <p:cBhvr>
                                        <p:cTn id="21" dur="1" fill="hold">
                                          <p:stCondLst>
                                            <p:cond delay="0"/>
                                          </p:stCondLst>
                                        </p:cTn>
                                        <p:tgtEl>
                                          <p:spTgt spid="9220"/>
                                        </p:tgtEl>
                                        <p:attrNameLst>
                                          <p:attrName>style.visibility</p:attrName>
                                        </p:attrNameLst>
                                      </p:cBhvr>
                                      <p:to>
                                        <p:strVal val="visible"/>
                                      </p:to>
                                    </p:set>
                                    <p:animEffect transition="in" filter="barn(inVertical)">
                                      <p:cBhvr>
                                        <p:cTn id="22" dur="500"/>
                                        <p:tgtEl>
                                          <p:spTgt spid="92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24583"/>
                                        </p:tgtEl>
                                        <p:attrNameLst>
                                          <p:attrName>style.visibility</p:attrName>
                                        </p:attrNameLst>
                                      </p:cBhvr>
                                      <p:to>
                                        <p:strVal val="visible"/>
                                      </p:to>
                                    </p:set>
                                    <p:animEffect transition="in" filter="wipe(down)">
                                      <p:cBhvr>
                                        <p:cTn id="27" dur="500"/>
                                        <p:tgtEl>
                                          <p:spTgt spid="24583"/>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24590"/>
                                        </p:tgtEl>
                                        <p:attrNameLst>
                                          <p:attrName>style.visibility</p:attrName>
                                        </p:attrNameLst>
                                      </p:cBhvr>
                                      <p:to>
                                        <p:strVal val="visible"/>
                                      </p:to>
                                    </p:set>
                                    <p:animEffect transition="in" filter="wipe(down)">
                                      <p:cBhvr>
                                        <p:cTn id="30" dur="500"/>
                                        <p:tgtEl>
                                          <p:spTgt spid="24590"/>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24593"/>
                                        </p:tgtEl>
                                        <p:attrNameLst>
                                          <p:attrName>style.visibility</p:attrName>
                                        </p:attrNameLst>
                                      </p:cBhvr>
                                      <p:to>
                                        <p:strVal val="visible"/>
                                      </p:to>
                                    </p:set>
                                    <p:animEffect transition="in" filter="wipe(down)">
                                      <p:cBhvr>
                                        <p:cTn id="33" dur="500"/>
                                        <p:tgtEl>
                                          <p:spTgt spid="24593"/>
                                        </p:tgtEl>
                                      </p:cBhvr>
                                    </p:animEffect>
                                  </p:childTnLst>
                                </p:cTn>
                              </p:par>
                              <p:par>
                                <p:cTn id="34" presetID="22" presetClass="entr" presetSubtype="4" fill="hold" nodeType="withEffect">
                                  <p:stCondLst>
                                    <p:cond delay="0"/>
                                  </p:stCondLst>
                                  <p:childTnLst>
                                    <p:set>
                                      <p:cBhvr>
                                        <p:cTn id="35" dur="1" fill="hold">
                                          <p:stCondLst>
                                            <p:cond delay="0"/>
                                          </p:stCondLst>
                                        </p:cTn>
                                        <p:tgtEl>
                                          <p:spTgt spid="53"/>
                                        </p:tgtEl>
                                        <p:attrNameLst>
                                          <p:attrName>style.visibility</p:attrName>
                                        </p:attrNameLst>
                                      </p:cBhvr>
                                      <p:to>
                                        <p:strVal val="visible"/>
                                      </p:to>
                                    </p:set>
                                    <p:animEffect transition="in" filter="wipe(down)">
                                      <p:cBhvr>
                                        <p:cTn id="36" dur="500"/>
                                        <p:tgtEl>
                                          <p:spTgt spid="53"/>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24551"/>
                                        </p:tgtEl>
                                        <p:attrNameLst>
                                          <p:attrName>style.visibility</p:attrName>
                                        </p:attrNameLst>
                                      </p:cBhvr>
                                      <p:to>
                                        <p:strVal val="visible"/>
                                      </p:to>
                                    </p:set>
                                    <p:animEffect transition="in" filter="barn(inVertical)">
                                      <p:cBhvr>
                                        <p:cTn id="41" dur="500"/>
                                        <p:tgtEl>
                                          <p:spTgt spid="24551"/>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24591"/>
                                        </p:tgtEl>
                                        <p:attrNameLst>
                                          <p:attrName>style.visibility</p:attrName>
                                        </p:attrNameLst>
                                      </p:cBhvr>
                                      <p:to>
                                        <p:strVal val="visible"/>
                                      </p:to>
                                    </p:set>
                                    <p:animEffect transition="in" filter="barn(inVertical)">
                                      <p:cBhvr>
                                        <p:cTn id="44" dur="500"/>
                                        <p:tgtEl>
                                          <p:spTgt spid="24591"/>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24594"/>
                                        </p:tgtEl>
                                        <p:attrNameLst>
                                          <p:attrName>style.visibility</p:attrName>
                                        </p:attrNameLst>
                                      </p:cBhvr>
                                      <p:to>
                                        <p:strVal val="visible"/>
                                      </p:to>
                                    </p:set>
                                    <p:animEffect transition="in" filter="barn(inVertical)">
                                      <p:cBhvr>
                                        <p:cTn id="47" dur="500"/>
                                        <p:tgtEl>
                                          <p:spTgt spid="24594"/>
                                        </p:tgtEl>
                                      </p:cBhvr>
                                    </p:animEffect>
                                  </p:childTnLst>
                                </p:cTn>
                              </p:par>
                              <p:par>
                                <p:cTn id="48" presetID="16" presetClass="entr" presetSubtype="21" fill="hold" nodeType="withEffect">
                                  <p:stCondLst>
                                    <p:cond delay="0"/>
                                  </p:stCondLst>
                                  <p:childTnLst>
                                    <p:set>
                                      <p:cBhvr>
                                        <p:cTn id="49" dur="1" fill="hold">
                                          <p:stCondLst>
                                            <p:cond delay="0"/>
                                          </p:stCondLst>
                                        </p:cTn>
                                        <p:tgtEl>
                                          <p:spTgt spid="9218"/>
                                        </p:tgtEl>
                                        <p:attrNameLst>
                                          <p:attrName>style.visibility</p:attrName>
                                        </p:attrNameLst>
                                      </p:cBhvr>
                                      <p:to>
                                        <p:strVal val="visible"/>
                                      </p:to>
                                    </p:set>
                                    <p:animEffect transition="in" filter="barn(inVertical)">
                                      <p:cBhvr>
                                        <p:cTn id="50" dur="500"/>
                                        <p:tgtEl>
                                          <p:spTgt spid="9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50" grpId="0"/>
      <p:bldP spid="24551" grpId="0" animBg="1"/>
      <p:bldP spid="24574" grpId="0" animBg="1"/>
      <p:bldP spid="24583" grpId="0" animBg="1"/>
      <p:bldP spid="24589" grpId="0"/>
      <p:bldP spid="24590" grpId="0"/>
      <p:bldP spid="24591" grpId="0"/>
      <p:bldP spid="24592" grpId="0" animBg="1"/>
      <p:bldP spid="24593" grpId="0" animBg="1"/>
      <p:bldP spid="24594" grpId="0" animBg="1"/>
    </p:bldLst>
  </p:timing>
</p:sld>
</file>

<file path=ppt/theme/theme1.xml><?xml version="1.0" encoding="utf-8"?>
<a:theme xmlns:a="http://schemas.openxmlformats.org/drawingml/2006/main" name="Recipes Workshop to Celebrate US National Ice Cream Sandwich Day by Slidesgo">
  <a:themeElements>
    <a:clrScheme name="Simple Light">
      <a:dk1>
        <a:srgbClr val="684130"/>
      </a:dk1>
      <a:lt1>
        <a:srgbClr val="FFFDF7"/>
      </a:lt1>
      <a:dk2>
        <a:srgbClr val="FAF5EE"/>
      </a:dk2>
      <a:lt2>
        <a:srgbClr val="E0CFBE"/>
      </a:lt2>
      <a:accent1>
        <a:srgbClr val="FFAABE"/>
      </a:accent1>
      <a:accent2>
        <a:srgbClr val="98EFC7"/>
      </a:accent2>
      <a:accent3>
        <a:srgbClr val="FFEB89"/>
      </a:accent3>
      <a:accent4>
        <a:srgbClr val="C7AE94"/>
      </a:accent4>
      <a:accent5>
        <a:srgbClr val="99C3EE"/>
      </a:accent5>
      <a:accent6>
        <a:srgbClr val="FFFFFF"/>
      </a:accent6>
      <a:hlink>
        <a:srgbClr val="6841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Chủ đề Office">
  <a:themeElements>
    <a:clrScheme name="Flat Final">
      <a:dk1>
        <a:sysClr val="windowText" lastClr="000000"/>
      </a:dk1>
      <a:lt1>
        <a:sysClr val="window" lastClr="FFFFFF"/>
      </a:lt1>
      <a:dk2>
        <a:srgbClr val="44546A"/>
      </a:dk2>
      <a:lt2>
        <a:srgbClr val="E7E6E6"/>
      </a:lt2>
      <a:accent1>
        <a:srgbClr val="4FC1E9"/>
      </a:accent1>
      <a:accent2>
        <a:srgbClr val="48CFAD"/>
      </a:accent2>
      <a:accent3>
        <a:srgbClr val="A0D468"/>
      </a:accent3>
      <a:accent4>
        <a:srgbClr val="FFCE54"/>
      </a:accent4>
      <a:accent5>
        <a:srgbClr val="FC6E51"/>
      </a:accent5>
      <a:accent6>
        <a:srgbClr val="ED5565"/>
      </a:accent6>
      <a:hlink>
        <a:srgbClr val="5D9CEC"/>
      </a:hlink>
      <a:folHlink>
        <a:srgbClr val="AC92EC"/>
      </a:folHlink>
    </a:clrScheme>
    <a:fontScheme name="9Slide Fonts">
      <a:majorFont>
        <a:latin typeface="#9Slide01 Tieu de ngan"/>
        <a:ea typeface=""/>
        <a:cs typeface=""/>
      </a:majorFont>
      <a:minorFont>
        <a:latin typeface="#9Slide01 Noi dung ngan"/>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l">
          <a:defRPr smtClean="0"/>
        </a:defPPr>
      </a:lstStyle>
    </a:txDef>
  </a:objectDefaults>
  <a:extraClrSchemeLst/>
  <a:extLst>
    <a:ext uri="{05A4C25C-085E-4340-85A3-A5531E510DB2}">
      <thm15:themeFamily xmlns:thm15="http://schemas.microsoft.com/office/thememl/2012/main" name="Presentation1" id="{514780B2-20DA-4807-A9CE-CAAC7A532634}" vid="{C7AC1335-7AA5-424C-A3AD-C09AE8E30459}"/>
    </a:ext>
  </a:extLst>
</a:theme>
</file>

<file path=ppt/theme/theme5.xml><?xml version="1.0" encoding="utf-8"?>
<a:theme xmlns:a="http://schemas.openxmlformats.org/drawingml/2006/main" name="Office Theme">
  <a:themeElements>
    <a:clrScheme name="Custom 2">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B0DFA0"/>
      </a:accent5>
      <a:accent6>
        <a:srgbClr val="A5C249"/>
      </a:accent6>
      <a:hlink>
        <a:srgbClr val="E2D700"/>
      </a:hlink>
      <a:folHlink>
        <a:srgbClr val="85DFD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1858</TotalTime>
  <Words>1411</Words>
  <Application>Microsoft Office PowerPoint</Application>
  <PresentationFormat>Widescreen</PresentationFormat>
  <Paragraphs>228</Paragraphs>
  <Slides>39</Slides>
  <Notes>12</Notes>
  <HiddenSlides>0</HiddenSlides>
  <MMClips>2</MMClips>
  <ScaleCrop>false</ScaleCrop>
  <HeadingPairs>
    <vt:vector size="6" baseType="variant">
      <vt:variant>
        <vt:lpstr>Fonts Used</vt:lpstr>
      </vt:variant>
      <vt:variant>
        <vt:i4>30</vt:i4>
      </vt:variant>
      <vt:variant>
        <vt:lpstr>Theme</vt:lpstr>
      </vt:variant>
      <vt:variant>
        <vt:i4>5</vt:i4>
      </vt:variant>
      <vt:variant>
        <vt:lpstr>Slide Titles</vt:lpstr>
      </vt:variant>
      <vt:variant>
        <vt:i4>39</vt:i4>
      </vt:variant>
    </vt:vector>
  </HeadingPairs>
  <TitlesOfParts>
    <vt:vector size="74" baseType="lpstr">
      <vt:lpstr>#9Slide01 Noi dung ngan</vt:lpstr>
      <vt:lpstr>#9Slide01 Tieu de ngan</vt:lpstr>
      <vt:lpstr>#9Slide03 AllRoundGothic</vt:lpstr>
      <vt:lpstr>#9Slide03 IcielPanton Black</vt:lpstr>
      <vt:lpstr>#9Slide03 Roboto Black</vt:lpstr>
      <vt:lpstr>#9Slide03 Roboto Condensed</vt:lpstr>
      <vt:lpstr>#9Slide03 Roboto Medium</vt:lpstr>
      <vt:lpstr>#9Slide05 Dancing Script</vt:lpstr>
      <vt:lpstr>#9Slide05 Great Vibes</vt:lpstr>
      <vt:lpstr>#9Slide05 SVNVanilla Daisy Pro</vt:lpstr>
      <vt:lpstr>#9Slide07 IcielCadena</vt:lpstr>
      <vt:lpstr>#9Slide07 IcielLa Chic Pro Shad</vt:lpstr>
      <vt:lpstr>.VnCommercial Script</vt:lpstr>
      <vt:lpstr>Anaheim</vt:lpstr>
      <vt:lpstr>Arial</vt:lpstr>
      <vt:lpstr>Bebas Neue</vt:lpstr>
      <vt:lpstr>Calibri</vt:lpstr>
      <vt:lpstr>Calibri Light</vt:lpstr>
      <vt:lpstr>Comic Sans MS</vt:lpstr>
      <vt:lpstr>Courier New</vt:lpstr>
      <vt:lpstr>Erica One</vt:lpstr>
      <vt:lpstr>Fira Code</vt:lpstr>
      <vt:lpstr>iCiel Gotham Thin</vt:lpstr>
      <vt:lpstr>Open Sans</vt:lpstr>
      <vt:lpstr>Ranchers</vt:lpstr>
      <vt:lpstr>Roboto</vt:lpstr>
      <vt:lpstr>Rum Raisin</vt:lpstr>
      <vt:lpstr>Tahoma</vt:lpstr>
      <vt:lpstr>Times New Roman</vt:lpstr>
      <vt:lpstr>Wingdings</vt:lpstr>
      <vt:lpstr>Recipes Workshop to Celebrate US National Ice Cream Sandwich Day by Slidesgo</vt:lpstr>
      <vt:lpstr>11_Office Theme</vt:lpstr>
      <vt:lpstr>12_Office Theme</vt:lpstr>
      <vt:lpstr>Chủ đề Office</vt:lpstr>
      <vt:lpstr>Office Theme</vt:lpstr>
      <vt:lpstr>PowerPoint Presentation</vt:lpstr>
      <vt:lpstr>`</vt:lpstr>
      <vt:lpstr>PowerPoint Presentation</vt:lpstr>
      <vt:lpstr>PowerPoint Presentation</vt:lpstr>
      <vt:lpstr>PowerPoint Presentation</vt:lpstr>
      <vt:lpstr>PowerPoint Presentation</vt:lpstr>
      <vt:lpstr>PowerPoint Presentation</vt:lpstr>
      <vt:lpstr>PowerPoint Presentation</vt:lpstr>
      <vt:lpstr>Em có biết? 3 quốc gia đông dân hàng đầu Châu Á</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 Dân cư</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Administrator</cp:lastModifiedBy>
  <cp:revision>132</cp:revision>
  <cp:lastPrinted>2022-11-16T15:52:05Z</cp:lastPrinted>
  <dcterms:created xsi:type="dcterms:W3CDTF">2022-07-01T15:46:26Z</dcterms:created>
  <dcterms:modified xsi:type="dcterms:W3CDTF">2024-10-26T03:59:15Z</dcterms:modified>
</cp:coreProperties>
</file>