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33" r:id="rId2"/>
    <p:sldId id="335" r:id="rId3"/>
    <p:sldId id="334" r:id="rId4"/>
    <p:sldId id="418" r:id="rId5"/>
    <p:sldId id="394" r:id="rId6"/>
    <p:sldId id="419" r:id="rId7"/>
    <p:sldId id="420" r:id="rId8"/>
    <p:sldId id="415" r:id="rId9"/>
    <p:sldId id="421" r:id="rId10"/>
    <p:sldId id="422" r:id="rId11"/>
    <p:sldId id="423" r:id="rId12"/>
    <p:sldId id="416" r:id="rId13"/>
    <p:sldId id="424" r:id="rId14"/>
    <p:sldId id="425" r:id="rId15"/>
    <p:sldId id="432" r:id="rId16"/>
    <p:sldId id="433" r:id="rId17"/>
    <p:sldId id="417" r:id="rId18"/>
    <p:sldId id="426" r:id="rId19"/>
    <p:sldId id="427" r:id="rId20"/>
    <p:sldId id="428" r:id="rId21"/>
    <p:sldId id="429" r:id="rId22"/>
    <p:sldId id="414" r:id="rId23"/>
    <p:sldId id="430" r:id="rId24"/>
    <p:sldId id="43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F0000"/>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74" d="100"/>
          <a:sy n="74" d="100"/>
        </p:scale>
        <p:origin x="32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12/16/2024</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12/16/2024</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037819"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Nguyễn Thu Trang</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 MỪNG CÁC EM HỌC SINH </a:t>
            </a:r>
          </a:p>
          <a:p>
            <a:pPr algn="ct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 VỚI BÀI GIẢNG ĐIỆN TỬ</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NHIÊN 7</a:t>
            </a: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53012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009094"/>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bàn</a:t>
            </a:r>
            <a:r>
              <a:rPr lang="en-US" sz="2800" dirty="0">
                <a:solidFill>
                  <a:srgbClr val="0000FF"/>
                </a:solidFill>
                <a:latin typeface="Times New Roman" pitchFamily="18" charset="0"/>
                <a:cs typeface="Times New Roman" pitchFamily="18" charset="0"/>
              </a:rPr>
              <a:t>...</a:t>
            </a:r>
          </a:p>
        </p:txBody>
      </p:sp>
      <p:sp>
        <p:nvSpPr>
          <p:cNvPr id="11" name="TextBox 10"/>
          <p:cNvSpPr txBox="1"/>
          <p:nvPr/>
        </p:nvSpPr>
        <p:spPr>
          <a:xfrm>
            <a:off x="0" y="2916237"/>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3322636"/>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pic>
        <p:nvPicPr>
          <p:cNvPr id="23553" name="Picture 1"/>
          <p:cNvPicPr>
            <a:picLocks noChangeAspect="1" noChangeArrowheads="1"/>
          </p:cNvPicPr>
          <p:nvPr/>
        </p:nvPicPr>
        <p:blipFill>
          <a:blip r:embed="rId2"/>
          <a:srcRect/>
          <a:stretch>
            <a:fillRect/>
          </a:stretch>
        </p:blipFill>
        <p:spPr bwMode="auto">
          <a:xfrm>
            <a:off x="3770993" y="3866698"/>
            <a:ext cx="2095500" cy="2857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8" presetClass="entr" presetSubtype="6" fill="hold" nodeType="clickEffect">
                                  <p:stCondLst>
                                    <p:cond delay="0"/>
                                  </p:stCondLst>
                                  <p:childTnLst>
                                    <p:set>
                                      <p:cBhvr>
                                        <p:cTn id="10" dur="1" fill="hold">
                                          <p:stCondLst>
                                            <p:cond delay="0"/>
                                          </p:stCondLst>
                                        </p:cTn>
                                        <p:tgtEl>
                                          <p:spTgt spid="23553"/>
                                        </p:tgtEl>
                                        <p:attrNameLst>
                                          <p:attrName>style.visibility</p:attrName>
                                        </p:attrNameLst>
                                      </p:cBhvr>
                                      <p:to>
                                        <p:strVal val="visible"/>
                                      </p:to>
                                    </p:set>
                                    <p:animEffect transition="in" filter="strips(downRight)">
                                      <p:cBhvr>
                                        <p:cTn id="11"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a:stretch>
            <a:fillRect/>
          </a:stretch>
        </p:blipFill>
        <p:spPr bwMode="auto">
          <a:xfrm>
            <a:off x="1817234" y="0"/>
            <a:ext cx="7174803" cy="3846286"/>
          </a:xfrm>
          <a:prstGeom prst="rect">
            <a:avLst/>
          </a:prstGeom>
          <a:noFill/>
          <a:ln w="9525">
            <a:noFill/>
            <a:miter lim="800000"/>
            <a:headEnd/>
            <a:tailEnd/>
          </a:ln>
          <a:effectLst/>
        </p:spPr>
      </p:pic>
      <p:sp>
        <p:nvSpPr>
          <p:cNvPr id="14" name="Rectangle 13"/>
          <p:cNvSpPr/>
          <p:nvPr/>
        </p:nvSpPr>
        <p:spPr>
          <a:xfrm>
            <a:off x="5588005" y="5376708"/>
            <a:ext cx="1930397" cy="523220"/>
          </a:xfrm>
          <a:prstGeom prst="rect">
            <a:avLst/>
          </a:prstGeom>
        </p:spPr>
        <p:txBody>
          <a:bodyPr wrap="square">
            <a:spAutoFit/>
          </a:bodyPr>
          <a:lstStyle/>
          <a:p>
            <a:r>
              <a:rPr lang="en-US" sz="2800" dirty="0" err="1">
                <a:solidFill>
                  <a:srgbClr val="FF00FF"/>
                </a:solidFill>
                <a:latin typeface="Times New Roman" pitchFamily="18" charset="0"/>
                <a:cs typeface="Times New Roman" pitchFamily="18" charset="0"/>
              </a:rPr>
              <a:t>Chùm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p:txBody>
      </p:sp>
      <p:cxnSp>
        <p:nvCxnSpPr>
          <p:cNvPr id="8" name="Straight Arrow Connector 7"/>
          <p:cNvCxnSpPr/>
          <p:nvPr/>
        </p:nvCxnSpPr>
        <p:spPr>
          <a:xfrm rot="16200000" flipH="1">
            <a:off x="4557487" y="3309262"/>
            <a:ext cx="3309256" cy="696684"/>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5421090" y="3251201"/>
            <a:ext cx="3185881" cy="907145"/>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44035" name="Picture 3"/>
          <p:cNvPicPr>
            <a:picLocks noChangeAspect="1" noChangeArrowheads="1"/>
          </p:cNvPicPr>
          <p:nvPr/>
        </p:nvPicPr>
        <p:blipFill>
          <a:blip r:embed="rId3"/>
          <a:srcRect/>
          <a:stretch>
            <a:fillRect/>
          </a:stretch>
        </p:blipFill>
        <p:spPr bwMode="auto">
          <a:xfrm>
            <a:off x="3585028" y="0"/>
            <a:ext cx="4167213" cy="3135086"/>
          </a:xfrm>
          <a:prstGeom prst="rect">
            <a:avLst/>
          </a:prstGeom>
          <a:noFill/>
          <a:ln w="9525">
            <a:noFill/>
            <a:miter lim="800000"/>
            <a:headEnd/>
            <a:tailEnd/>
          </a:ln>
          <a:effectLst/>
        </p:spPr>
      </p:pic>
      <p:pic>
        <p:nvPicPr>
          <p:cNvPr id="44036" name="Picture 4"/>
          <p:cNvPicPr>
            <a:picLocks noChangeAspect="1" noChangeArrowheads="1"/>
          </p:cNvPicPr>
          <p:nvPr/>
        </p:nvPicPr>
        <p:blipFill>
          <a:blip r:embed="rId4"/>
          <a:srcRect/>
          <a:stretch>
            <a:fillRect/>
          </a:stretch>
        </p:blipFill>
        <p:spPr bwMode="auto">
          <a:xfrm>
            <a:off x="478972" y="3229423"/>
            <a:ext cx="5007428" cy="3630763"/>
          </a:xfrm>
          <a:prstGeom prst="rect">
            <a:avLst/>
          </a:prstGeom>
          <a:noFill/>
          <a:ln w="9525">
            <a:noFill/>
            <a:miter lim="800000"/>
            <a:headEnd/>
            <a:tailEnd/>
          </a:ln>
          <a:effectLst/>
        </p:spPr>
      </p:pic>
      <p:pic>
        <p:nvPicPr>
          <p:cNvPr id="44037" name="Picture 5"/>
          <p:cNvPicPr>
            <a:picLocks noChangeAspect="1" noChangeArrowheads="1"/>
          </p:cNvPicPr>
          <p:nvPr/>
        </p:nvPicPr>
        <p:blipFill>
          <a:blip r:embed="rId5"/>
          <a:srcRect/>
          <a:stretch>
            <a:fillRect/>
          </a:stretch>
        </p:blipFill>
        <p:spPr bwMode="auto">
          <a:xfrm>
            <a:off x="5701708" y="3248927"/>
            <a:ext cx="4777610" cy="3601811"/>
          </a:xfrm>
          <a:prstGeom prst="rect">
            <a:avLst/>
          </a:prstGeom>
          <a:noFill/>
          <a:ln w="9525">
            <a:noFill/>
            <a:miter lim="800000"/>
            <a:headEnd/>
            <a:tailEnd/>
          </a:ln>
          <a:effectLst/>
        </p:spPr>
      </p:pic>
      <p:pic>
        <p:nvPicPr>
          <p:cNvPr id="44038" name="Picture 6"/>
          <p:cNvPicPr>
            <a:picLocks noChangeAspect="1" noChangeArrowheads="1"/>
          </p:cNvPicPr>
          <p:nvPr/>
        </p:nvPicPr>
        <p:blipFill>
          <a:blip r:embed="rId6"/>
          <a:srcRect/>
          <a:stretch>
            <a:fillRect/>
          </a:stretch>
        </p:blipFill>
        <p:spPr bwMode="auto">
          <a:xfrm>
            <a:off x="912118" y="0"/>
            <a:ext cx="10205811" cy="682911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500" fill="hold"/>
                                        <p:tgtEl>
                                          <p:spTgt spid="44034"/>
                                        </p:tgtEl>
                                        <p:attrNameLst>
                                          <p:attrName>ppt_w</p:attrName>
                                        </p:attrNameLst>
                                      </p:cBhvr>
                                      <p:tavLst>
                                        <p:tav tm="0">
                                          <p:val>
                                            <p:fltVal val="0"/>
                                          </p:val>
                                        </p:tav>
                                        <p:tav tm="100000">
                                          <p:val>
                                            <p:strVal val="#ppt_w"/>
                                          </p:val>
                                        </p:tav>
                                      </p:tavLst>
                                    </p:anim>
                                    <p:anim calcmode="lin" valueType="num">
                                      <p:cBhvr>
                                        <p:cTn id="8" dur="500" fill="hold"/>
                                        <p:tgtEl>
                                          <p:spTgt spid="4403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par>
                          <p:cTn id="14" fill="hold">
                            <p:stCondLst>
                              <p:cond delay="500"/>
                            </p:stCondLst>
                            <p:childTnLst>
                              <p:par>
                                <p:cTn id="15" presetID="18" presetClass="entr" presetSubtype="1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trips(downLeft)">
                                      <p:cBhvr>
                                        <p:cTn id="17" dur="500"/>
                                        <p:tgtEl>
                                          <p:spTgt spid="7"/>
                                        </p:tgtEl>
                                      </p:cBhvr>
                                    </p:animEffect>
                                  </p:childTnLst>
                                </p:cTn>
                              </p:par>
                            </p:childTnLst>
                          </p:cTn>
                        </p:par>
                        <p:par>
                          <p:cTn id="18" fill="hold">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strips(downLeft)">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0" fill="hold" nodeType="clickEffect">
                                  <p:stCondLst>
                                    <p:cond delay="0"/>
                                  </p:stCondLst>
                                  <p:childTnLst>
                                    <p:anim calcmode="lin" valueType="num">
                                      <p:cBhvr>
                                        <p:cTn id="25" dur="500"/>
                                        <p:tgtEl>
                                          <p:spTgt spid="44034"/>
                                        </p:tgtEl>
                                        <p:attrNameLst>
                                          <p:attrName>ppt_w</p:attrName>
                                        </p:attrNameLst>
                                      </p:cBhvr>
                                      <p:tavLst>
                                        <p:tav tm="0">
                                          <p:val>
                                            <p:strVal val="ppt_w"/>
                                          </p:val>
                                        </p:tav>
                                        <p:tav tm="100000">
                                          <p:val>
                                            <p:fltVal val="0"/>
                                          </p:val>
                                        </p:tav>
                                      </p:tavLst>
                                    </p:anim>
                                    <p:anim calcmode="lin" valueType="num">
                                      <p:cBhvr>
                                        <p:cTn id="26" dur="500"/>
                                        <p:tgtEl>
                                          <p:spTgt spid="44034"/>
                                        </p:tgtEl>
                                        <p:attrNameLst>
                                          <p:attrName>ppt_h</p:attrName>
                                        </p:attrNameLst>
                                      </p:cBhvr>
                                      <p:tavLst>
                                        <p:tav tm="0">
                                          <p:val>
                                            <p:strVal val="ppt_h"/>
                                          </p:val>
                                        </p:tav>
                                        <p:tav tm="100000">
                                          <p:val>
                                            <p:fltVal val="0"/>
                                          </p:val>
                                        </p:tav>
                                      </p:tavLst>
                                    </p:anim>
                                    <p:animEffect transition="out" filter="fade">
                                      <p:cBhvr>
                                        <p:cTn id="27" dur="500"/>
                                        <p:tgtEl>
                                          <p:spTgt spid="44034"/>
                                        </p:tgtEl>
                                      </p:cBhvr>
                                    </p:animEffect>
                                    <p:set>
                                      <p:cBhvr>
                                        <p:cTn id="28" dur="1" fill="hold">
                                          <p:stCondLst>
                                            <p:cond delay="499"/>
                                          </p:stCondLst>
                                        </p:cTn>
                                        <p:tgtEl>
                                          <p:spTgt spid="44034"/>
                                        </p:tgtEl>
                                        <p:attrNameLst>
                                          <p:attrName>style.visibility</p:attrName>
                                        </p:attrNameLst>
                                      </p:cBhvr>
                                      <p:to>
                                        <p:strVal val="hidden"/>
                                      </p:to>
                                    </p:set>
                                  </p:childTnLst>
                                </p:cTn>
                              </p:par>
                              <p:par>
                                <p:cTn id="29" presetID="53" presetClass="exit" presetSubtype="0" fill="hold" nodeType="with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53" presetClass="exit" presetSubtype="0" fill="hold" nodeType="withEffect">
                                  <p:stCondLst>
                                    <p:cond delay="0"/>
                                  </p:stCondLst>
                                  <p:childTnLst>
                                    <p:anim calcmode="lin" valueType="num">
                                      <p:cBhvr>
                                        <p:cTn id="35" dur="500"/>
                                        <p:tgtEl>
                                          <p:spTgt spid="7"/>
                                        </p:tgtEl>
                                        <p:attrNameLst>
                                          <p:attrName>ppt_w</p:attrName>
                                        </p:attrNameLst>
                                      </p:cBhvr>
                                      <p:tavLst>
                                        <p:tav tm="0">
                                          <p:val>
                                            <p:strVal val="ppt_w"/>
                                          </p:val>
                                        </p:tav>
                                        <p:tav tm="100000">
                                          <p:val>
                                            <p:fltVal val="0"/>
                                          </p:val>
                                        </p:tav>
                                      </p:tavLst>
                                    </p:anim>
                                    <p:anim calcmode="lin" valueType="num">
                                      <p:cBhvr>
                                        <p:cTn id="36" dur="500"/>
                                        <p:tgtEl>
                                          <p:spTgt spid="7"/>
                                        </p:tgtEl>
                                        <p:attrNameLst>
                                          <p:attrName>ppt_h</p:attrName>
                                        </p:attrNameLst>
                                      </p:cBhvr>
                                      <p:tavLst>
                                        <p:tav tm="0">
                                          <p:val>
                                            <p:strVal val="ppt_h"/>
                                          </p:val>
                                        </p:tav>
                                        <p:tav tm="100000">
                                          <p:val>
                                            <p:fltVal val="0"/>
                                          </p:val>
                                        </p:tav>
                                      </p:tavLst>
                                    </p:anim>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53" presetClass="exit" presetSubtype="0" fill="hold" grpId="1" nodeType="withEffect">
                                  <p:stCondLst>
                                    <p:cond delay="0"/>
                                  </p:stCondLst>
                                  <p:childTnLst>
                                    <p:anim calcmode="lin" valueType="num">
                                      <p:cBhvr>
                                        <p:cTn id="40" dur="500"/>
                                        <p:tgtEl>
                                          <p:spTgt spid="14"/>
                                        </p:tgtEl>
                                        <p:attrNameLst>
                                          <p:attrName>ppt_w</p:attrName>
                                        </p:attrNameLst>
                                      </p:cBhvr>
                                      <p:tavLst>
                                        <p:tav tm="0">
                                          <p:val>
                                            <p:strVal val="ppt_w"/>
                                          </p:val>
                                        </p:tav>
                                        <p:tav tm="100000">
                                          <p:val>
                                            <p:fltVal val="0"/>
                                          </p:val>
                                        </p:tav>
                                      </p:tavLst>
                                    </p:anim>
                                    <p:anim calcmode="lin" valueType="num">
                                      <p:cBhvr>
                                        <p:cTn id="41" dur="500"/>
                                        <p:tgtEl>
                                          <p:spTgt spid="14"/>
                                        </p:tgtEl>
                                        <p:attrNameLst>
                                          <p:attrName>ppt_h</p:attrName>
                                        </p:attrNameLst>
                                      </p:cBhvr>
                                      <p:tavLst>
                                        <p:tav tm="0">
                                          <p:val>
                                            <p:strVal val="ppt_h"/>
                                          </p:val>
                                        </p:tav>
                                        <p:tav tm="100000">
                                          <p:val>
                                            <p:fltVal val="0"/>
                                          </p:val>
                                        </p:tav>
                                      </p:tavLst>
                                    </p:anim>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31" presetClass="entr" presetSubtype="0" fill="hold" nodeType="withEffect">
                                  <p:stCondLst>
                                    <p:cond delay="0"/>
                                  </p:stCondLst>
                                  <p:iterate type="lt">
                                    <p:tmPct val="5000"/>
                                  </p:iterate>
                                  <p:childTnLst>
                                    <p:set>
                                      <p:cBhvr>
                                        <p:cTn id="45" dur="1" fill="hold">
                                          <p:stCondLst>
                                            <p:cond delay="0"/>
                                          </p:stCondLst>
                                        </p:cTn>
                                        <p:tgtEl>
                                          <p:spTgt spid="44035"/>
                                        </p:tgtEl>
                                        <p:attrNameLst>
                                          <p:attrName>style.visibility</p:attrName>
                                        </p:attrNameLst>
                                      </p:cBhvr>
                                      <p:to>
                                        <p:strVal val="visible"/>
                                      </p:to>
                                    </p:set>
                                    <p:anim calcmode="lin" valueType="num">
                                      <p:cBhvr>
                                        <p:cTn id="46" dur="1000" fill="hold"/>
                                        <p:tgtEl>
                                          <p:spTgt spid="44035"/>
                                        </p:tgtEl>
                                        <p:attrNameLst>
                                          <p:attrName>ppt_w</p:attrName>
                                        </p:attrNameLst>
                                      </p:cBhvr>
                                      <p:tavLst>
                                        <p:tav tm="0">
                                          <p:val>
                                            <p:fltVal val="0"/>
                                          </p:val>
                                        </p:tav>
                                        <p:tav tm="100000">
                                          <p:val>
                                            <p:strVal val="#ppt_w"/>
                                          </p:val>
                                        </p:tav>
                                      </p:tavLst>
                                    </p:anim>
                                    <p:anim calcmode="lin" valueType="num">
                                      <p:cBhvr>
                                        <p:cTn id="47" dur="1000" fill="hold"/>
                                        <p:tgtEl>
                                          <p:spTgt spid="44035"/>
                                        </p:tgtEl>
                                        <p:attrNameLst>
                                          <p:attrName>ppt_h</p:attrName>
                                        </p:attrNameLst>
                                      </p:cBhvr>
                                      <p:tavLst>
                                        <p:tav tm="0">
                                          <p:val>
                                            <p:fltVal val="0"/>
                                          </p:val>
                                        </p:tav>
                                        <p:tav tm="100000">
                                          <p:val>
                                            <p:strVal val="#ppt_h"/>
                                          </p:val>
                                        </p:tav>
                                      </p:tavLst>
                                    </p:anim>
                                    <p:anim calcmode="lin" valueType="num">
                                      <p:cBhvr>
                                        <p:cTn id="48" dur="1000" fill="hold"/>
                                        <p:tgtEl>
                                          <p:spTgt spid="44035"/>
                                        </p:tgtEl>
                                        <p:attrNameLst>
                                          <p:attrName>style.rotation</p:attrName>
                                        </p:attrNameLst>
                                      </p:cBhvr>
                                      <p:tavLst>
                                        <p:tav tm="0">
                                          <p:val>
                                            <p:fltVal val="90"/>
                                          </p:val>
                                        </p:tav>
                                        <p:tav tm="100000">
                                          <p:val>
                                            <p:fltVal val="0"/>
                                          </p:val>
                                        </p:tav>
                                      </p:tavLst>
                                    </p:anim>
                                    <p:animEffect transition="in" filter="fade">
                                      <p:cBhvr>
                                        <p:cTn id="49" dur="1000"/>
                                        <p:tgtEl>
                                          <p:spTgt spid="44035"/>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iterate type="lt">
                                    <p:tmPct val="5000"/>
                                  </p:iterate>
                                  <p:childTnLst>
                                    <p:set>
                                      <p:cBhvr>
                                        <p:cTn id="53" dur="1" fill="hold">
                                          <p:stCondLst>
                                            <p:cond delay="0"/>
                                          </p:stCondLst>
                                        </p:cTn>
                                        <p:tgtEl>
                                          <p:spTgt spid="44036"/>
                                        </p:tgtEl>
                                        <p:attrNameLst>
                                          <p:attrName>style.visibility</p:attrName>
                                        </p:attrNameLst>
                                      </p:cBhvr>
                                      <p:to>
                                        <p:strVal val="visible"/>
                                      </p:to>
                                    </p:set>
                                    <p:anim calcmode="lin" valueType="num">
                                      <p:cBhvr>
                                        <p:cTn id="54" dur="1000" fill="hold"/>
                                        <p:tgtEl>
                                          <p:spTgt spid="44036"/>
                                        </p:tgtEl>
                                        <p:attrNameLst>
                                          <p:attrName>ppt_w</p:attrName>
                                        </p:attrNameLst>
                                      </p:cBhvr>
                                      <p:tavLst>
                                        <p:tav tm="0">
                                          <p:val>
                                            <p:fltVal val="0"/>
                                          </p:val>
                                        </p:tav>
                                        <p:tav tm="100000">
                                          <p:val>
                                            <p:strVal val="#ppt_w"/>
                                          </p:val>
                                        </p:tav>
                                      </p:tavLst>
                                    </p:anim>
                                    <p:anim calcmode="lin" valueType="num">
                                      <p:cBhvr>
                                        <p:cTn id="55" dur="1000" fill="hold"/>
                                        <p:tgtEl>
                                          <p:spTgt spid="44036"/>
                                        </p:tgtEl>
                                        <p:attrNameLst>
                                          <p:attrName>ppt_h</p:attrName>
                                        </p:attrNameLst>
                                      </p:cBhvr>
                                      <p:tavLst>
                                        <p:tav tm="0">
                                          <p:val>
                                            <p:fltVal val="0"/>
                                          </p:val>
                                        </p:tav>
                                        <p:tav tm="100000">
                                          <p:val>
                                            <p:strVal val="#ppt_h"/>
                                          </p:val>
                                        </p:tav>
                                      </p:tavLst>
                                    </p:anim>
                                    <p:anim calcmode="lin" valueType="num">
                                      <p:cBhvr>
                                        <p:cTn id="56" dur="1000" fill="hold"/>
                                        <p:tgtEl>
                                          <p:spTgt spid="44036"/>
                                        </p:tgtEl>
                                        <p:attrNameLst>
                                          <p:attrName>style.rotation</p:attrName>
                                        </p:attrNameLst>
                                      </p:cBhvr>
                                      <p:tavLst>
                                        <p:tav tm="0">
                                          <p:val>
                                            <p:fltVal val="90"/>
                                          </p:val>
                                        </p:tav>
                                        <p:tav tm="100000">
                                          <p:val>
                                            <p:fltVal val="0"/>
                                          </p:val>
                                        </p:tav>
                                      </p:tavLst>
                                    </p:anim>
                                    <p:animEffect transition="in" filter="fade">
                                      <p:cBhvr>
                                        <p:cTn id="57" dur="1000"/>
                                        <p:tgtEl>
                                          <p:spTgt spid="44036"/>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iterate type="lt">
                                    <p:tmPct val="5000"/>
                                  </p:iterate>
                                  <p:childTnLst>
                                    <p:set>
                                      <p:cBhvr>
                                        <p:cTn id="61" dur="1" fill="hold">
                                          <p:stCondLst>
                                            <p:cond delay="0"/>
                                          </p:stCondLst>
                                        </p:cTn>
                                        <p:tgtEl>
                                          <p:spTgt spid="44037"/>
                                        </p:tgtEl>
                                        <p:attrNameLst>
                                          <p:attrName>style.visibility</p:attrName>
                                        </p:attrNameLst>
                                      </p:cBhvr>
                                      <p:to>
                                        <p:strVal val="visible"/>
                                      </p:to>
                                    </p:set>
                                    <p:anim calcmode="lin" valueType="num">
                                      <p:cBhvr>
                                        <p:cTn id="62" dur="1000" fill="hold"/>
                                        <p:tgtEl>
                                          <p:spTgt spid="44037"/>
                                        </p:tgtEl>
                                        <p:attrNameLst>
                                          <p:attrName>ppt_w</p:attrName>
                                        </p:attrNameLst>
                                      </p:cBhvr>
                                      <p:tavLst>
                                        <p:tav tm="0">
                                          <p:val>
                                            <p:fltVal val="0"/>
                                          </p:val>
                                        </p:tav>
                                        <p:tav tm="100000">
                                          <p:val>
                                            <p:strVal val="#ppt_w"/>
                                          </p:val>
                                        </p:tav>
                                      </p:tavLst>
                                    </p:anim>
                                    <p:anim calcmode="lin" valueType="num">
                                      <p:cBhvr>
                                        <p:cTn id="63" dur="1000" fill="hold"/>
                                        <p:tgtEl>
                                          <p:spTgt spid="44037"/>
                                        </p:tgtEl>
                                        <p:attrNameLst>
                                          <p:attrName>ppt_h</p:attrName>
                                        </p:attrNameLst>
                                      </p:cBhvr>
                                      <p:tavLst>
                                        <p:tav tm="0">
                                          <p:val>
                                            <p:fltVal val="0"/>
                                          </p:val>
                                        </p:tav>
                                        <p:tav tm="100000">
                                          <p:val>
                                            <p:strVal val="#ppt_h"/>
                                          </p:val>
                                        </p:tav>
                                      </p:tavLst>
                                    </p:anim>
                                    <p:anim calcmode="lin" valueType="num">
                                      <p:cBhvr>
                                        <p:cTn id="64" dur="1000" fill="hold"/>
                                        <p:tgtEl>
                                          <p:spTgt spid="44037"/>
                                        </p:tgtEl>
                                        <p:attrNameLst>
                                          <p:attrName>style.rotation</p:attrName>
                                        </p:attrNameLst>
                                      </p:cBhvr>
                                      <p:tavLst>
                                        <p:tav tm="0">
                                          <p:val>
                                            <p:fltVal val="90"/>
                                          </p:val>
                                        </p:tav>
                                        <p:tav tm="100000">
                                          <p:val>
                                            <p:fltVal val="0"/>
                                          </p:val>
                                        </p:tav>
                                      </p:tavLst>
                                    </p:anim>
                                    <p:animEffect transition="in" filter="fade">
                                      <p:cBhvr>
                                        <p:cTn id="65" dur="1000"/>
                                        <p:tgtEl>
                                          <p:spTgt spid="44037"/>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xit" presetSubtype="16" fill="hold" nodeType="clickEffect">
                                  <p:stCondLst>
                                    <p:cond delay="0"/>
                                  </p:stCondLst>
                                  <p:iterate type="lt">
                                    <p:tmPct val="0"/>
                                  </p:iterate>
                                  <p:childTnLst>
                                    <p:animEffect transition="out" filter="box(in)">
                                      <p:cBhvr>
                                        <p:cTn id="69" dur="500"/>
                                        <p:tgtEl>
                                          <p:spTgt spid="44035"/>
                                        </p:tgtEl>
                                      </p:cBhvr>
                                    </p:animEffect>
                                    <p:set>
                                      <p:cBhvr>
                                        <p:cTn id="70" dur="1" fill="hold">
                                          <p:stCondLst>
                                            <p:cond delay="499"/>
                                          </p:stCondLst>
                                        </p:cTn>
                                        <p:tgtEl>
                                          <p:spTgt spid="44035"/>
                                        </p:tgtEl>
                                        <p:attrNameLst>
                                          <p:attrName>style.visibility</p:attrName>
                                        </p:attrNameLst>
                                      </p:cBhvr>
                                      <p:to>
                                        <p:strVal val="hidden"/>
                                      </p:to>
                                    </p:set>
                                  </p:childTnLst>
                                </p:cTn>
                              </p:par>
                              <p:par>
                                <p:cTn id="71" presetID="4" presetClass="exit" presetSubtype="16" fill="hold" nodeType="withEffect">
                                  <p:stCondLst>
                                    <p:cond delay="0"/>
                                  </p:stCondLst>
                                  <p:iterate type="lt">
                                    <p:tmPct val="0"/>
                                  </p:iterate>
                                  <p:childTnLst>
                                    <p:animEffect transition="out" filter="box(in)">
                                      <p:cBhvr>
                                        <p:cTn id="72" dur="500"/>
                                        <p:tgtEl>
                                          <p:spTgt spid="44036"/>
                                        </p:tgtEl>
                                      </p:cBhvr>
                                    </p:animEffect>
                                    <p:set>
                                      <p:cBhvr>
                                        <p:cTn id="73" dur="1" fill="hold">
                                          <p:stCondLst>
                                            <p:cond delay="499"/>
                                          </p:stCondLst>
                                        </p:cTn>
                                        <p:tgtEl>
                                          <p:spTgt spid="44036"/>
                                        </p:tgtEl>
                                        <p:attrNameLst>
                                          <p:attrName>style.visibility</p:attrName>
                                        </p:attrNameLst>
                                      </p:cBhvr>
                                      <p:to>
                                        <p:strVal val="hidden"/>
                                      </p:to>
                                    </p:set>
                                  </p:childTnLst>
                                </p:cTn>
                              </p:par>
                              <p:par>
                                <p:cTn id="74" presetID="4" presetClass="exit" presetSubtype="16" fill="hold" nodeType="withEffect">
                                  <p:stCondLst>
                                    <p:cond delay="0"/>
                                  </p:stCondLst>
                                  <p:iterate type="lt">
                                    <p:tmPct val="0"/>
                                  </p:iterate>
                                  <p:childTnLst>
                                    <p:animEffect transition="out" filter="box(in)">
                                      <p:cBhvr>
                                        <p:cTn id="75" dur="500"/>
                                        <p:tgtEl>
                                          <p:spTgt spid="44037"/>
                                        </p:tgtEl>
                                      </p:cBhvr>
                                    </p:animEffect>
                                    <p:set>
                                      <p:cBhvr>
                                        <p:cTn id="76" dur="1" fill="hold">
                                          <p:stCondLst>
                                            <p:cond delay="499"/>
                                          </p:stCondLst>
                                        </p:cTn>
                                        <p:tgtEl>
                                          <p:spTgt spid="44037"/>
                                        </p:tgtEl>
                                        <p:attrNameLst>
                                          <p:attrName>style.visibility</p:attrName>
                                        </p:attrNameLst>
                                      </p:cBhvr>
                                      <p:to>
                                        <p:strVal val="hidden"/>
                                      </p:to>
                                    </p:set>
                                  </p:childTnLst>
                                </p:cTn>
                              </p:par>
                              <p:par>
                                <p:cTn id="77" presetID="53" presetClass="entr" presetSubtype="0" fill="hold" nodeType="withEffect">
                                  <p:stCondLst>
                                    <p:cond delay="0"/>
                                  </p:stCondLst>
                                  <p:childTnLst>
                                    <p:set>
                                      <p:cBhvr>
                                        <p:cTn id="78" dur="1" fill="hold">
                                          <p:stCondLst>
                                            <p:cond delay="0"/>
                                          </p:stCondLst>
                                        </p:cTn>
                                        <p:tgtEl>
                                          <p:spTgt spid="44038"/>
                                        </p:tgtEl>
                                        <p:attrNameLst>
                                          <p:attrName>style.visibility</p:attrName>
                                        </p:attrNameLst>
                                      </p:cBhvr>
                                      <p:to>
                                        <p:strVal val="visible"/>
                                      </p:to>
                                    </p:set>
                                    <p:anim calcmode="lin" valueType="num">
                                      <p:cBhvr>
                                        <p:cTn id="79" dur="500" fill="hold"/>
                                        <p:tgtEl>
                                          <p:spTgt spid="44038"/>
                                        </p:tgtEl>
                                        <p:attrNameLst>
                                          <p:attrName>ppt_w</p:attrName>
                                        </p:attrNameLst>
                                      </p:cBhvr>
                                      <p:tavLst>
                                        <p:tav tm="0">
                                          <p:val>
                                            <p:fltVal val="0"/>
                                          </p:val>
                                        </p:tav>
                                        <p:tav tm="100000">
                                          <p:val>
                                            <p:strVal val="#ppt_w"/>
                                          </p:val>
                                        </p:tav>
                                      </p:tavLst>
                                    </p:anim>
                                    <p:anim calcmode="lin" valueType="num">
                                      <p:cBhvr>
                                        <p:cTn id="80" dur="500" fill="hold"/>
                                        <p:tgtEl>
                                          <p:spTgt spid="44038"/>
                                        </p:tgtEl>
                                        <p:attrNameLst>
                                          <p:attrName>ppt_h</p:attrName>
                                        </p:attrNameLst>
                                      </p:cBhvr>
                                      <p:tavLst>
                                        <p:tav tm="0">
                                          <p:val>
                                            <p:fltVal val="0"/>
                                          </p:val>
                                        </p:tav>
                                        <p:tav tm="100000">
                                          <p:val>
                                            <p:strVal val="#ppt_h"/>
                                          </p:val>
                                        </p:tav>
                                      </p:tavLst>
                                    </p:anim>
                                    <p:animEffect transition="in" filter="fade">
                                      <p:cBhvr>
                                        <p:cTn id="81"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53012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009094"/>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bàn</a:t>
            </a:r>
            <a:r>
              <a:rPr lang="en-US" sz="2800" dirty="0">
                <a:solidFill>
                  <a:srgbClr val="0000FF"/>
                </a:solidFill>
                <a:latin typeface="Times New Roman" pitchFamily="18" charset="0"/>
                <a:cs typeface="Times New Roman" pitchFamily="18" charset="0"/>
              </a:rPr>
              <a:t>...</a:t>
            </a:r>
          </a:p>
        </p:txBody>
      </p:sp>
      <p:sp>
        <p:nvSpPr>
          <p:cNvPr id="11" name="TextBox 10"/>
          <p:cNvSpPr txBox="1"/>
          <p:nvPr/>
        </p:nvSpPr>
        <p:spPr>
          <a:xfrm>
            <a:off x="0" y="2916237"/>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3322636"/>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pic>
        <p:nvPicPr>
          <p:cNvPr id="23553" name="Picture 1"/>
          <p:cNvPicPr>
            <a:picLocks noChangeAspect="1" noChangeArrowheads="1"/>
          </p:cNvPicPr>
          <p:nvPr/>
        </p:nvPicPr>
        <p:blipFill>
          <a:blip r:embed="rId2"/>
          <a:srcRect/>
          <a:stretch>
            <a:fillRect/>
          </a:stretch>
        </p:blipFill>
        <p:spPr bwMode="auto">
          <a:xfrm>
            <a:off x="3770993" y="3866698"/>
            <a:ext cx="2095500" cy="285750"/>
          </a:xfrm>
          <a:prstGeom prst="rect">
            <a:avLst/>
          </a:prstGeom>
          <a:noFill/>
          <a:ln w="9525">
            <a:noFill/>
            <a:miter lim="800000"/>
            <a:headEnd/>
            <a:tailEnd/>
          </a:ln>
          <a:effectLst/>
        </p:spPr>
      </p:pic>
      <p:sp>
        <p:nvSpPr>
          <p:cNvPr id="14" name="TextBox 13"/>
          <p:cNvSpPr txBox="1"/>
          <p:nvPr/>
        </p:nvSpPr>
        <p:spPr>
          <a:xfrm>
            <a:off x="0" y="4099148"/>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Chùm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0" y="4716006"/>
            <a:ext cx="4005943"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a:t>
            </a:r>
          </a:p>
        </p:txBody>
      </p:sp>
      <p:sp>
        <p:nvSpPr>
          <p:cNvPr id="15" name="TextBox 14"/>
          <p:cNvSpPr txBox="1"/>
          <p:nvPr/>
        </p:nvSpPr>
        <p:spPr>
          <a:xfrm>
            <a:off x="0" y="5419943"/>
            <a:ext cx="3976914"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6174679"/>
            <a:ext cx="4064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a:t>
            </a:r>
            <a:endParaRPr lang="en-US" sz="2800" dirty="0">
              <a:solidFill>
                <a:srgbClr val="0000FF"/>
              </a:solidFill>
              <a:latin typeface="Times New Roman" pitchFamily="18" charset="0"/>
              <a:cs typeface="Times New Roman" pitchFamily="18" charset="0"/>
            </a:endParaRPr>
          </a:p>
        </p:txBody>
      </p:sp>
      <p:pic>
        <p:nvPicPr>
          <p:cNvPr id="40962" name="Picture 2"/>
          <p:cNvPicPr>
            <a:picLocks noChangeAspect="1" noChangeArrowheads="1"/>
          </p:cNvPicPr>
          <p:nvPr/>
        </p:nvPicPr>
        <p:blipFill>
          <a:blip r:embed="rId3"/>
          <a:srcRect/>
          <a:stretch>
            <a:fillRect/>
          </a:stretch>
        </p:blipFill>
        <p:spPr bwMode="auto">
          <a:xfrm>
            <a:off x="4052888" y="4642531"/>
            <a:ext cx="1389969" cy="675856"/>
          </a:xfrm>
          <a:prstGeom prst="rect">
            <a:avLst/>
          </a:prstGeom>
          <a:noFill/>
          <a:ln w="9525">
            <a:noFill/>
            <a:miter lim="800000"/>
            <a:headEnd/>
            <a:tailEnd/>
          </a:ln>
          <a:effectLst/>
        </p:spPr>
      </p:pic>
      <p:pic>
        <p:nvPicPr>
          <p:cNvPr id="40963" name="Picture 3" descr="C:\Users\AsuS\Desktop\Capture.PNG"/>
          <p:cNvPicPr>
            <a:picLocks noChangeAspect="1" noChangeArrowheads="1"/>
          </p:cNvPicPr>
          <p:nvPr/>
        </p:nvPicPr>
        <p:blipFill>
          <a:blip r:embed="rId4"/>
          <a:srcRect/>
          <a:stretch>
            <a:fillRect/>
          </a:stretch>
        </p:blipFill>
        <p:spPr bwMode="auto">
          <a:xfrm>
            <a:off x="3964668" y="5221061"/>
            <a:ext cx="1504950" cy="857250"/>
          </a:xfrm>
          <a:prstGeom prst="rect">
            <a:avLst/>
          </a:prstGeom>
          <a:noFill/>
        </p:spPr>
      </p:pic>
      <p:pic>
        <p:nvPicPr>
          <p:cNvPr id="40964" name="Picture 4" descr="C:\Users\AsuS\Desktop\Capture1.PNG"/>
          <p:cNvPicPr>
            <a:picLocks noChangeAspect="1" noChangeArrowheads="1"/>
          </p:cNvPicPr>
          <p:nvPr/>
        </p:nvPicPr>
        <p:blipFill>
          <a:blip r:embed="rId5"/>
          <a:srcRect/>
          <a:stretch>
            <a:fillRect/>
          </a:stretch>
        </p:blipFill>
        <p:spPr bwMode="auto">
          <a:xfrm>
            <a:off x="4020458" y="6062040"/>
            <a:ext cx="1338263" cy="7959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49" presetClass="entr" presetSubtype="0" decel="100000" fill="hold" nodeType="afterEffect">
                                  <p:stCondLst>
                                    <p:cond delay="0"/>
                                  </p:stCondLst>
                                  <p:childTnLst>
                                    <p:set>
                                      <p:cBhvr>
                                        <p:cTn id="13" dur="1" fill="hold">
                                          <p:stCondLst>
                                            <p:cond delay="0"/>
                                          </p:stCondLst>
                                        </p:cTn>
                                        <p:tgtEl>
                                          <p:spTgt spid="40962"/>
                                        </p:tgtEl>
                                        <p:attrNameLst>
                                          <p:attrName>style.visibility</p:attrName>
                                        </p:attrNameLst>
                                      </p:cBhvr>
                                      <p:to>
                                        <p:strVal val="visible"/>
                                      </p:to>
                                    </p:set>
                                    <p:anim calcmode="lin" valueType="num">
                                      <p:cBhvr>
                                        <p:cTn id="14" dur="500" fill="hold"/>
                                        <p:tgtEl>
                                          <p:spTgt spid="40962"/>
                                        </p:tgtEl>
                                        <p:attrNameLst>
                                          <p:attrName>ppt_w</p:attrName>
                                        </p:attrNameLst>
                                      </p:cBhvr>
                                      <p:tavLst>
                                        <p:tav tm="0">
                                          <p:val>
                                            <p:fltVal val="0"/>
                                          </p:val>
                                        </p:tav>
                                        <p:tav tm="100000">
                                          <p:val>
                                            <p:strVal val="#ppt_w"/>
                                          </p:val>
                                        </p:tav>
                                      </p:tavLst>
                                    </p:anim>
                                    <p:anim calcmode="lin" valueType="num">
                                      <p:cBhvr>
                                        <p:cTn id="15" dur="500" fill="hold"/>
                                        <p:tgtEl>
                                          <p:spTgt spid="40962"/>
                                        </p:tgtEl>
                                        <p:attrNameLst>
                                          <p:attrName>ppt_h</p:attrName>
                                        </p:attrNameLst>
                                      </p:cBhvr>
                                      <p:tavLst>
                                        <p:tav tm="0">
                                          <p:val>
                                            <p:fltVal val="0"/>
                                          </p:val>
                                        </p:tav>
                                        <p:tav tm="100000">
                                          <p:val>
                                            <p:strVal val="#ppt_h"/>
                                          </p:val>
                                        </p:tav>
                                      </p:tavLst>
                                    </p:anim>
                                    <p:anim calcmode="lin" valueType="num">
                                      <p:cBhvr>
                                        <p:cTn id="16" dur="500" fill="hold"/>
                                        <p:tgtEl>
                                          <p:spTgt spid="40962"/>
                                        </p:tgtEl>
                                        <p:attrNameLst>
                                          <p:attrName>style.rotation</p:attrName>
                                        </p:attrNameLst>
                                      </p:cBhvr>
                                      <p:tavLst>
                                        <p:tav tm="0">
                                          <p:val>
                                            <p:fltVal val="360"/>
                                          </p:val>
                                        </p:tav>
                                        <p:tav tm="100000">
                                          <p:val>
                                            <p:fltVal val="0"/>
                                          </p:val>
                                        </p:tav>
                                      </p:tavLst>
                                    </p:anim>
                                    <p:animEffect transition="in" filter="fade">
                                      <p:cBhvr>
                                        <p:cTn id="17" dur="500"/>
                                        <p:tgtEl>
                                          <p:spTgt spid="4096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0"/>
                            </p:stCondLst>
                            <p:childTnLst>
                              <p:par>
                                <p:cTn id="23" presetID="6" presetClass="entr" presetSubtype="16" fill="hold" nodeType="afterEffect">
                                  <p:stCondLst>
                                    <p:cond delay="0"/>
                                  </p:stCondLst>
                                  <p:childTnLst>
                                    <p:set>
                                      <p:cBhvr>
                                        <p:cTn id="24" dur="1" fill="hold">
                                          <p:stCondLst>
                                            <p:cond delay="0"/>
                                          </p:stCondLst>
                                        </p:cTn>
                                        <p:tgtEl>
                                          <p:spTgt spid="40963"/>
                                        </p:tgtEl>
                                        <p:attrNameLst>
                                          <p:attrName>style.visibility</p:attrName>
                                        </p:attrNameLst>
                                      </p:cBhvr>
                                      <p:to>
                                        <p:strVal val="visible"/>
                                      </p:to>
                                    </p:set>
                                    <p:animEffect transition="in" filter="circle(in)">
                                      <p:cBhvr>
                                        <p:cTn id="25" dur="1000"/>
                                        <p:tgtEl>
                                          <p:spTgt spid="40963"/>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par>
                          <p:cTn id="30" fill="hold">
                            <p:stCondLst>
                              <p:cond delay="0"/>
                            </p:stCondLst>
                            <p:childTnLst>
                              <p:par>
                                <p:cTn id="31" presetID="49" presetClass="entr" presetSubtype="0" decel="100000" fill="hold" nodeType="afterEffect">
                                  <p:stCondLst>
                                    <p:cond delay="0"/>
                                  </p:stCondLst>
                                  <p:childTnLst>
                                    <p:set>
                                      <p:cBhvr>
                                        <p:cTn id="32" dur="1" fill="hold">
                                          <p:stCondLst>
                                            <p:cond delay="0"/>
                                          </p:stCondLst>
                                        </p:cTn>
                                        <p:tgtEl>
                                          <p:spTgt spid="40964"/>
                                        </p:tgtEl>
                                        <p:attrNameLst>
                                          <p:attrName>style.visibility</p:attrName>
                                        </p:attrNameLst>
                                      </p:cBhvr>
                                      <p:to>
                                        <p:strVal val="visible"/>
                                      </p:to>
                                    </p:set>
                                    <p:anim calcmode="lin" valueType="num">
                                      <p:cBhvr>
                                        <p:cTn id="33" dur="500" fill="hold"/>
                                        <p:tgtEl>
                                          <p:spTgt spid="40964"/>
                                        </p:tgtEl>
                                        <p:attrNameLst>
                                          <p:attrName>ppt_w</p:attrName>
                                        </p:attrNameLst>
                                      </p:cBhvr>
                                      <p:tavLst>
                                        <p:tav tm="0">
                                          <p:val>
                                            <p:fltVal val="0"/>
                                          </p:val>
                                        </p:tav>
                                        <p:tav tm="100000">
                                          <p:val>
                                            <p:strVal val="#ppt_w"/>
                                          </p:val>
                                        </p:tav>
                                      </p:tavLst>
                                    </p:anim>
                                    <p:anim calcmode="lin" valueType="num">
                                      <p:cBhvr>
                                        <p:cTn id="34" dur="500" fill="hold"/>
                                        <p:tgtEl>
                                          <p:spTgt spid="40964"/>
                                        </p:tgtEl>
                                        <p:attrNameLst>
                                          <p:attrName>ppt_h</p:attrName>
                                        </p:attrNameLst>
                                      </p:cBhvr>
                                      <p:tavLst>
                                        <p:tav tm="0">
                                          <p:val>
                                            <p:fltVal val="0"/>
                                          </p:val>
                                        </p:tav>
                                        <p:tav tm="100000">
                                          <p:val>
                                            <p:strVal val="#ppt_h"/>
                                          </p:val>
                                        </p:tav>
                                      </p:tavLst>
                                    </p:anim>
                                    <p:anim calcmode="lin" valueType="num">
                                      <p:cBhvr>
                                        <p:cTn id="35" dur="500" fill="hold"/>
                                        <p:tgtEl>
                                          <p:spTgt spid="40964"/>
                                        </p:tgtEl>
                                        <p:attrNameLst>
                                          <p:attrName>style.rotation</p:attrName>
                                        </p:attrNameLst>
                                      </p:cBhvr>
                                      <p:tavLst>
                                        <p:tav tm="0">
                                          <p:val>
                                            <p:fltVal val="360"/>
                                          </p:val>
                                        </p:tav>
                                        <p:tav tm="100000">
                                          <p:val>
                                            <p:fltVal val="0"/>
                                          </p:val>
                                        </p:tav>
                                      </p:tavLst>
                                    </p:anim>
                                    <p:animEffect transition="in" filter="fade">
                                      <p:cBhvr>
                                        <p:cTn id="36" dur="5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00921" y="195108"/>
            <a:ext cx="6603995" cy="2677656"/>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Dùng đèn chiếu vào một miếng bìa có khoét một lỗ nhỏ, dùng 1 miếng bìa làm màn hứng sao cho vệt sáng từ lỗ nhỏ đi là là trên màn hứng.</a:t>
            </a:r>
          </a:p>
          <a:p>
            <a:pPr algn="just"/>
            <a:r>
              <a:rPr lang="vi-VN" sz="2800" dirty="0">
                <a:solidFill>
                  <a:srgbClr val="FF00FF"/>
                </a:solidFill>
                <a:latin typeface="Times New Roman" pitchFamily="18" charset="0"/>
                <a:cs typeface="Times New Roman" pitchFamily="18" charset="0"/>
              </a:rPr>
              <a:t>- Vệt sáng hẹp, thẳng trên màn hứng được coi là tia sáng.</a:t>
            </a:r>
          </a:p>
        </p:txBody>
      </p:sp>
      <p:pic>
        <p:nvPicPr>
          <p:cNvPr id="45058" name="Picture 2"/>
          <p:cNvPicPr>
            <a:picLocks noChangeAspect="1" noChangeArrowheads="1"/>
          </p:cNvPicPr>
          <p:nvPr/>
        </p:nvPicPr>
        <p:blipFill>
          <a:blip r:embed="rId2"/>
          <a:srcRect/>
          <a:stretch>
            <a:fillRect/>
          </a:stretch>
        </p:blipFill>
        <p:spPr bwMode="auto">
          <a:xfrm>
            <a:off x="0" y="1155473"/>
            <a:ext cx="5579619" cy="3271384"/>
          </a:xfrm>
          <a:prstGeom prst="rect">
            <a:avLst/>
          </a:prstGeom>
          <a:noFill/>
          <a:ln w="9525">
            <a:noFill/>
            <a:miter lim="800000"/>
            <a:headEnd/>
            <a:tailEnd/>
          </a:ln>
          <a:effectLst/>
        </p:spPr>
      </p:pic>
      <p:pic>
        <p:nvPicPr>
          <p:cNvPr id="45060" name="Picture 4"/>
          <p:cNvPicPr>
            <a:picLocks noChangeAspect="1" noChangeArrowheads="1"/>
          </p:cNvPicPr>
          <p:nvPr/>
        </p:nvPicPr>
        <p:blipFill>
          <a:blip r:embed="rId3"/>
          <a:srcRect/>
          <a:stretch>
            <a:fillRect/>
          </a:stretch>
        </p:blipFill>
        <p:spPr bwMode="auto">
          <a:xfrm>
            <a:off x="6415544" y="2821215"/>
            <a:ext cx="4862058" cy="37899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style.rotation</p:attrName>
                                        </p:attrNameLst>
                                      </p:cBhvr>
                                      <p:tavLst>
                                        <p:tav tm="0">
                                          <p:val>
                                            <p:fltVal val="90"/>
                                          </p:val>
                                        </p:tav>
                                        <p:tav tm="100000">
                                          <p:val>
                                            <p:fltVal val="0"/>
                                          </p:val>
                                        </p:tav>
                                      </p:tavLst>
                                    </p:anim>
                                    <p:animEffect transition="in" filter="fade">
                                      <p:cBhvr>
                                        <p:cTn id="10" dur="1000"/>
                                        <p:tgtEl>
                                          <p:spTgt spid="4505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childTnLst>
                          </p:cTn>
                        </p:par>
                        <p:par>
                          <p:cTn id="16" fill="hold">
                            <p:stCondLst>
                              <p:cond delay="500"/>
                            </p:stCondLst>
                            <p:childTnLst>
                              <p:par>
                                <p:cTn id="17" presetID="12" presetClass="entr" presetSubtype="4" fill="hold" nodeType="afterEffect">
                                  <p:stCondLst>
                                    <p:cond delay="0"/>
                                  </p:stCondLst>
                                  <p:childTnLst>
                                    <p:set>
                                      <p:cBhvr>
                                        <p:cTn id="18" dur="1" fill="hold">
                                          <p:stCondLst>
                                            <p:cond delay="0"/>
                                          </p:stCondLst>
                                        </p:cTn>
                                        <p:tgtEl>
                                          <p:spTgt spid="45060"/>
                                        </p:tgtEl>
                                        <p:attrNameLst>
                                          <p:attrName>style.visibility</p:attrName>
                                        </p:attrNameLst>
                                      </p:cBhvr>
                                      <p:to>
                                        <p:strVal val="visible"/>
                                      </p:to>
                                    </p:set>
                                    <p:animEffect transition="in" filter="slide(fromBottom)">
                                      <p:cBhvr>
                                        <p:cTn id="19" dur="5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00921" y="195108"/>
            <a:ext cx="6603995" cy="2246769"/>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 </a:t>
            </a:r>
            <a:r>
              <a:rPr lang="vi-VN" sz="2800" i="1" dirty="0">
                <a:solidFill>
                  <a:srgbClr val="FF00FF"/>
                </a:solidFill>
                <a:latin typeface="Times New Roman" pitchFamily="18" charset="0"/>
                <a:cs typeface="Times New Roman" pitchFamily="18" charset="0"/>
              </a:rPr>
              <a:t>Phương án thí nghiệm:</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Dùng đèn chiếu chùm tia sáng qua tấm bìa đã được đục 2 lỗ nhỏ đối xứng, đặt tờ giấy trắng sao cho chùm tia sáng đi là là trên bề mặt tờ giấy.</a:t>
            </a:r>
          </a:p>
        </p:txBody>
      </p:sp>
      <p:pic>
        <p:nvPicPr>
          <p:cNvPr id="45061" name="Picture 5"/>
          <p:cNvPicPr>
            <a:picLocks noChangeAspect="1" noChangeArrowheads="1"/>
          </p:cNvPicPr>
          <p:nvPr/>
        </p:nvPicPr>
        <p:blipFill>
          <a:blip r:embed="rId2"/>
          <a:srcRect/>
          <a:stretch>
            <a:fillRect/>
          </a:stretch>
        </p:blipFill>
        <p:spPr bwMode="auto">
          <a:xfrm>
            <a:off x="0" y="1196296"/>
            <a:ext cx="5256521" cy="4507818"/>
          </a:xfrm>
          <a:prstGeom prst="rect">
            <a:avLst/>
          </a:prstGeom>
          <a:noFill/>
          <a:ln w="9525">
            <a:noFill/>
            <a:miter lim="800000"/>
            <a:headEnd/>
            <a:tailEnd/>
          </a:ln>
          <a:effectLst/>
        </p:spPr>
      </p:pic>
      <p:sp>
        <p:nvSpPr>
          <p:cNvPr id="6" name="Rectangle 5"/>
          <p:cNvSpPr/>
          <p:nvPr/>
        </p:nvSpPr>
        <p:spPr>
          <a:xfrm>
            <a:off x="5297714" y="2436952"/>
            <a:ext cx="6894286" cy="2246769"/>
          </a:xfrm>
          <a:prstGeom prst="rect">
            <a:avLst/>
          </a:prstGeom>
        </p:spPr>
        <p:txBody>
          <a:bodyPr wrap="square">
            <a:spAutoFit/>
          </a:bodyPr>
          <a:lstStyle/>
          <a:p>
            <a:r>
              <a:rPr lang="vi-VN" sz="2800" b="1" i="1" dirty="0">
                <a:solidFill>
                  <a:srgbClr val="FF00FF"/>
                </a:solidFill>
                <a:latin typeface="Times New Roman" pitchFamily="18" charset="0"/>
                <a:cs typeface="Times New Roman" pitchFamily="18" charset="0"/>
              </a:rPr>
              <a:t>+ Tạo chùm song song</a:t>
            </a:r>
          </a:p>
          <a:p>
            <a:pPr algn="just"/>
            <a:r>
              <a:rPr lang="vi-VN" sz="2800" dirty="0">
                <a:solidFill>
                  <a:srgbClr val="FF00FF"/>
                </a:solidFill>
                <a:latin typeface="Times New Roman" pitchFamily="18" charset="0"/>
                <a:cs typeface="Times New Roman" pitchFamily="18" charset="0"/>
              </a:rPr>
              <a:t>Đặt sát đèn pin vào tấm bìa đã đục lỗ, đặt tờ giấy sao cho chùm tia sáng đi qua lỗ đi là là trên bề mặt tờ giấy. Điều chỉnh đèn sao cho thu được hình ảnh dưới.</a:t>
            </a:r>
          </a:p>
        </p:txBody>
      </p:sp>
      <p:pic>
        <p:nvPicPr>
          <p:cNvPr id="50178" name="Picture 2"/>
          <p:cNvPicPr>
            <a:picLocks noChangeAspect="1" noChangeArrowheads="1"/>
          </p:cNvPicPr>
          <p:nvPr/>
        </p:nvPicPr>
        <p:blipFill>
          <a:blip r:embed="rId3"/>
          <a:srcRect/>
          <a:stretch>
            <a:fillRect/>
          </a:stretch>
        </p:blipFill>
        <p:spPr bwMode="auto">
          <a:xfrm>
            <a:off x="6865258" y="4683099"/>
            <a:ext cx="3460070" cy="2174901"/>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slide(fromBottom)">
                                      <p:cBhvr>
                                        <p:cTn id="7" dur="500"/>
                                        <p:tgtEl>
                                          <p:spTgt spid="4506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strips(down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500"/>
                            </p:stCondLst>
                            <p:childTnLst>
                              <p:par>
                                <p:cTn id="21" presetID="13" presetClass="entr" presetSubtype="16" fill="hold" nodeType="afterEffect">
                                  <p:stCondLst>
                                    <p:cond delay="0"/>
                                  </p:stCondLst>
                                  <p:childTnLst>
                                    <p:set>
                                      <p:cBhvr>
                                        <p:cTn id="22" dur="1" fill="hold">
                                          <p:stCondLst>
                                            <p:cond delay="0"/>
                                          </p:stCondLst>
                                        </p:cTn>
                                        <p:tgtEl>
                                          <p:spTgt spid="50178"/>
                                        </p:tgtEl>
                                        <p:attrNameLst>
                                          <p:attrName>style.visibility</p:attrName>
                                        </p:attrNameLst>
                                      </p:cBhvr>
                                      <p:to>
                                        <p:strVal val="visible"/>
                                      </p:to>
                                    </p:set>
                                    <p:animEffect transition="in" filter="plus(in)">
                                      <p:cBhvr>
                                        <p:cTn id="23" dur="2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00921" y="195108"/>
            <a:ext cx="6603995" cy="2246769"/>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 </a:t>
            </a:r>
            <a:r>
              <a:rPr lang="vi-VN" sz="2800" i="1" dirty="0">
                <a:solidFill>
                  <a:srgbClr val="FF00FF"/>
                </a:solidFill>
                <a:latin typeface="Times New Roman" pitchFamily="18" charset="0"/>
                <a:cs typeface="Times New Roman" pitchFamily="18" charset="0"/>
              </a:rPr>
              <a:t>Phương án thí nghiệm:</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Dùng đèn chiếu chùm tia sáng qua tấm bìa đã được đục 2 lỗ nhỏ đối xứng, đặt tờ giấy trắng sao cho chùm tia sáng đi là là trên bề mặt tờ giấy.</a:t>
            </a:r>
          </a:p>
        </p:txBody>
      </p:sp>
      <p:pic>
        <p:nvPicPr>
          <p:cNvPr id="45061" name="Picture 5"/>
          <p:cNvPicPr>
            <a:picLocks noChangeAspect="1" noChangeArrowheads="1"/>
          </p:cNvPicPr>
          <p:nvPr/>
        </p:nvPicPr>
        <p:blipFill>
          <a:blip r:embed="rId2"/>
          <a:srcRect/>
          <a:stretch>
            <a:fillRect/>
          </a:stretch>
        </p:blipFill>
        <p:spPr bwMode="auto">
          <a:xfrm>
            <a:off x="0" y="1196296"/>
            <a:ext cx="5256521" cy="4507818"/>
          </a:xfrm>
          <a:prstGeom prst="rect">
            <a:avLst/>
          </a:prstGeom>
          <a:noFill/>
          <a:ln w="9525">
            <a:noFill/>
            <a:miter lim="800000"/>
            <a:headEnd/>
            <a:tailEnd/>
          </a:ln>
          <a:effectLst/>
        </p:spPr>
      </p:pic>
      <p:sp>
        <p:nvSpPr>
          <p:cNvPr id="6" name="Rectangle 5"/>
          <p:cNvSpPr/>
          <p:nvPr/>
        </p:nvSpPr>
        <p:spPr>
          <a:xfrm>
            <a:off x="5297714" y="2436952"/>
            <a:ext cx="6894286" cy="2246769"/>
          </a:xfrm>
          <a:prstGeom prst="rect">
            <a:avLst/>
          </a:prstGeom>
        </p:spPr>
        <p:txBody>
          <a:bodyPr wrap="square">
            <a:spAutoFit/>
          </a:bodyPr>
          <a:lstStyle/>
          <a:p>
            <a:r>
              <a:rPr lang="vi-VN" sz="2800" b="1" i="1" dirty="0">
                <a:solidFill>
                  <a:srgbClr val="FF00FF"/>
                </a:solidFill>
                <a:latin typeface="Times New Roman" pitchFamily="18" charset="0"/>
                <a:cs typeface="Times New Roman" pitchFamily="18" charset="0"/>
              </a:rPr>
              <a:t>+ Tạo chùm hội tụ</a:t>
            </a:r>
          </a:p>
          <a:p>
            <a:pPr algn="just"/>
            <a:r>
              <a:rPr lang="vi-VN" sz="2800" dirty="0">
                <a:solidFill>
                  <a:srgbClr val="FF00FF"/>
                </a:solidFill>
                <a:latin typeface="Times New Roman" pitchFamily="18" charset="0"/>
                <a:cs typeface="Times New Roman" pitchFamily="18" charset="0"/>
              </a:rPr>
              <a:t>Đặt sát đèn pin vào tấm bìa đã đục lỗ, đặt tờ giấy sao cho chùm tia sáng đi qua lỗ đi là là trên bề mặt tờ giấy. Điều chỉnh đèn sao cho thu được hình ảnh dưới.</a:t>
            </a:r>
          </a:p>
        </p:txBody>
      </p:sp>
      <p:pic>
        <p:nvPicPr>
          <p:cNvPr id="51202" name="Picture 2"/>
          <p:cNvPicPr>
            <a:picLocks noChangeAspect="1" noChangeArrowheads="1"/>
          </p:cNvPicPr>
          <p:nvPr/>
        </p:nvPicPr>
        <p:blipFill>
          <a:blip r:embed="rId3"/>
          <a:srcRect/>
          <a:stretch>
            <a:fillRect/>
          </a:stretch>
        </p:blipFill>
        <p:spPr bwMode="auto">
          <a:xfrm>
            <a:off x="6705600" y="4726007"/>
            <a:ext cx="3446235" cy="213199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1" presetClass="entr" presetSubtype="4" fill="hold" nodeType="afterEffect">
                                  <p:stCondLst>
                                    <p:cond delay="0"/>
                                  </p:stCondLst>
                                  <p:childTnLst>
                                    <p:set>
                                      <p:cBhvr>
                                        <p:cTn id="12" dur="1" fill="hold">
                                          <p:stCondLst>
                                            <p:cond delay="0"/>
                                          </p:stCondLst>
                                        </p:cTn>
                                        <p:tgtEl>
                                          <p:spTgt spid="51202"/>
                                        </p:tgtEl>
                                        <p:attrNameLst>
                                          <p:attrName>style.visibility</p:attrName>
                                        </p:attrNameLst>
                                      </p:cBhvr>
                                      <p:to>
                                        <p:strVal val="visible"/>
                                      </p:to>
                                    </p:set>
                                    <p:animEffect transition="in" filter="wheel(4)">
                                      <p:cBhvr>
                                        <p:cTn id="13" dur="20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500921" y="195108"/>
            <a:ext cx="6603995" cy="2246769"/>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 </a:t>
            </a:r>
            <a:r>
              <a:rPr lang="vi-VN" sz="2800" i="1" dirty="0">
                <a:solidFill>
                  <a:srgbClr val="FF00FF"/>
                </a:solidFill>
                <a:latin typeface="Times New Roman" pitchFamily="18" charset="0"/>
                <a:cs typeface="Times New Roman" pitchFamily="18" charset="0"/>
              </a:rPr>
              <a:t>Phương án thí nghiệm:</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Dùng đèn chiếu chùm tia sáng qua tấm bìa đã được đục 2 lỗ nhỏ đối xứng, đặt tờ giấy trắng sao cho chùm tia sáng đi là là trên bề mặt tờ giấy.</a:t>
            </a:r>
          </a:p>
        </p:txBody>
      </p:sp>
      <p:pic>
        <p:nvPicPr>
          <p:cNvPr id="45061" name="Picture 5"/>
          <p:cNvPicPr>
            <a:picLocks noChangeAspect="1" noChangeArrowheads="1"/>
          </p:cNvPicPr>
          <p:nvPr/>
        </p:nvPicPr>
        <p:blipFill>
          <a:blip r:embed="rId2"/>
          <a:srcRect/>
          <a:stretch>
            <a:fillRect/>
          </a:stretch>
        </p:blipFill>
        <p:spPr bwMode="auto">
          <a:xfrm>
            <a:off x="0" y="1196296"/>
            <a:ext cx="5256521" cy="4507818"/>
          </a:xfrm>
          <a:prstGeom prst="rect">
            <a:avLst/>
          </a:prstGeom>
          <a:noFill/>
          <a:ln w="9525">
            <a:noFill/>
            <a:miter lim="800000"/>
            <a:headEnd/>
            <a:tailEnd/>
          </a:ln>
          <a:effectLst/>
        </p:spPr>
      </p:pic>
      <p:sp>
        <p:nvSpPr>
          <p:cNvPr id="6" name="Rectangle 5"/>
          <p:cNvSpPr/>
          <p:nvPr/>
        </p:nvSpPr>
        <p:spPr>
          <a:xfrm>
            <a:off x="5297714" y="2436952"/>
            <a:ext cx="6894286" cy="2246769"/>
          </a:xfrm>
          <a:prstGeom prst="rect">
            <a:avLst/>
          </a:prstGeom>
        </p:spPr>
        <p:txBody>
          <a:bodyPr wrap="square">
            <a:spAutoFit/>
          </a:bodyPr>
          <a:lstStyle/>
          <a:p>
            <a:pPr algn="just"/>
            <a:r>
              <a:rPr lang="vi-VN" sz="2800" b="1" i="1" dirty="0">
                <a:solidFill>
                  <a:srgbClr val="FF00FF"/>
                </a:solidFill>
                <a:latin typeface="Times New Roman" pitchFamily="18" charset="0"/>
                <a:cs typeface="Times New Roman" pitchFamily="18" charset="0"/>
              </a:rPr>
              <a:t>+ Tạo chùm phân kì</a:t>
            </a:r>
          </a:p>
          <a:p>
            <a:pPr algn="just"/>
            <a:r>
              <a:rPr lang="vi-VN" sz="2800" dirty="0">
                <a:solidFill>
                  <a:srgbClr val="FF00FF"/>
                </a:solidFill>
                <a:latin typeface="Times New Roman" pitchFamily="18" charset="0"/>
                <a:cs typeface="Times New Roman" pitchFamily="18" charset="0"/>
              </a:rPr>
              <a:t>Đặt sát đèn pin vào tấm bìa đã đục lỗ, đặt tờ giấy sao cho chùm tia sáng đi qua lỗ đi là là trên bề mặt tờ giấy. Điều chỉnh đèn sao cho thu được hình ảnh dưới.</a:t>
            </a:r>
          </a:p>
        </p:txBody>
      </p:sp>
      <p:pic>
        <p:nvPicPr>
          <p:cNvPr id="52226" name="Picture 2"/>
          <p:cNvPicPr>
            <a:picLocks noChangeAspect="1" noChangeArrowheads="1"/>
          </p:cNvPicPr>
          <p:nvPr/>
        </p:nvPicPr>
        <p:blipFill>
          <a:blip r:embed="rId3"/>
          <a:srcRect/>
          <a:stretch>
            <a:fillRect/>
          </a:stretch>
        </p:blipFill>
        <p:spPr bwMode="auto">
          <a:xfrm>
            <a:off x="6923315" y="4686997"/>
            <a:ext cx="3397478" cy="217100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7" presetClass="entr" presetSubtype="10" fill="hold" nodeType="afterEffect">
                                  <p:stCondLst>
                                    <p:cond delay="0"/>
                                  </p:stCondLst>
                                  <p:childTnLst>
                                    <p:set>
                                      <p:cBhvr>
                                        <p:cTn id="12" dur="1" fill="hold">
                                          <p:stCondLst>
                                            <p:cond delay="0"/>
                                          </p:stCondLst>
                                        </p:cTn>
                                        <p:tgtEl>
                                          <p:spTgt spid="52226"/>
                                        </p:tgtEl>
                                        <p:attrNameLst>
                                          <p:attrName>style.visibility</p:attrName>
                                        </p:attrNameLst>
                                      </p:cBhvr>
                                      <p:to>
                                        <p:strVal val="visible"/>
                                      </p:to>
                                    </p:set>
                                    <p:anim calcmode="lin" valueType="num">
                                      <p:cBhvr>
                                        <p:cTn id="13" dur="500" fill="hold"/>
                                        <p:tgtEl>
                                          <p:spTgt spid="52226"/>
                                        </p:tgtEl>
                                        <p:attrNameLst>
                                          <p:attrName>ppt_w</p:attrName>
                                        </p:attrNameLst>
                                      </p:cBhvr>
                                      <p:tavLst>
                                        <p:tav tm="0">
                                          <p:val>
                                            <p:fltVal val="0"/>
                                          </p:val>
                                        </p:tav>
                                        <p:tav tm="100000">
                                          <p:val>
                                            <p:strVal val="#ppt_w"/>
                                          </p:val>
                                        </p:tav>
                                      </p:tavLst>
                                    </p:anim>
                                    <p:anim calcmode="lin" valueType="num">
                                      <p:cBhvr>
                                        <p:cTn id="14" dur="500" fill="hold"/>
                                        <p:tgtEl>
                                          <p:spTgt spid="522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11" name="TextBox 10"/>
          <p:cNvSpPr txBox="1"/>
          <p:nvPr/>
        </p:nvSpPr>
        <p:spPr>
          <a:xfrm>
            <a:off x="0" y="855249"/>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1261648"/>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1718845"/>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Chùm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377371" y="2190561"/>
            <a:ext cx="4005943"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a:t>
            </a:r>
          </a:p>
        </p:txBody>
      </p:sp>
      <p:sp>
        <p:nvSpPr>
          <p:cNvPr id="15" name="TextBox 14"/>
          <p:cNvSpPr txBox="1"/>
          <p:nvPr/>
        </p:nvSpPr>
        <p:spPr>
          <a:xfrm>
            <a:off x="391887" y="2589700"/>
            <a:ext cx="3976914"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377371" y="3010606"/>
            <a:ext cx="4064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475078"/>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2186187" y="0"/>
            <a:ext cx="7712529" cy="6763766"/>
          </a:xfrm>
          <a:prstGeom prst="rect">
            <a:avLst/>
          </a:prstGeom>
          <a:noFill/>
          <a:ln w="9525">
            <a:noFill/>
            <a:miter lim="800000"/>
            <a:headEnd/>
            <a:tailEnd/>
          </a:ln>
          <a:effectLst/>
        </p:spPr>
      </p:pic>
      <p:sp>
        <p:nvSpPr>
          <p:cNvPr id="6" name="Rectangle 5"/>
          <p:cNvSpPr/>
          <p:nvPr/>
        </p:nvSpPr>
        <p:spPr>
          <a:xfrm>
            <a:off x="7605486" y="4840514"/>
            <a:ext cx="2786743"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Vùng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11" name="TextBox 10"/>
          <p:cNvSpPr txBox="1"/>
          <p:nvPr/>
        </p:nvSpPr>
        <p:spPr>
          <a:xfrm>
            <a:off x="0" y="855249"/>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1261648"/>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1718845"/>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Chùm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377371" y="2190561"/>
            <a:ext cx="4005943"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a:t>
            </a:r>
          </a:p>
        </p:txBody>
      </p:sp>
      <p:sp>
        <p:nvSpPr>
          <p:cNvPr id="15" name="TextBox 14"/>
          <p:cNvSpPr txBox="1"/>
          <p:nvPr/>
        </p:nvSpPr>
        <p:spPr>
          <a:xfrm>
            <a:off x="391887" y="2589700"/>
            <a:ext cx="3976914"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377371" y="3010606"/>
            <a:ext cx="4064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475078"/>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a:t>
            </a:r>
          </a:p>
        </p:txBody>
      </p:sp>
      <p:sp>
        <p:nvSpPr>
          <p:cNvPr id="18" name="TextBox 17"/>
          <p:cNvSpPr txBox="1"/>
          <p:nvPr/>
        </p:nvSpPr>
        <p:spPr>
          <a:xfrm>
            <a:off x="0" y="3975817"/>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3641"/>
            <a:ext cx="12192000" cy="923330"/>
          </a:xfrm>
          <a:prstGeom prst="rect">
            <a:avLst/>
          </a:prstGeom>
          <a:noFill/>
        </p:spPr>
        <p:txBody>
          <a:bodyPr wrap="square" rtlCol="0">
            <a:spAutoFit/>
          </a:bodyPr>
          <a:lstStyle/>
          <a:p>
            <a:pPr algn="ctr"/>
            <a:r>
              <a:rPr lang="en-US" sz="5400" b="1" dirty="0">
                <a:solidFill>
                  <a:srgbClr val="0000FF"/>
                </a:solidFill>
                <a:latin typeface="Times New Roman" pitchFamily="18" charset="0"/>
                <a:cs typeface="Times New Roman" pitchFamily="18" charset="0"/>
              </a:rPr>
              <a:t>CHỦ </a:t>
            </a:r>
            <a:r>
              <a:rPr lang="en-US" sz="5400" b="1" dirty="0" err="1">
                <a:solidFill>
                  <a:srgbClr val="0000FF"/>
                </a:solidFill>
                <a:latin typeface="Times New Roman" pitchFamily="18" charset="0"/>
                <a:cs typeface="Times New Roman" pitchFamily="18" charset="0"/>
              </a:rPr>
              <a:t>ĐỀ</a:t>
            </a:r>
            <a:r>
              <a:rPr lang="en-US" sz="5400" b="1" dirty="0">
                <a:solidFill>
                  <a:srgbClr val="0000FF"/>
                </a:solidFill>
                <a:latin typeface="Times New Roman" pitchFamily="18" charset="0"/>
                <a:cs typeface="Times New Roman" pitchFamily="18" charset="0"/>
              </a:rPr>
              <a:t> 6: </a:t>
            </a:r>
            <a:r>
              <a:rPr lang="en-US" sz="5400" b="1" dirty="0" err="1">
                <a:solidFill>
                  <a:srgbClr val="0000FF"/>
                </a:solidFill>
                <a:latin typeface="Times New Roman" pitchFamily="18" charset="0"/>
                <a:cs typeface="Times New Roman" pitchFamily="18" charset="0"/>
              </a:rPr>
              <a:t>ÁNH</a:t>
            </a:r>
            <a:r>
              <a:rPr lang="en-US" sz="5400" b="1" dirty="0">
                <a:solidFill>
                  <a:srgbClr val="0000FF"/>
                </a:solidFill>
                <a:latin typeface="Times New Roman" pitchFamily="18" charset="0"/>
                <a:cs typeface="Times New Roman" pitchFamily="18" charset="0"/>
              </a:rPr>
              <a:t> </a:t>
            </a:r>
            <a:r>
              <a:rPr lang="en-US" sz="5400" b="1" dirty="0" err="1">
                <a:solidFill>
                  <a:srgbClr val="0000FF"/>
                </a:solidFill>
                <a:latin typeface="Times New Roman" pitchFamily="18" charset="0"/>
                <a:cs typeface="Times New Roman" pitchFamily="18" charset="0"/>
              </a:rPr>
              <a:t>SÁNG</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2753327"/>
            <a:ext cx="12192000" cy="830997"/>
          </a:xfrm>
          <a:prstGeom prst="rect">
            <a:avLst/>
          </a:prstGeom>
          <a:noFill/>
        </p:spPr>
        <p:txBody>
          <a:bodyPr wrap="square" rtlCol="0">
            <a:spAutoFit/>
          </a:bodyPr>
          <a:lstStyle/>
          <a:p>
            <a:pPr algn="ctr"/>
            <a:r>
              <a:rPr lang="en-US" sz="4500" b="1" dirty="0" err="1">
                <a:solidFill>
                  <a:srgbClr val="0000FF"/>
                </a:solidFill>
                <a:latin typeface="Times New Roman" pitchFamily="18" charset="0"/>
                <a:cs typeface="Times New Roman" pitchFamily="18" charset="0"/>
              </a:rPr>
              <a:t>BÀI</a:t>
            </a:r>
            <a:r>
              <a:rPr lang="en-US" sz="4500" b="1" dirty="0">
                <a:solidFill>
                  <a:srgbClr val="0000FF"/>
                </a:solidFill>
                <a:latin typeface="Times New Roman" pitchFamily="18" charset="0"/>
                <a:cs typeface="Times New Roman" pitchFamily="18" charset="0"/>
              </a:rPr>
              <a:t> 12: </a:t>
            </a:r>
            <a:r>
              <a:rPr lang="en-US" sz="4500" b="1" dirty="0" err="1">
                <a:solidFill>
                  <a:srgbClr val="0000FF"/>
                </a:solidFill>
                <a:latin typeface="Times New Roman" pitchFamily="18" charset="0"/>
                <a:cs typeface="Times New Roman" pitchFamily="18" charset="0"/>
              </a:rPr>
              <a:t>ÁNH</a:t>
            </a:r>
            <a:r>
              <a:rPr lang="en-US" sz="4500" b="1" dirty="0">
                <a:solidFill>
                  <a:srgbClr val="0000FF"/>
                </a:solidFill>
                <a:latin typeface="Times New Roman" pitchFamily="18" charset="0"/>
                <a:cs typeface="Times New Roman" pitchFamily="18" charset="0"/>
              </a:rPr>
              <a:t> </a:t>
            </a:r>
            <a:r>
              <a:rPr lang="en-US" sz="4500" b="1" dirty="0" err="1">
                <a:solidFill>
                  <a:srgbClr val="0000FF"/>
                </a:solidFill>
                <a:latin typeface="Times New Roman" pitchFamily="18" charset="0"/>
                <a:cs typeface="Times New Roman" pitchFamily="18" charset="0"/>
              </a:rPr>
              <a:t>SÁNG</a:t>
            </a:r>
            <a:r>
              <a:rPr lang="en-US" sz="4500" b="1" dirty="0">
                <a:solidFill>
                  <a:srgbClr val="0000FF"/>
                </a:solidFill>
                <a:latin typeface="Times New Roman" pitchFamily="18" charset="0"/>
                <a:cs typeface="Times New Roman" pitchFamily="18" charset="0"/>
              </a:rPr>
              <a:t>, TIA </a:t>
            </a:r>
            <a:r>
              <a:rPr lang="en-US" sz="4500" b="1" dirty="0" err="1">
                <a:solidFill>
                  <a:srgbClr val="0000FF"/>
                </a:solidFill>
                <a:latin typeface="Times New Roman" pitchFamily="18" charset="0"/>
                <a:cs typeface="Times New Roman" pitchFamily="18" charset="0"/>
              </a:rPr>
              <a:t>SÁNG</a:t>
            </a:r>
            <a:r>
              <a:rPr lang="en-US" sz="4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srcRect/>
          <a:stretch>
            <a:fillRect/>
          </a:stretch>
        </p:blipFill>
        <p:spPr bwMode="auto">
          <a:xfrm>
            <a:off x="1243466" y="0"/>
            <a:ext cx="8611733" cy="6798737"/>
          </a:xfrm>
          <a:prstGeom prst="rect">
            <a:avLst/>
          </a:prstGeom>
          <a:noFill/>
          <a:ln w="9525">
            <a:noFill/>
            <a:miter lim="800000"/>
            <a:headEnd/>
            <a:tailEnd/>
          </a:ln>
          <a:effectLst/>
        </p:spPr>
      </p:pic>
      <p:sp>
        <p:nvSpPr>
          <p:cNvPr id="6" name="Rectangle 5"/>
          <p:cNvSpPr/>
          <p:nvPr/>
        </p:nvSpPr>
        <p:spPr>
          <a:xfrm>
            <a:off x="7518400" y="5696856"/>
            <a:ext cx="3018971"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Vùng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nửa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anim calcmode="lin" valueType="num">
                                      <p:cBhvr>
                                        <p:cTn id="9" dur="500" fill="hold"/>
                                        <p:tgtEl>
                                          <p:spTgt spid="47106"/>
                                        </p:tgtEl>
                                        <p:attrNameLst>
                                          <p:attrName>style.rotation</p:attrName>
                                        </p:attrNameLst>
                                      </p:cBhvr>
                                      <p:tavLst>
                                        <p:tav tm="0">
                                          <p:val>
                                            <p:fltVal val="360"/>
                                          </p:val>
                                        </p:tav>
                                        <p:tav tm="100000">
                                          <p:val>
                                            <p:fltVal val="0"/>
                                          </p:val>
                                        </p:tav>
                                      </p:tavLst>
                                    </p:anim>
                                    <p:animEffect transition="in" filter="fade">
                                      <p:cBhvr>
                                        <p:cTn id="10" dur="500"/>
                                        <p:tgtEl>
                                          <p:spTgt spid="4710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 calcmode="lin" valueType="num">
                                      <p:cBhvr>
                                        <p:cTn id="17" dur="500" fill="hold"/>
                                        <p:tgtEl>
                                          <p:spTgt spid="6"/>
                                        </p:tgtEl>
                                        <p:attrNameLst>
                                          <p:attrName>style.rotation</p:attrName>
                                        </p:attrNameLst>
                                      </p:cBhvr>
                                      <p:tavLst>
                                        <p:tav tm="0">
                                          <p:val>
                                            <p:fltVal val="360"/>
                                          </p:val>
                                        </p:tav>
                                        <p:tav tm="100000">
                                          <p:val>
                                            <p:fltVal val="0"/>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11" name="TextBox 10"/>
          <p:cNvSpPr txBox="1"/>
          <p:nvPr/>
        </p:nvSpPr>
        <p:spPr>
          <a:xfrm>
            <a:off x="0" y="855249"/>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
        <p:nvSpPr>
          <p:cNvPr id="12" name="TextBox 11"/>
          <p:cNvSpPr txBox="1"/>
          <p:nvPr/>
        </p:nvSpPr>
        <p:spPr>
          <a:xfrm>
            <a:off x="0" y="1261648"/>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a:solidFill>
                  <a:srgbClr val="0000FF"/>
                </a:solidFill>
                <a:latin typeface="Times New Roman" pitchFamily="18" charset="0"/>
                <a:cs typeface="Times New Roman" pitchFamily="18" charset="0"/>
              </a:rPr>
              <a:t>Tia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đoạn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thẳng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mũi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1718845"/>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Chùm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nhiều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thành</a:t>
            </a:r>
            <a:r>
              <a:rPr lang="en-US" sz="2800" dirty="0">
                <a:solidFill>
                  <a:srgbClr val="0000FF"/>
                </a:solidFill>
                <a:latin typeface="Times New Roman" pitchFamily="18" charset="0"/>
                <a:cs typeface="Times New Roman" pitchFamily="18" charset="0"/>
              </a:rPr>
              <a:t>.</a:t>
            </a:r>
          </a:p>
        </p:txBody>
      </p:sp>
      <p:sp>
        <p:nvSpPr>
          <p:cNvPr id="13" name="TextBox 12"/>
          <p:cNvSpPr txBox="1"/>
          <p:nvPr/>
        </p:nvSpPr>
        <p:spPr>
          <a:xfrm>
            <a:off x="377371" y="2190561"/>
            <a:ext cx="4005943"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song song</a:t>
            </a:r>
          </a:p>
        </p:txBody>
      </p:sp>
      <p:sp>
        <p:nvSpPr>
          <p:cNvPr id="15" name="TextBox 14"/>
          <p:cNvSpPr txBox="1"/>
          <p:nvPr/>
        </p:nvSpPr>
        <p:spPr>
          <a:xfrm>
            <a:off x="391887" y="2589700"/>
            <a:ext cx="3976914"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kì</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377371" y="3010606"/>
            <a:ext cx="4064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Chùm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hội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tụ</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475078"/>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III.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BÓNG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b="1" dirty="0">
                <a:solidFill>
                  <a:srgbClr val="0000FF"/>
                </a:solidFill>
                <a:latin typeface="Times New Roman" pitchFamily="18" charset="0"/>
                <a:cs typeface="Times New Roman" pitchFamily="18" charset="0"/>
              </a:rPr>
              <a:t>:</a:t>
            </a:r>
          </a:p>
        </p:txBody>
      </p:sp>
      <p:sp>
        <p:nvSpPr>
          <p:cNvPr id="18" name="TextBox 17"/>
          <p:cNvSpPr txBox="1"/>
          <p:nvPr/>
        </p:nvSpPr>
        <p:spPr>
          <a:xfrm>
            <a:off x="0" y="3975817"/>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toàn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a:t>
            </a:r>
          </a:p>
        </p:txBody>
      </p:sp>
      <p:sp>
        <p:nvSpPr>
          <p:cNvPr id="19" name="TextBox 18"/>
          <p:cNvSpPr txBox="1"/>
          <p:nvPr/>
        </p:nvSpPr>
        <p:spPr>
          <a:xfrm>
            <a:off x="0" y="4810392"/>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Vùng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nửa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phía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phần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tới</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srcRect/>
          <a:stretch>
            <a:fillRect/>
          </a:stretch>
        </p:blipFill>
        <p:spPr bwMode="auto">
          <a:xfrm>
            <a:off x="1096963" y="315232"/>
            <a:ext cx="10215198" cy="4764768"/>
          </a:xfrm>
          <a:prstGeom prst="rect">
            <a:avLst/>
          </a:prstGeom>
          <a:noFill/>
          <a:ln w="9525">
            <a:noFill/>
            <a:miter lim="800000"/>
            <a:headEnd/>
            <a:tailEnd/>
          </a:ln>
          <a:effectLst/>
        </p:spPr>
      </p:pic>
      <p:pic>
        <p:nvPicPr>
          <p:cNvPr id="22530" name="Picture 2"/>
          <p:cNvPicPr>
            <a:picLocks noChangeAspect="1" noChangeArrowheads="1"/>
          </p:cNvPicPr>
          <p:nvPr/>
        </p:nvPicPr>
        <p:blipFill>
          <a:blip r:embed="rId3"/>
          <a:srcRect/>
          <a:stretch>
            <a:fillRect/>
          </a:stretch>
        </p:blipFill>
        <p:spPr bwMode="auto">
          <a:xfrm>
            <a:off x="454681" y="696687"/>
            <a:ext cx="11447033" cy="489131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2529"/>
                                        </p:tgtEl>
                                        <p:attrNameLst>
                                          <p:attrName>style.visibility</p:attrName>
                                        </p:attrNameLst>
                                      </p:cBhvr>
                                      <p:to>
                                        <p:strVal val="visible"/>
                                      </p:to>
                                    </p:set>
                                    <p:anim calcmode="lin" valueType="num">
                                      <p:cBhvr>
                                        <p:cTn id="7" dur="500" fill="hold"/>
                                        <p:tgtEl>
                                          <p:spTgt spid="22529"/>
                                        </p:tgtEl>
                                        <p:attrNameLst>
                                          <p:attrName>ppt_w</p:attrName>
                                        </p:attrNameLst>
                                      </p:cBhvr>
                                      <p:tavLst>
                                        <p:tav tm="0">
                                          <p:val>
                                            <p:fltVal val="0"/>
                                          </p:val>
                                        </p:tav>
                                        <p:tav tm="100000">
                                          <p:val>
                                            <p:strVal val="#ppt_w"/>
                                          </p:val>
                                        </p:tav>
                                      </p:tavLst>
                                    </p:anim>
                                    <p:anim calcmode="lin" valueType="num">
                                      <p:cBhvr>
                                        <p:cTn id="8" dur="500" fill="hold"/>
                                        <p:tgtEl>
                                          <p:spTgt spid="22529"/>
                                        </p:tgtEl>
                                        <p:attrNameLst>
                                          <p:attrName>ppt_h</p:attrName>
                                        </p:attrNameLst>
                                      </p:cBhvr>
                                      <p:tavLst>
                                        <p:tav tm="0">
                                          <p:val>
                                            <p:fltVal val="0"/>
                                          </p:val>
                                        </p:tav>
                                        <p:tav tm="100000">
                                          <p:val>
                                            <p:strVal val="#ppt_h"/>
                                          </p:val>
                                        </p:tav>
                                      </p:tavLst>
                                    </p:anim>
                                    <p:animEffect transition="in" filter="fade">
                                      <p:cBhvr>
                                        <p:cTn id="9" dur="500"/>
                                        <p:tgtEl>
                                          <p:spTgt spid="2252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22529"/>
                                        </p:tgtEl>
                                        <p:attrNameLst>
                                          <p:attrName>ppt_w</p:attrName>
                                        </p:attrNameLst>
                                      </p:cBhvr>
                                      <p:tavLst>
                                        <p:tav tm="0">
                                          <p:val>
                                            <p:strVal val="ppt_w"/>
                                          </p:val>
                                        </p:tav>
                                        <p:tav tm="100000">
                                          <p:val>
                                            <p:fltVal val="0"/>
                                          </p:val>
                                        </p:tav>
                                      </p:tavLst>
                                    </p:anim>
                                    <p:anim calcmode="lin" valueType="num">
                                      <p:cBhvr>
                                        <p:cTn id="14" dur="500"/>
                                        <p:tgtEl>
                                          <p:spTgt spid="22529"/>
                                        </p:tgtEl>
                                        <p:attrNameLst>
                                          <p:attrName>ppt_h</p:attrName>
                                        </p:attrNameLst>
                                      </p:cBhvr>
                                      <p:tavLst>
                                        <p:tav tm="0">
                                          <p:val>
                                            <p:strVal val="ppt_h"/>
                                          </p:val>
                                        </p:tav>
                                        <p:tav tm="100000">
                                          <p:val>
                                            <p:fltVal val="0"/>
                                          </p:val>
                                        </p:tav>
                                      </p:tavLst>
                                    </p:anim>
                                    <p:animEffect transition="out" filter="fade">
                                      <p:cBhvr>
                                        <p:cTn id="15" dur="500"/>
                                        <p:tgtEl>
                                          <p:spTgt spid="22529"/>
                                        </p:tgtEl>
                                      </p:cBhvr>
                                    </p:animEffect>
                                    <p:set>
                                      <p:cBhvr>
                                        <p:cTn id="16" dur="1" fill="hold">
                                          <p:stCondLst>
                                            <p:cond delay="499"/>
                                          </p:stCondLst>
                                        </p:cTn>
                                        <p:tgtEl>
                                          <p:spTgt spid="22529"/>
                                        </p:tgtEl>
                                        <p:attrNameLst>
                                          <p:attrName>style.visibility</p:attrName>
                                        </p:attrNameLst>
                                      </p:cBhvr>
                                      <p:to>
                                        <p:strVal val="hidden"/>
                                      </p:to>
                                    </p:set>
                                  </p:childTnLst>
                                </p:cTn>
                              </p:par>
                              <p:par>
                                <p:cTn id="17" presetID="53" presetClass="entr" presetSubtype="0" fill="hold" nodeType="withEffect">
                                  <p:stCondLst>
                                    <p:cond delay="0"/>
                                  </p:stCondLst>
                                  <p:childTnLst>
                                    <p:set>
                                      <p:cBhvr>
                                        <p:cTn id="18" dur="1" fill="hold">
                                          <p:stCondLst>
                                            <p:cond delay="0"/>
                                          </p:stCondLst>
                                        </p:cTn>
                                        <p:tgtEl>
                                          <p:spTgt spid="22530"/>
                                        </p:tgtEl>
                                        <p:attrNameLst>
                                          <p:attrName>style.visibility</p:attrName>
                                        </p:attrNameLst>
                                      </p:cBhvr>
                                      <p:to>
                                        <p:strVal val="visible"/>
                                      </p:to>
                                    </p:set>
                                    <p:anim calcmode="lin" valueType="num">
                                      <p:cBhvr>
                                        <p:cTn id="19" dur="500" fill="hold"/>
                                        <p:tgtEl>
                                          <p:spTgt spid="22530"/>
                                        </p:tgtEl>
                                        <p:attrNameLst>
                                          <p:attrName>ppt_w</p:attrName>
                                        </p:attrNameLst>
                                      </p:cBhvr>
                                      <p:tavLst>
                                        <p:tav tm="0">
                                          <p:val>
                                            <p:fltVal val="0"/>
                                          </p:val>
                                        </p:tav>
                                        <p:tav tm="100000">
                                          <p:val>
                                            <p:strVal val="#ppt_w"/>
                                          </p:val>
                                        </p:tav>
                                      </p:tavLst>
                                    </p:anim>
                                    <p:anim calcmode="lin" valueType="num">
                                      <p:cBhvr>
                                        <p:cTn id="20" dur="500" fill="hold"/>
                                        <p:tgtEl>
                                          <p:spTgt spid="22530"/>
                                        </p:tgtEl>
                                        <p:attrNameLst>
                                          <p:attrName>ppt_h</p:attrName>
                                        </p:attrNameLst>
                                      </p:cBhvr>
                                      <p:tavLst>
                                        <p:tav tm="0">
                                          <p:val>
                                            <p:fltVal val="0"/>
                                          </p:val>
                                        </p:tav>
                                        <p:tav tm="100000">
                                          <p:val>
                                            <p:strVal val="#ppt_h"/>
                                          </p:val>
                                        </p:tav>
                                      </p:tavLst>
                                    </p:anim>
                                    <p:animEffect transition="in" filter="fade">
                                      <p:cBhvr>
                                        <p:cTn id="21"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0" y="0"/>
            <a:ext cx="7268568" cy="6858000"/>
          </a:xfrm>
          <a:prstGeom prst="rect">
            <a:avLst/>
          </a:prstGeom>
          <a:noFill/>
          <a:ln w="9525">
            <a:noFill/>
            <a:miter lim="800000"/>
            <a:headEnd/>
            <a:tailEnd/>
          </a:ln>
          <a:effectLst/>
        </p:spPr>
      </p:pic>
      <p:pic>
        <p:nvPicPr>
          <p:cNvPr id="48130" name="Picture 2"/>
          <p:cNvPicPr>
            <a:picLocks noChangeAspect="1" noChangeArrowheads="1"/>
          </p:cNvPicPr>
          <p:nvPr/>
        </p:nvPicPr>
        <p:blipFill>
          <a:blip r:embed="rId3"/>
          <a:srcRect/>
          <a:stretch>
            <a:fillRect/>
          </a:stretch>
        </p:blipFill>
        <p:spPr bwMode="auto">
          <a:xfrm>
            <a:off x="7261227" y="871534"/>
            <a:ext cx="4829175" cy="51149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p:cTn id="7" dur="500" fill="hold"/>
                                        <p:tgtEl>
                                          <p:spTgt spid="22531"/>
                                        </p:tgtEl>
                                        <p:attrNameLst>
                                          <p:attrName>ppt_w</p:attrName>
                                        </p:attrNameLst>
                                      </p:cBhvr>
                                      <p:tavLst>
                                        <p:tav tm="0">
                                          <p:val>
                                            <p:fltVal val="0"/>
                                          </p:val>
                                        </p:tav>
                                        <p:tav tm="100000">
                                          <p:val>
                                            <p:strVal val="#ppt_w"/>
                                          </p:val>
                                        </p:tav>
                                      </p:tavLst>
                                    </p:anim>
                                    <p:anim calcmode="lin" valueType="num">
                                      <p:cBhvr>
                                        <p:cTn id="8" dur="500" fill="hold"/>
                                        <p:tgtEl>
                                          <p:spTgt spid="225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iterate type="lt">
                                    <p:tmPct val="5000"/>
                                  </p:iterate>
                                  <p:childTnLst>
                                    <p:set>
                                      <p:cBhvr>
                                        <p:cTn id="12" dur="1" fill="hold">
                                          <p:stCondLst>
                                            <p:cond delay="0"/>
                                          </p:stCondLst>
                                        </p:cTn>
                                        <p:tgtEl>
                                          <p:spTgt spid="48130"/>
                                        </p:tgtEl>
                                        <p:attrNameLst>
                                          <p:attrName>style.visibility</p:attrName>
                                        </p:attrNameLst>
                                      </p:cBhvr>
                                      <p:to>
                                        <p:strVal val="visible"/>
                                      </p:to>
                                    </p:set>
                                    <p:anim calcmode="lin" valueType="num">
                                      <p:cBhvr>
                                        <p:cTn id="13" dur="1000" fill="hold"/>
                                        <p:tgtEl>
                                          <p:spTgt spid="48130"/>
                                        </p:tgtEl>
                                        <p:attrNameLst>
                                          <p:attrName>ppt_w</p:attrName>
                                        </p:attrNameLst>
                                      </p:cBhvr>
                                      <p:tavLst>
                                        <p:tav tm="0">
                                          <p:val>
                                            <p:fltVal val="0"/>
                                          </p:val>
                                        </p:tav>
                                        <p:tav tm="100000">
                                          <p:val>
                                            <p:strVal val="#ppt_w"/>
                                          </p:val>
                                        </p:tav>
                                      </p:tavLst>
                                    </p:anim>
                                    <p:anim calcmode="lin" valueType="num">
                                      <p:cBhvr>
                                        <p:cTn id="14" dur="1000" fill="hold"/>
                                        <p:tgtEl>
                                          <p:spTgt spid="48130"/>
                                        </p:tgtEl>
                                        <p:attrNameLst>
                                          <p:attrName>ppt_h</p:attrName>
                                        </p:attrNameLst>
                                      </p:cBhvr>
                                      <p:tavLst>
                                        <p:tav tm="0">
                                          <p:val>
                                            <p:fltVal val="0"/>
                                          </p:val>
                                        </p:tav>
                                        <p:tav tm="100000">
                                          <p:val>
                                            <p:strVal val="#ppt_h"/>
                                          </p:val>
                                        </p:tav>
                                      </p:tavLst>
                                    </p:anim>
                                    <p:anim calcmode="lin" valueType="num">
                                      <p:cBhvr>
                                        <p:cTn id="15" dur="1000" fill="hold"/>
                                        <p:tgtEl>
                                          <p:spTgt spid="48130"/>
                                        </p:tgtEl>
                                        <p:attrNameLst>
                                          <p:attrName>style.rotation</p:attrName>
                                        </p:attrNameLst>
                                      </p:cBhvr>
                                      <p:tavLst>
                                        <p:tav tm="0">
                                          <p:val>
                                            <p:fltVal val="90"/>
                                          </p:val>
                                        </p:tav>
                                        <p:tav tm="100000">
                                          <p:val>
                                            <p:fltVal val="0"/>
                                          </p:val>
                                        </p:tav>
                                      </p:tavLst>
                                    </p:anim>
                                    <p:animEffect transition="in" filter="fade">
                                      <p:cBhvr>
                                        <p:cTn id="16" dur="1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0" y="0"/>
            <a:ext cx="7268568" cy="6858000"/>
          </a:xfrm>
          <a:prstGeom prst="rect">
            <a:avLst/>
          </a:prstGeom>
          <a:noFill/>
          <a:ln w="9525">
            <a:noFill/>
            <a:miter lim="800000"/>
            <a:headEnd/>
            <a:tailEnd/>
          </a:ln>
          <a:effectLst/>
        </p:spPr>
      </p:pic>
      <p:pic>
        <p:nvPicPr>
          <p:cNvPr id="49154" name="Picture 2"/>
          <p:cNvPicPr>
            <a:picLocks noChangeAspect="1" noChangeArrowheads="1"/>
          </p:cNvPicPr>
          <p:nvPr/>
        </p:nvPicPr>
        <p:blipFill>
          <a:blip r:embed="rId3"/>
          <a:srcRect/>
          <a:stretch>
            <a:fillRect/>
          </a:stretch>
        </p:blipFill>
        <p:spPr bwMode="auto">
          <a:xfrm>
            <a:off x="7253582" y="1188123"/>
            <a:ext cx="4938417" cy="442889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p:cTn id="7" dur="500" fill="hold"/>
                                        <p:tgtEl>
                                          <p:spTgt spid="49154"/>
                                        </p:tgtEl>
                                        <p:attrNameLst>
                                          <p:attrName>ppt_w</p:attrName>
                                        </p:attrNameLst>
                                      </p:cBhvr>
                                      <p:tavLst>
                                        <p:tav tm="0">
                                          <p:val>
                                            <p:fltVal val="0"/>
                                          </p:val>
                                        </p:tav>
                                        <p:tav tm="100000">
                                          <p:val>
                                            <p:strVal val="#ppt_w"/>
                                          </p:val>
                                        </p:tav>
                                      </p:tavLst>
                                    </p:anim>
                                    <p:anim calcmode="lin" valueType="num">
                                      <p:cBhvr>
                                        <p:cTn id="8" dur="500" fill="hold"/>
                                        <p:tgtEl>
                                          <p:spTgt spid="49154"/>
                                        </p:tgtEl>
                                        <p:attrNameLst>
                                          <p:attrName>ppt_h</p:attrName>
                                        </p:attrNameLst>
                                      </p:cBhvr>
                                      <p:tavLst>
                                        <p:tav tm="0">
                                          <p:val>
                                            <p:fltVal val="0"/>
                                          </p:val>
                                        </p:tav>
                                        <p:tav tm="100000">
                                          <p:val>
                                            <p:strVal val="#ppt_h"/>
                                          </p:val>
                                        </p:tav>
                                      </p:tavLst>
                                    </p:anim>
                                    <p:animEffect transition="in" filter="fade">
                                      <p:cBhvr>
                                        <p:cTn id="9"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a:srcRect/>
          <a:stretch>
            <a:fillRect/>
          </a:stretch>
        </p:blipFill>
        <p:spPr bwMode="auto">
          <a:xfrm>
            <a:off x="0" y="2294829"/>
            <a:ext cx="12176400" cy="23787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p:cTn id="7" dur="500" fill="hold"/>
                                        <p:tgtEl>
                                          <p:spTgt spid="24577"/>
                                        </p:tgtEl>
                                        <p:attrNameLst>
                                          <p:attrName>ppt_w</p:attrName>
                                        </p:attrNameLst>
                                      </p:cBhvr>
                                      <p:tavLst>
                                        <p:tav tm="0">
                                          <p:val>
                                            <p:fltVal val="0"/>
                                          </p:val>
                                        </p:tav>
                                        <p:tav tm="100000">
                                          <p:val>
                                            <p:strVal val="#ppt_w"/>
                                          </p:val>
                                        </p:tav>
                                      </p:tavLst>
                                    </p:anim>
                                    <p:anim calcmode="lin" valueType="num">
                                      <p:cBhvr>
                                        <p:cTn id="8" dur="500" fill="hold"/>
                                        <p:tgtEl>
                                          <p:spTgt spid="2457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180114"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pic>
        <p:nvPicPr>
          <p:cNvPr id="41986" name="Picture 2"/>
          <p:cNvPicPr>
            <a:picLocks noChangeAspect="1" noChangeArrowheads="1"/>
          </p:cNvPicPr>
          <p:nvPr/>
        </p:nvPicPr>
        <p:blipFill>
          <a:blip r:embed="rId2"/>
          <a:srcRect/>
          <a:stretch>
            <a:fillRect/>
          </a:stretch>
        </p:blipFill>
        <p:spPr bwMode="auto">
          <a:xfrm>
            <a:off x="595086" y="740682"/>
            <a:ext cx="8689703" cy="5631089"/>
          </a:xfrm>
          <a:prstGeom prst="rect">
            <a:avLst/>
          </a:prstGeom>
          <a:noFill/>
          <a:ln w="9525">
            <a:noFill/>
            <a:miter lim="800000"/>
            <a:headEnd/>
            <a:tailEnd/>
          </a:ln>
          <a:effectLst/>
        </p:spPr>
      </p:pic>
      <p:sp>
        <p:nvSpPr>
          <p:cNvPr id="5" name="Rectangle 4"/>
          <p:cNvSpPr/>
          <p:nvPr/>
        </p:nvSpPr>
        <p:spPr>
          <a:xfrm>
            <a:off x="0" y="6117772"/>
            <a:ext cx="5711371" cy="523220"/>
          </a:xfrm>
          <a:prstGeom prst="rect">
            <a:avLst/>
          </a:prstGeom>
        </p:spPr>
        <p:txBody>
          <a:bodyPr wrap="square">
            <a:spAutoFit/>
          </a:bodyPr>
          <a:lstStyle/>
          <a:p>
            <a:r>
              <a:rPr lang="en-US" sz="2800" dirty="0" err="1">
                <a:solidFill>
                  <a:srgbClr val="FF0000"/>
                </a:solidFill>
                <a:latin typeface="Times New Roman" pitchFamily="18" charset="0"/>
                <a:cs typeface="Times New Roman" pitchFamily="18" charset="0"/>
              </a:rPr>
              <a:t>Em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luận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 qua </a:t>
            </a:r>
            <a:r>
              <a:rPr lang="en-US" sz="2800" dirty="0" err="1">
                <a:solidFill>
                  <a:srgbClr val="FF0000"/>
                </a:solidFill>
                <a:latin typeface="Times New Roman" pitchFamily="18" charset="0"/>
                <a:cs typeface="Times New Roman" pitchFamily="18" charset="0"/>
              </a:rPr>
              <a:t>thí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nghiệm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41986"/>
                                        </p:tgtEl>
                                        <p:attrNameLst>
                                          <p:attrName>style.visibility</p:attrName>
                                        </p:attrNameLst>
                                      </p:cBhvr>
                                      <p:to>
                                        <p:strVal val="visible"/>
                                      </p:to>
                                    </p:set>
                                    <p:anim calcmode="lin" valueType="num">
                                      <p:cBhvr>
                                        <p:cTn id="14" dur="500" fill="hold"/>
                                        <p:tgtEl>
                                          <p:spTgt spid="41986"/>
                                        </p:tgtEl>
                                        <p:attrNameLst>
                                          <p:attrName>ppt_w</p:attrName>
                                        </p:attrNameLst>
                                      </p:cBhvr>
                                      <p:tavLst>
                                        <p:tav tm="0">
                                          <p:val>
                                            <p:fltVal val="0"/>
                                          </p:val>
                                        </p:tav>
                                        <p:tav tm="100000">
                                          <p:val>
                                            <p:strVal val="#ppt_w"/>
                                          </p:val>
                                        </p:tav>
                                      </p:tavLst>
                                    </p:anim>
                                    <p:anim calcmode="lin" valueType="num">
                                      <p:cBhvr>
                                        <p:cTn id="15" dur="500" fill="hold"/>
                                        <p:tgtEl>
                                          <p:spTgt spid="41986"/>
                                        </p:tgtEl>
                                        <p:attrNameLst>
                                          <p:attrName>ppt_h</p:attrName>
                                        </p:attrNameLst>
                                      </p:cBhvr>
                                      <p:tavLst>
                                        <p:tav tm="0">
                                          <p:val>
                                            <p:fltVal val="0"/>
                                          </p:val>
                                        </p:tav>
                                        <p:tav tm="100000">
                                          <p:val>
                                            <p:strVal val="#ppt_h"/>
                                          </p:val>
                                        </p:tav>
                                      </p:tavLst>
                                    </p:anim>
                                    <p:anim calcmode="lin" valueType="num">
                                      <p:cBhvr>
                                        <p:cTn id="16" dur="500" fill="hold"/>
                                        <p:tgtEl>
                                          <p:spTgt spid="41986"/>
                                        </p:tgtEl>
                                        <p:attrNameLst>
                                          <p:attrName>style.rotation</p:attrName>
                                        </p:attrNameLst>
                                      </p:cBhvr>
                                      <p:tavLst>
                                        <p:tav tm="0">
                                          <p:val>
                                            <p:fltVal val="360"/>
                                          </p:val>
                                        </p:tav>
                                        <p:tav tm="100000">
                                          <p:val>
                                            <p:fltVal val="0"/>
                                          </p:val>
                                        </p:tav>
                                      </p:tavLst>
                                    </p:anim>
                                    <p:animEffect transition="in" filter="fade">
                                      <p:cBhvr>
                                        <p:cTn id="17" dur="500"/>
                                        <p:tgtEl>
                                          <p:spTgt spid="41986"/>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360"/>
                                          </p:val>
                                        </p:tav>
                                        <p:tav tm="100000">
                                          <p:val>
                                            <p:fltVal val="0"/>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53012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009094"/>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bàn</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a:srcRect/>
          <a:stretch>
            <a:fillRect/>
          </a:stretch>
        </p:blipFill>
        <p:spPr bwMode="auto">
          <a:xfrm>
            <a:off x="-1" y="0"/>
            <a:ext cx="5572125" cy="6858000"/>
          </a:xfrm>
          <a:prstGeom prst="rect">
            <a:avLst/>
          </a:prstGeom>
          <a:noFill/>
          <a:ln w="9525">
            <a:noFill/>
            <a:miter lim="800000"/>
            <a:headEnd/>
            <a:tailEnd/>
          </a:ln>
          <a:effectLst/>
        </p:spPr>
      </p:pic>
      <p:sp>
        <p:nvSpPr>
          <p:cNvPr id="7" name="Rectangle 6"/>
          <p:cNvSpPr/>
          <p:nvPr/>
        </p:nvSpPr>
        <p:spPr>
          <a:xfrm>
            <a:off x="5384800" y="0"/>
            <a:ext cx="6807200" cy="2246769"/>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a:t>
            </a:r>
            <a:r>
              <a:rPr lang="vi-VN" sz="2800" i="1" dirty="0">
                <a:solidFill>
                  <a:srgbClr val="FF00FF"/>
                </a:solidFill>
                <a:latin typeface="Times New Roman" pitchFamily="18" charset="0"/>
                <a:cs typeface="Times New Roman" pitchFamily="18" charset="0"/>
              </a:rPr>
              <a:t>Phương án thí nghiệm</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Dùng kính lúp hội tụ tia sáng từ đèn sợi đốt phát ra, dùng tờ bìa màu đen hứng tia sáng tại điểm hội tụ, dùng nhiệt kế đo nhiệt độ tại điểm hội tụ.</a:t>
            </a:r>
          </a:p>
        </p:txBody>
      </p:sp>
      <p:sp>
        <p:nvSpPr>
          <p:cNvPr id="8" name="Rectangle 7"/>
          <p:cNvSpPr/>
          <p:nvPr/>
        </p:nvSpPr>
        <p:spPr>
          <a:xfrm>
            <a:off x="5384800" y="2235200"/>
            <a:ext cx="6807200" cy="523220"/>
          </a:xfrm>
          <a:prstGeom prst="rect">
            <a:avLst/>
          </a:prstGeom>
        </p:spPr>
        <p:txBody>
          <a:bodyPr wrap="square">
            <a:spAutoFit/>
          </a:bodyPr>
          <a:lstStyle/>
          <a:p>
            <a:r>
              <a:rPr lang="en-US" sz="2800" i="1" dirty="0">
                <a:solidFill>
                  <a:srgbClr val="FF00FF"/>
                </a:solidFill>
                <a:latin typeface="Times New Roman" pitchFamily="18" charset="0"/>
                <a:cs typeface="Times New Roman" pitchFamily="18" charset="0"/>
              </a:rPr>
              <a:t>***</a:t>
            </a:r>
            <a:r>
              <a:rPr lang="vi-VN" sz="2800" i="1" dirty="0">
                <a:solidFill>
                  <a:srgbClr val="FF00FF"/>
                </a:solidFill>
                <a:latin typeface="Times New Roman" pitchFamily="18" charset="0"/>
                <a:cs typeface="Times New Roman" pitchFamily="18" charset="0"/>
              </a:rPr>
              <a:t>Tiến hành thí nghiệm</a:t>
            </a:r>
            <a:endParaRPr lang="vi-VN" sz="2800" dirty="0">
              <a:solidFill>
                <a:srgbClr val="FF00FF"/>
              </a:solidFill>
              <a:latin typeface="Times New Roman" pitchFamily="18" charset="0"/>
              <a:cs typeface="Times New Roman" pitchFamily="18" charset="0"/>
            </a:endParaRPr>
          </a:p>
        </p:txBody>
      </p:sp>
      <p:sp>
        <p:nvSpPr>
          <p:cNvPr id="9" name="Rectangle 8"/>
          <p:cNvSpPr/>
          <p:nvPr/>
        </p:nvSpPr>
        <p:spPr>
          <a:xfrm>
            <a:off x="5384800" y="5288861"/>
            <a:ext cx="6807200" cy="1384995"/>
          </a:xfrm>
          <a:prstGeom prst="rect">
            <a:avLst/>
          </a:prstGeom>
        </p:spPr>
        <p:txBody>
          <a:bodyPr wrap="square">
            <a:spAutoFit/>
          </a:bodyPr>
          <a:lstStyle/>
          <a:p>
            <a:pPr algn="just"/>
            <a:r>
              <a:rPr lang="en-US" sz="2800" b="1" i="1" dirty="0">
                <a:solidFill>
                  <a:srgbClr val="FF00FF"/>
                </a:solidFill>
                <a:latin typeface="Times New Roman" pitchFamily="18" charset="0"/>
                <a:cs typeface="Times New Roman" pitchFamily="18" charset="0"/>
              </a:rPr>
              <a:t>***</a:t>
            </a:r>
            <a:r>
              <a:rPr lang="vi-VN" sz="2800" b="1" i="1" dirty="0">
                <a:solidFill>
                  <a:srgbClr val="FF00FF"/>
                </a:solidFill>
                <a:latin typeface="Times New Roman" pitchFamily="18" charset="0"/>
                <a:cs typeface="Times New Roman" pitchFamily="18" charset="0"/>
              </a:rPr>
              <a:t>Kết luận:</a:t>
            </a:r>
            <a:r>
              <a:rPr lang="en-US" sz="2800" b="1" i="1"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Nhiệt độ điểm hội tụ tăng cao chứng tỏ ánh sáng mang năng lượng, </a:t>
            </a:r>
            <a:r>
              <a:rPr lang="vi-VN" sz="2800" b="1" i="1" dirty="0">
                <a:solidFill>
                  <a:srgbClr val="FF00FF"/>
                </a:solidFill>
                <a:latin typeface="Times New Roman" pitchFamily="18" charset="0"/>
                <a:cs typeface="Times New Roman" pitchFamily="18" charset="0"/>
              </a:rPr>
              <a:t>quang năng được chuyển hóa thành nhiệt năng</a:t>
            </a:r>
            <a:r>
              <a:rPr lang="vi-VN" sz="2800" dirty="0">
                <a:solidFill>
                  <a:srgbClr val="FF00FF"/>
                </a:solidFill>
                <a:latin typeface="Times New Roman" pitchFamily="18" charset="0"/>
                <a:cs typeface="Times New Roman" pitchFamily="18" charset="0"/>
              </a:rPr>
              <a:t>.</a:t>
            </a:r>
          </a:p>
        </p:txBody>
      </p:sp>
      <p:sp>
        <p:nvSpPr>
          <p:cNvPr id="10" name="Rectangle 9"/>
          <p:cNvSpPr/>
          <p:nvPr/>
        </p:nvSpPr>
        <p:spPr>
          <a:xfrm>
            <a:off x="5384800" y="2721429"/>
            <a:ext cx="6807200" cy="523220"/>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Bật đèn sợi đốt.</a:t>
            </a:r>
          </a:p>
        </p:txBody>
      </p:sp>
      <p:sp>
        <p:nvSpPr>
          <p:cNvPr id="11" name="Rectangle 10"/>
          <p:cNvSpPr/>
          <p:nvPr/>
        </p:nvSpPr>
        <p:spPr>
          <a:xfrm>
            <a:off x="5384800" y="3207657"/>
            <a:ext cx="6807200" cy="523220"/>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Dùng kính lúp đặt sát đèn sợi đốt.</a:t>
            </a:r>
          </a:p>
        </p:txBody>
      </p:sp>
      <p:sp>
        <p:nvSpPr>
          <p:cNvPr id="12" name="Rectangle 11"/>
          <p:cNvSpPr/>
          <p:nvPr/>
        </p:nvSpPr>
        <p:spPr>
          <a:xfrm>
            <a:off x="5384800" y="3672115"/>
            <a:ext cx="68072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Dùng tấm bìa màu đen hứng điểm hội tụ của tia ló sau khi đi qua kính lúp.</a:t>
            </a:r>
          </a:p>
        </p:txBody>
      </p:sp>
      <p:sp>
        <p:nvSpPr>
          <p:cNvPr id="13" name="Rectangle 12"/>
          <p:cNvSpPr/>
          <p:nvPr/>
        </p:nvSpPr>
        <p:spPr>
          <a:xfrm>
            <a:off x="5384800" y="4499429"/>
            <a:ext cx="6807200" cy="954107"/>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Để một thời gian đủ dài sau đó dùng nhiệt kế đo nhiệt độ điểm hội tụ đó.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plus(in)">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plus(in)">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plus(in)">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plus(in)">
                                      <p:cBhvr>
                                        <p:cTn id="29" dur="1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3" presetClass="entr" presetSubtype="16"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plus(in)">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plus(in)">
                                      <p:cBhvr>
                                        <p:cTn id="39" dur="1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3" presetClass="entr" presetSubtype="16"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plus(in)">
                                      <p:cBhvr>
                                        <p:cTn id="4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84800" y="1828800"/>
            <a:ext cx="6807200" cy="1384995"/>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Nguồn sáng là những vật tự phát ra ánh sáng: Mặt Trời, ngọn lửa, ngọn nến đang cháy, con đom đóm, tia chớp, … .</a:t>
            </a:r>
          </a:p>
        </p:txBody>
      </p:sp>
      <p:pic>
        <p:nvPicPr>
          <p:cNvPr id="43010" name="Picture 2"/>
          <p:cNvPicPr>
            <a:picLocks noChangeAspect="1" noChangeArrowheads="1"/>
          </p:cNvPicPr>
          <p:nvPr/>
        </p:nvPicPr>
        <p:blipFill>
          <a:blip r:embed="rId2"/>
          <a:srcRect/>
          <a:stretch>
            <a:fillRect/>
          </a:stretch>
        </p:blipFill>
        <p:spPr bwMode="auto">
          <a:xfrm>
            <a:off x="0" y="1603148"/>
            <a:ext cx="5431403" cy="2707595"/>
          </a:xfrm>
          <a:prstGeom prst="rect">
            <a:avLst/>
          </a:prstGeom>
          <a:noFill/>
          <a:ln w="9525">
            <a:noFill/>
            <a:miter lim="800000"/>
            <a:headEnd/>
            <a:tailEnd/>
          </a:ln>
          <a:effectLst/>
        </p:spPr>
      </p:pic>
      <p:sp>
        <p:nvSpPr>
          <p:cNvPr id="14" name="Rectangle 13"/>
          <p:cNvSpPr/>
          <p:nvPr/>
        </p:nvSpPr>
        <p:spPr>
          <a:xfrm>
            <a:off x="5471886" y="3286650"/>
            <a:ext cx="6720114" cy="1384995"/>
          </a:xfrm>
          <a:prstGeom prst="rect">
            <a:avLst/>
          </a:prstGeom>
        </p:spPr>
        <p:txBody>
          <a:bodyPr wrap="square">
            <a:spAutoFit/>
          </a:bodyPr>
          <a:lstStyle/>
          <a:p>
            <a:r>
              <a:rPr lang="vi-VN" sz="2800" dirty="0">
                <a:solidFill>
                  <a:srgbClr val="FF00FF"/>
                </a:solidFill>
                <a:latin typeface="Times New Roman" pitchFamily="18" charset="0"/>
                <a:cs typeface="Times New Roman" pitchFamily="18" charset="0"/>
              </a:rPr>
              <a:t>+ Vật sáng gồm nguồn sáng và những vật hắt lại ánh sáng chiếu vào nó: Mặt Trăng, bông hoa, con mèo, con chó, … .</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Effect transition="in" filter="fade">
                                      <p:cBhvr>
                                        <p:cTn id="9" dur="500"/>
                                        <p:tgtEl>
                                          <p:spTgt spid="43010"/>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plus(in)">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Left)">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NĂNG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ÁNH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endParaRPr lang="en-US" sz="2800" b="1" dirty="0">
              <a:solidFill>
                <a:srgbClr val="0000FF"/>
              </a:solidFill>
              <a:latin typeface="Times New Roman" pitchFamily="18" charset="0"/>
              <a:cs typeface="Times New Roman" pitchFamily="18" charset="0"/>
            </a:endParaRPr>
          </a:p>
          <a:p>
            <a:pPr marL="514350" indent="-514350" algn="l"/>
            <a:endParaRPr lang="en-US" sz="2800" dirty="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12: </a:t>
            </a:r>
            <a:r>
              <a:rPr lang="en-US" sz="2800" b="1" dirty="0" err="1">
                <a:solidFill>
                  <a:srgbClr val="FF00FF"/>
                </a:solidFill>
                <a:latin typeface="Times New Roman" pitchFamily="18" charset="0"/>
                <a:cs typeface="Times New Roman" pitchFamily="18" charset="0"/>
              </a:rPr>
              <a:t>ÁNH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 TIA </a:t>
            </a:r>
            <a:r>
              <a:rPr lang="en-US" sz="2800" b="1" dirty="0" err="1">
                <a:solidFill>
                  <a:srgbClr val="FF00FF"/>
                </a:solidFill>
                <a:latin typeface="Times New Roman" pitchFamily="18" charset="0"/>
                <a:cs typeface="Times New Roman" pitchFamily="18" charset="0"/>
              </a:rPr>
              <a:t>SÁNG</a:t>
            </a:r>
            <a:r>
              <a:rPr lang="en-US" sz="2800" b="1" dirty="0">
                <a:solidFill>
                  <a:srgbClr val="FF00FF"/>
                </a:solidFill>
                <a:latin typeface="Times New Roman" pitchFamily="18" charset="0"/>
                <a:cs typeface="Times New Roman" pitchFamily="18" charset="0"/>
              </a:rPr>
              <a:t>.</a:t>
            </a:r>
          </a:p>
        </p:txBody>
      </p:sp>
      <p:sp>
        <p:nvSpPr>
          <p:cNvPr id="4" name="TextBox 3"/>
          <p:cNvSpPr txBox="1"/>
          <p:nvPr/>
        </p:nvSpPr>
        <p:spPr>
          <a:xfrm>
            <a:off x="0" y="1000352"/>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lượng</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1530124"/>
            <a:ext cx="12192000" cy="523220"/>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Nguồn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ra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lửa</a:t>
            </a:r>
            <a:r>
              <a:rPr lang="en-US" sz="2800" dirty="0">
                <a:solidFill>
                  <a:srgbClr val="0000FF"/>
                </a:solidFill>
                <a:latin typeface="Times New Roman" pitchFamily="18" charset="0"/>
                <a:cs typeface="Times New Roman" pitchFamily="18" charset="0"/>
              </a:rPr>
              <a:t>…</a:t>
            </a:r>
          </a:p>
        </p:txBody>
      </p:sp>
      <p:sp>
        <p:nvSpPr>
          <p:cNvPr id="10" name="TextBox 9"/>
          <p:cNvSpPr txBox="1"/>
          <p:nvPr/>
        </p:nvSpPr>
        <p:spPr>
          <a:xfrm>
            <a:off x="0" y="2009094"/>
            <a:ext cx="12192000" cy="954107"/>
          </a:xfrm>
          <a:prstGeom prst="rect">
            <a:avLst/>
          </a:prstGeom>
          <a:noFill/>
        </p:spPr>
        <p:txBody>
          <a:bodyPr wrap="square">
            <a:spAutoFit/>
          </a:bodyPr>
          <a:lstStyle/>
          <a:p>
            <a:pPr algn="just">
              <a:defRPr/>
            </a:pPr>
            <a:r>
              <a:rPr lang="en-US" sz="2800"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gồm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nguồn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chiếu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trời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mặt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trăng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bàn</a:t>
            </a:r>
            <a:r>
              <a:rPr lang="en-US" sz="2800" dirty="0">
                <a:solidFill>
                  <a:srgbClr val="0000FF"/>
                </a:solidFill>
                <a:latin typeface="Times New Roman" pitchFamily="18" charset="0"/>
                <a:cs typeface="Times New Roman" pitchFamily="18" charset="0"/>
              </a:rPr>
              <a:t>...</a:t>
            </a:r>
          </a:p>
        </p:txBody>
      </p:sp>
      <p:sp>
        <p:nvSpPr>
          <p:cNvPr id="11" name="TextBox 10"/>
          <p:cNvSpPr txBox="1"/>
          <p:nvPr/>
        </p:nvSpPr>
        <p:spPr>
          <a:xfrm>
            <a:off x="0" y="2916237"/>
            <a:ext cx="12192000" cy="523220"/>
          </a:xfrm>
          <a:prstGeom prst="rect">
            <a:avLst/>
          </a:prstGeom>
          <a:noFill/>
        </p:spPr>
        <p:txBody>
          <a:bodyPr wrap="square">
            <a:spAutoFit/>
          </a:bodyPr>
          <a:lstStyle/>
          <a:p>
            <a:pPr algn="just">
              <a:defRPr/>
            </a:pPr>
            <a:r>
              <a:rPr lang="en-US" sz="2800" b="1" dirty="0">
                <a:solidFill>
                  <a:srgbClr val="0000FF"/>
                </a:solidFill>
                <a:latin typeface="Times New Roman" pitchFamily="18" charset="0"/>
                <a:cs typeface="Times New Roman" pitchFamily="18" charset="0"/>
              </a:rPr>
              <a:t>II. TIA </a:t>
            </a:r>
            <a:r>
              <a:rPr lang="en-US" sz="2800" b="1" dirty="0" err="1">
                <a:solidFill>
                  <a:srgbClr val="0000FF"/>
                </a:solidFill>
                <a:latin typeface="Times New Roman" pitchFamily="18" charset="0"/>
                <a:cs typeface="Times New Roman" pitchFamily="18" charset="0"/>
              </a:rPr>
              <a:t>SÁNG</a:t>
            </a:r>
            <a:r>
              <a:rPr lang="en-US" sz="28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772232" y="4273622"/>
            <a:ext cx="1625600" cy="523220"/>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Tia </a:t>
            </a:r>
            <a:r>
              <a:rPr lang="en-US" sz="2800" dirty="0" err="1">
                <a:solidFill>
                  <a:srgbClr val="FF00FF"/>
                </a:solidFill>
                <a:latin typeface="Times New Roman" pitchFamily="18" charset="0"/>
                <a:cs typeface="Times New Roman" pitchFamily="18" charset="0"/>
              </a:rPr>
              <a:t>sáng</a:t>
            </a:r>
            <a:endParaRPr lang="en-US" sz="2800" dirty="0">
              <a:solidFill>
                <a:srgbClr val="FF00FF"/>
              </a:solidFill>
              <a:latin typeface="Times New Roman" pitchFamily="18" charset="0"/>
              <a:cs typeface="Times New Roman" pitchFamily="18" charset="0"/>
            </a:endParaRPr>
          </a:p>
        </p:txBody>
      </p:sp>
      <p:pic>
        <p:nvPicPr>
          <p:cNvPr id="43011" name="Picture 3"/>
          <p:cNvPicPr>
            <a:picLocks noChangeAspect="1" noChangeArrowheads="1"/>
          </p:cNvPicPr>
          <p:nvPr/>
        </p:nvPicPr>
        <p:blipFill>
          <a:blip r:embed="rId2"/>
          <a:srcRect/>
          <a:stretch>
            <a:fillRect/>
          </a:stretch>
        </p:blipFill>
        <p:spPr bwMode="auto">
          <a:xfrm>
            <a:off x="1248231" y="0"/>
            <a:ext cx="9898743" cy="3684613"/>
          </a:xfrm>
          <a:prstGeom prst="rect">
            <a:avLst/>
          </a:prstGeom>
          <a:noFill/>
          <a:ln w="9525">
            <a:noFill/>
            <a:miter lim="800000"/>
            <a:headEnd/>
            <a:tailEnd/>
          </a:ln>
          <a:effectLst/>
        </p:spPr>
      </p:pic>
      <p:cxnSp>
        <p:nvCxnSpPr>
          <p:cNvPr id="8" name="Straight Arrow Connector 7"/>
          <p:cNvCxnSpPr/>
          <p:nvPr/>
        </p:nvCxnSpPr>
        <p:spPr>
          <a:xfrm rot="5400000">
            <a:off x="3214915" y="2155372"/>
            <a:ext cx="2481942" cy="1683657"/>
          </a:xfrm>
          <a:prstGeom prst="straightConnector1">
            <a:avLst/>
          </a:prstGeom>
          <a:ln w="762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p:cTn id="7" dur="500" fill="hold"/>
                                        <p:tgtEl>
                                          <p:spTgt spid="43011"/>
                                        </p:tgtEl>
                                        <p:attrNameLst>
                                          <p:attrName>ppt_w</p:attrName>
                                        </p:attrNameLst>
                                      </p:cBhvr>
                                      <p:tavLst>
                                        <p:tav tm="0">
                                          <p:val>
                                            <p:fltVal val="0"/>
                                          </p:val>
                                        </p:tav>
                                        <p:tav tm="100000">
                                          <p:val>
                                            <p:strVal val="#ppt_w"/>
                                          </p:val>
                                        </p:tav>
                                      </p:tavLst>
                                    </p:anim>
                                    <p:anim calcmode="lin" valueType="num">
                                      <p:cBhvr>
                                        <p:cTn id="8" dur="500" fill="hold"/>
                                        <p:tgtEl>
                                          <p:spTgt spid="430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strips(downLeft)">
                                      <p:cBhvr>
                                        <p:cTn id="13" dur="500"/>
                                        <p:tgtEl>
                                          <p:spTgt spid="8"/>
                                        </p:tgtEl>
                                      </p:cBhvr>
                                    </p:animEffect>
                                  </p:childTnLst>
                                </p:cTn>
                              </p:par>
                            </p:childTnLst>
                          </p:cTn>
                        </p:par>
                        <p:par>
                          <p:cTn id="14" fill="hold">
                            <p:stCondLst>
                              <p:cond delay="500"/>
                            </p:stCondLst>
                            <p:childTnLst>
                              <p:par>
                                <p:cTn id="15" presetID="18" presetClass="entr" presetSubtype="1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strips(downLeft)">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2344</TotalTime>
  <Words>1241</Words>
  <Application>Microsoft Office PowerPoint</Application>
  <PresentationFormat>Widescreen</PresentationFormat>
  <Paragraphs>96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434</cp:revision>
  <dcterms:created xsi:type="dcterms:W3CDTF">2022-07-11T10:05:56Z</dcterms:created>
  <dcterms:modified xsi:type="dcterms:W3CDTF">2024-12-15T23:21:15Z</dcterms:modified>
</cp:coreProperties>
</file>