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7"/>
  </p:notesMasterIdLst>
  <p:sldIdLst>
    <p:sldId id="256" r:id="rId4"/>
    <p:sldId id="341" r:id="rId5"/>
    <p:sldId id="340" r:id="rId6"/>
    <p:sldId id="356" r:id="rId8"/>
    <p:sldId id="344" r:id="rId9"/>
    <p:sldId id="357" r:id="rId10"/>
    <p:sldId id="348" r:id="rId11"/>
    <p:sldId id="349" r:id="rId12"/>
    <p:sldId id="360" r:id="rId13"/>
    <p:sldId id="361" r:id="rId14"/>
    <p:sldId id="358" r:id="rId15"/>
    <p:sldId id="350" r:id="rId16"/>
    <p:sldId id="351" r:id="rId17"/>
    <p:sldId id="359" r:id="rId18"/>
    <p:sldId id="352" r:id="rId19"/>
    <p:sldId id="353" r:id="rId20"/>
    <p:sldId id="354" r:id="rId21"/>
  </p:sldIdLst>
  <p:sldSz cx="18288000" cy="10287000"/>
  <p:notesSz cx="6858000" cy="9144000"/>
  <p:embeddedFontLst>
    <p:embeddedFont>
      <p:font typeface="SimSun" panose="02010600030101010101" pitchFamily="2" charset="-122"/>
      <p:regular r:id="rId25"/>
    </p:embeddedFont>
    <p:embeddedFont>
      <p:font typeface="#9Slide05 SVNMotion Picture" panose="02040603050506020204" pitchFamily="18" charset="0"/>
      <p:regular r:id="rId26"/>
    </p:embeddedFont>
    <p:embeddedFont>
      <p:font typeface="#9Slide03 BoosterNextFYBlack" panose="02000A03000000020004" pitchFamily="2" charset="0"/>
      <p:regular r:id="rId27"/>
    </p:embeddedFont>
    <p:embeddedFont>
      <p:font typeface="#9Slide03 Arima Madurai Bold" panose="00000800000000000000" pitchFamily="2" charset="0"/>
      <p:bold r:id="rId28"/>
    </p:embeddedFont>
    <p:embeddedFont>
      <p:font typeface="#9Slide07 IcielAmerigraf" pitchFamily="2" charset="0"/>
      <p:regular r:id="rId29"/>
    </p:embeddedFont>
    <p:embeddedFont>
      <p:font typeface="Calibri" panose="020F0502020204030204"/>
      <p:regular r:id="rId30"/>
      <p:bold r:id="rId31"/>
      <p:italic r:id="rId32"/>
      <p:boldItalic r:id="rId33"/>
    </p:embeddedFont>
    <p:embeddedFont>
      <p:font typeface="#9Slide07 Pangolin" panose="00000500000000000000" pitchFamily="2" charset="0"/>
      <p:regular r:id="rId34"/>
    </p:embeddedFont>
    <p:embeddedFont>
      <p:font typeface="#9Slide03 Arima Madurai ExtraBo" panose="00000900000000000000" charset="0"/>
      <p:bold r:id="rId35"/>
    </p:embeddedFont>
    <p:embeddedFont>
      <p:font typeface="Calibri Light" panose="020F030202020403020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font" Target="fonts/font13.fntdata"/><Relationship Id="rId36" Type="http://schemas.openxmlformats.org/officeDocument/2006/relationships/font" Target="fonts/font12.fntdata"/><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Master" Target="slideMasters/slideMaster2.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80391-FFEA-4C10-AC3C-10D75A5A0B6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412E0-7828-4002-82AE-F7FF5D08FB7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045843-A4F2-4E2F-A0F3-2C2580EA74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2"/>
            <a:ext cx="15773400" cy="4279106"/>
          </a:xfr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6" y="6884198"/>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0965" indent="0">
              <a:buNone/>
              <a:defRPr sz="2850">
                <a:solidFill>
                  <a:schemeClr val="tx1">
                    <a:tint val="75000"/>
                  </a:schemeClr>
                </a:solidFill>
              </a:defRPr>
            </a:lvl3pPr>
            <a:lvl4pPr marL="2056765" indent="0">
              <a:buNone/>
              <a:defRPr sz="2400">
                <a:solidFill>
                  <a:schemeClr val="tx1">
                    <a:tint val="75000"/>
                  </a:schemeClr>
                </a:solidFill>
              </a:defRPr>
            </a:lvl4pPr>
            <a:lvl5pPr marL="2742565" indent="0">
              <a:buNone/>
              <a:defRPr sz="2400">
                <a:solidFill>
                  <a:schemeClr val="tx1">
                    <a:tint val="75000"/>
                  </a:schemeClr>
                </a:solidFill>
              </a:defRPr>
            </a:lvl5pPr>
            <a:lvl6pPr marL="3428365" indent="0">
              <a:buNone/>
              <a:defRPr sz="2400">
                <a:solidFill>
                  <a:schemeClr val="tx1">
                    <a:tint val="75000"/>
                  </a:schemeClr>
                </a:solidFill>
              </a:defRPr>
            </a:lvl6pPr>
            <a:lvl7pPr marL="4113530" indent="0">
              <a:buNone/>
              <a:defRPr sz="2400">
                <a:solidFill>
                  <a:schemeClr val="tx1">
                    <a:tint val="75000"/>
                  </a:schemeClr>
                </a:solidFill>
              </a:defRPr>
            </a:lvl7pPr>
            <a:lvl8pPr marL="4799330" indent="0">
              <a:buNone/>
              <a:defRPr sz="2400">
                <a:solidFill>
                  <a:schemeClr val="tx1">
                    <a:tint val="75000"/>
                  </a:schemeClr>
                </a:solidFill>
              </a:defRPr>
            </a:lvl8pPr>
            <a:lvl9pPr marL="548513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257300" y="2738438"/>
            <a:ext cx="7772401" cy="652700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9258299" y="2738438"/>
            <a:ext cx="7772401" cy="652700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3" y="547688"/>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9685" y="2521745"/>
            <a:ext cx="7736680" cy="1235868"/>
          </a:xfrm>
        </p:spPr>
        <p:txBody>
          <a:bodyPr anchor="b"/>
          <a:lstStyle>
            <a:lvl1pPr marL="0" indent="0">
              <a:buNone/>
              <a:defRPr sz="3600" b="1"/>
            </a:lvl1pPr>
            <a:lvl2pPr marL="685800" indent="0">
              <a:buNone/>
              <a:defRPr sz="3000" b="1"/>
            </a:lvl2pPr>
            <a:lvl3pPr marL="1370965" indent="0">
              <a:buNone/>
              <a:defRPr sz="2850" b="1"/>
            </a:lvl3pPr>
            <a:lvl4pPr marL="2056765" indent="0">
              <a:buNone/>
              <a:defRPr sz="2400" b="1"/>
            </a:lvl4pPr>
            <a:lvl5pPr marL="2742565" indent="0">
              <a:buNone/>
              <a:defRPr sz="2400" b="1"/>
            </a:lvl5pPr>
            <a:lvl6pPr marL="3428365" indent="0">
              <a:buNone/>
              <a:defRPr sz="2400" b="1"/>
            </a:lvl6pPr>
            <a:lvl7pPr marL="4113530" indent="0">
              <a:buNone/>
              <a:defRPr sz="2400" b="1"/>
            </a:lvl7pPr>
            <a:lvl8pPr marL="4799330" indent="0">
              <a:buNone/>
              <a:defRPr sz="2400" b="1"/>
            </a:lvl8pPr>
            <a:lvl9pPr marL="5485130"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59685" y="3757613"/>
            <a:ext cx="7736680" cy="552688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9258304" y="2521745"/>
            <a:ext cx="7774782" cy="1235868"/>
          </a:xfrm>
        </p:spPr>
        <p:txBody>
          <a:bodyPr anchor="b"/>
          <a:lstStyle>
            <a:lvl1pPr marL="0" indent="0">
              <a:buNone/>
              <a:defRPr sz="3600" b="1"/>
            </a:lvl1pPr>
            <a:lvl2pPr marL="685800" indent="0">
              <a:buNone/>
              <a:defRPr sz="3000" b="1"/>
            </a:lvl2pPr>
            <a:lvl3pPr marL="1370965" indent="0">
              <a:buNone/>
              <a:defRPr sz="2850" b="1"/>
            </a:lvl3pPr>
            <a:lvl4pPr marL="2056765" indent="0">
              <a:buNone/>
              <a:defRPr sz="2400" b="1"/>
            </a:lvl4pPr>
            <a:lvl5pPr marL="2742565" indent="0">
              <a:buNone/>
              <a:defRPr sz="2400" b="1"/>
            </a:lvl5pPr>
            <a:lvl6pPr marL="3428365" indent="0">
              <a:buNone/>
              <a:defRPr sz="2400" b="1"/>
            </a:lvl6pPr>
            <a:lvl7pPr marL="4113530" indent="0">
              <a:buNone/>
              <a:defRPr sz="2400" b="1"/>
            </a:lvl7pPr>
            <a:lvl8pPr marL="4799330" indent="0">
              <a:buNone/>
              <a:defRPr sz="2400" b="1"/>
            </a:lvl8pPr>
            <a:lvl9pPr marL="5485130"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9258304" y="3757613"/>
            <a:ext cx="7774782" cy="552688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1"/>
            <a:ext cx="5898355" cy="2400301"/>
          </a:xfrm>
        </p:spPr>
        <p:txBody>
          <a:bodyPr anchor="b"/>
          <a:lstStyle>
            <a:lvl1pPr>
              <a:defRPr sz="4800"/>
            </a:lvl1pPr>
          </a:lstStyle>
          <a:p>
            <a:r>
              <a:rPr lang="zh-CN" altLang="en-US"/>
              <a:t>单击此处编辑母版标题样式</a:t>
            </a:r>
            <a:endParaRPr lang="zh-CN" altLang="en-US"/>
          </a:p>
        </p:txBody>
      </p:sp>
      <p:sp>
        <p:nvSpPr>
          <p:cNvPr id="3" name="内容占位符 2"/>
          <p:cNvSpPr>
            <a:spLocks noGrp="1"/>
          </p:cNvSpPr>
          <p:nvPr>
            <p:ph idx="1"/>
          </p:nvPr>
        </p:nvSpPr>
        <p:spPr>
          <a:xfrm>
            <a:off x="7774782" y="1481141"/>
            <a:ext cx="9258301"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1259683" y="3086103"/>
            <a:ext cx="5898355" cy="5717383"/>
          </a:xfrm>
        </p:spPr>
        <p:txBody>
          <a:bodyPr/>
          <a:lstStyle>
            <a:lvl1pPr marL="0" indent="0">
              <a:buNone/>
              <a:defRPr sz="2400"/>
            </a:lvl1pPr>
            <a:lvl2pPr marL="685800" indent="0">
              <a:buNone/>
              <a:defRPr sz="2250"/>
            </a:lvl2pPr>
            <a:lvl3pPr marL="1370965" indent="0">
              <a:buNone/>
              <a:defRPr sz="1800"/>
            </a:lvl3pPr>
            <a:lvl4pPr marL="2056765" indent="0">
              <a:buNone/>
              <a:defRPr sz="1650"/>
            </a:lvl4pPr>
            <a:lvl5pPr marL="2742565" indent="0">
              <a:buNone/>
              <a:defRPr sz="1650"/>
            </a:lvl5pPr>
            <a:lvl6pPr marL="3428365" indent="0">
              <a:buNone/>
              <a:defRPr sz="1650"/>
            </a:lvl6pPr>
            <a:lvl7pPr marL="4113530" indent="0">
              <a:buNone/>
              <a:defRPr sz="1650"/>
            </a:lvl7pPr>
            <a:lvl8pPr marL="4799330" indent="0">
              <a:buNone/>
              <a:defRPr sz="1650"/>
            </a:lvl8pPr>
            <a:lvl9pPr marL="5485130" indent="0">
              <a:buNone/>
              <a:defRPr sz="16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1"/>
            <a:ext cx="5898355" cy="2400301"/>
          </a:xfrm>
        </p:spPr>
        <p:txBody>
          <a:bodyPr anchor="b"/>
          <a:lstStyle>
            <a:lvl1pPr>
              <a:defRPr sz="4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7774782" y="1481141"/>
            <a:ext cx="9258301" cy="7310438"/>
          </a:xfrm>
        </p:spPr>
        <p:txBody>
          <a:bodyPr/>
          <a:lstStyle>
            <a:lvl1pPr marL="0" indent="0">
              <a:buNone/>
              <a:defRPr sz="4800"/>
            </a:lvl1pPr>
            <a:lvl2pPr marL="685800" indent="0">
              <a:buNone/>
              <a:defRPr sz="4200"/>
            </a:lvl2pPr>
            <a:lvl3pPr marL="1370965" indent="0">
              <a:buNone/>
              <a:defRPr sz="3600"/>
            </a:lvl3pPr>
            <a:lvl4pPr marL="2056765" indent="0">
              <a:buNone/>
              <a:defRPr sz="3000"/>
            </a:lvl4pPr>
            <a:lvl5pPr marL="2742565" indent="0">
              <a:buNone/>
              <a:defRPr sz="3000"/>
            </a:lvl5pPr>
            <a:lvl6pPr marL="3428365" indent="0">
              <a:buNone/>
              <a:defRPr sz="3000"/>
            </a:lvl6pPr>
            <a:lvl7pPr marL="4113530" indent="0">
              <a:buNone/>
              <a:defRPr sz="3000"/>
            </a:lvl7pPr>
            <a:lvl8pPr marL="4799330" indent="0">
              <a:buNone/>
              <a:defRPr sz="3000"/>
            </a:lvl8pPr>
            <a:lvl9pPr marL="5485130" indent="0">
              <a:buNone/>
              <a:defRPr sz="3000"/>
            </a:lvl9pPr>
          </a:lstStyle>
          <a:p>
            <a:endParaRPr lang="zh-CN" altLang="en-US"/>
          </a:p>
        </p:txBody>
      </p:sp>
      <p:sp>
        <p:nvSpPr>
          <p:cNvPr id="4" name="文本占位符 3"/>
          <p:cNvSpPr>
            <a:spLocks noGrp="1"/>
          </p:cNvSpPr>
          <p:nvPr>
            <p:ph type="body" sz="half" idx="2"/>
          </p:nvPr>
        </p:nvSpPr>
        <p:spPr>
          <a:xfrm>
            <a:off x="1259683" y="3086103"/>
            <a:ext cx="5898355" cy="5717383"/>
          </a:xfrm>
        </p:spPr>
        <p:txBody>
          <a:bodyPr/>
          <a:lstStyle>
            <a:lvl1pPr marL="0" indent="0">
              <a:buNone/>
              <a:defRPr sz="2400"/>
            </a:lvl1pPr>
            <a:lvl2pPr marL="685800" indent="0">
              <a:buNone/>
              <a:defRPr sz="2250"/>
            </a:lvl2pPr>
            <a:lvl3pPr marL="1370965" indent="0">
              <a:buNone/>
              <a:defRPr sz="1800"/>
            </a:lvl3pPr>
            <a:lvl4pPr marL="2056765" indent="0">
              <a:buNone/>
              <a:defRPr sz="1650"/>
            </a:lvl4pPr>
            <a:lvl5pPr marL="2742565" indent="0">
              <a:buNone/>
              <a:defRPr sz="1650"/>
            </a:lvl5pPr>
            <a:lvl6pPr marL="3428365" indent="0">
              <a:buNone/>
              <a:defRPr sz="1650"/>
            </a:lvl6pPr>
            <a:lvl7pPr marL="4113530" indent="0">
              <a:buNone/>
              <a:defRPr sz="1650"/>
            </a:lvl7pPr>
            <a:lvl8pPr marL="4799330" indent="0">
              <a:buNone/>
              <a:defRPr sz="1650"/>
            </a:lvl8pPr>
            <a:lvl9pPr marL="5485130" indent="0">
              <a:buNone/>
              <a:defRPr sz="16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257304" y="547691"/>
            <a:ext cx="11601450" cy="871775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13CC833-1BCE-4BB7-BBC4-0D731004E8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08450-2DDA-4F34-BC4F-E3623B71CED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1" y="3195643"/>
            <a:ext cx="15544800" cy="2205038"/>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2743201"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165" indent="0" algn="ctr">
              <a:buNone/>
              <a:defRPr>
                <a:solidFill>
                  <a:schemeClr val="tx1">
                    <a:tint val="75000"/>
                  </a:schemeClr>
                </a:solidFill>
              </a:defRPr>
            </a:lvl3pPr>
            <a:lvl4pPr marL="2742565" indent="0" algn="ctr">
              <a:buNone/>
              <a:defRPr>
                <a:solidFill>
                  <a:schemeClr val="tx1">
                    <a:tint val="75000"/>
                  </a:schemeClr>
                </a:solidFill>
              </a:defRPr>
            </a:lvl4pPr>
            <a:lvl5pPr marL="3656330" indent="0" algn="ctr">
              <a:buNone/>
              <a:defRPr>
                <a:solidFill>
                  <a:schemeClr val="tx1">
                    <a:tint val="75000"/>
                  </a:schemeClr>
                </a:solidFill>
              </a:defRPr>
            </a:lvl5pPr>
            <a:lvl6pPr marL="4570730" indent="0" algn="ctr">
              <a:buNone/>
              <a:defRPr>
                <a:solidFill>
                  <a:schemeClr val="tx1">
                    <a:tint val="75000"/>
                  </a:schemeClr>
                </a:solidFill>
              </a:defRPr>
            </a:lvl6pPr>
            <a:lvl7pPr marL="5485130" indent="0" algn="ctr">
              <a:buNone/>
              <a:defRPr>
                <a:solidFill>
                  <a:schemeClr val="tx1">
                    <a:tint val="75000"/>
                  </a:schemeClr>
                </a:solidFill>
              </a:defRPr>
            </a:lvl7pPr>
            <a:lvl8pPr marL="6398895" indent="0" algn="ctr">
              <a:buNone/>
              <a:defRPr>
                <a:solidFill>
                  <a:schemeClr val="tx1">
                    <a:tint val="75000"/>
                  </a:schemeClr>
                </a:solidFill>
              </a:defRPr>
            </a:lvl8pPr>
            <a:lvl9pPr marL="731329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image" Target="../media/image1.jpeg"/><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1" y="547688"/>
            <a:ext cx="15773400" cy="1988345"/>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7301" y="2738438"/>
            <a:ext cx="15773400" cy="6527008"/>
          </a:xfrm>
          <a:prstGeom prst="rect">
            <a:avLst/>
          </a:prstGeom>
        </p:spPr>
        <p:txBody>
          <a:bodyPr vert="horz" lIns="91436" tIns="45718" rIns="91436" bIns="45718"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1257301" y="9534528"/>
            <a:ext cx="4114800" cy="547688"/>
          </a:xfrm>
          <a:prstGeom prst="rect">
            <a:avLst/>
          </a:prstGeom>
        </p:spPr>
        <p:txBody>
          <a:bodyPr vert="horz" lIns="91436" tIns="45718" rIns="91436" bIns="45718" rtlCol="0" anchor="ctr"/>
          <a:lstStyle>
            <a:lvl1pPr algn="l">
              <a:defRPr sz="1800">
                <a:solidFill>
                  <a:schemeClr val="tx1">
                    <a:tint val="75000"/>
                  </a:schemeClr>
                </a:solidFill>
              </a:defRPr>
            </a:lvl1pPr>
          </a:lstStyle>
          <a:p>
            <a:fld id="{F13CC833-1BCE-4BB7-BBC4-0D731004E831}" type="datetimeFigureOut">
              <a:rPr lang="zh-CN" altLang="en-US" smtClean="0"/>
            </a:fld>
            <a:endParaRPr lang="zh-CN" altLang="en-US"/>
          </a:p>
        </p:txBody>
      </p:sp>
      <p:sp>
        <p:nvSpPr>
          <p:cNvPr id="5" name="页脚占位符 4"/>
          <p:cNvSpPr>
            <a:spLocks noGrp="1"/>
          </p:cNvSpPr>
          <p:nvPr>
            <p:ph type="ftr" sz="quarter" idx="3"/>
          </p:nvPr>
        </p:nvSpPr>
        <p:spPr>
          <a:xfrm>
            <a:off x="6057901" y="9534528"/>
            <a:ext cx="6172199" cy="547688"/>
          </a:xfrm>
          <a:prstGeom prst="rect">
            <a:avLst/>
          </a:prstGeom>
        </p:spPr>
        <p:txBody>
          <a:bodyPr vert="horz" lIns="91436" tIns="45718" rIns="91436" bIns="45718"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1" y="9534528"/>
            <a:ext cx="4114800" cy="547688"/>
          </a:xfrm>
          <a:prstGeom prst="rect">
            <a:avLst/>
          </a:prstGeom>
        </p:spPr>
        <p:txBody>
          <a:bodyPr vert="horz" lIns="91436" tIns="45718" rIns="91436" bIns="45718" rtlCol="0" anchor="ctr"/>
          <a:lstStyle>
            <a:lvl1pPr algn="r">
              <a:defRPr sz="1800">
                <a:solidFill>
                  <a:schemeClr val="tx1">
                    <a:tint val="75000"/>
                  </a:schemeClr>
                </a:solidFill>
              </a:defRPr>
            </a:lvl1pPr>
          </a:lstStyle>
          <a:p>
            <a:fld id="{F9508450-2DDA-4F34-BC4F-E3623B71CED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0965"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0965" rtl="0" eaLnBrk="1" latinLnBrk="0" hangingPunct="1">
        <a:lnSpc>
          <a:spcPct val="90000"/>
        </a:lnSpc>
        <a:spcBef>
          <a:spcPts val="1500"/>
        </a:spcBef>
        <a:buFont typeface="Arial" panose="020B0604020202020204"/>
        <a:buChar char="•"/>
        <a:defRPr sz="4200" kern="1200">
          <a:solidFill>
            <a:schemeClr val="tx1"/>
          </a:solidFill>
          <a:latin typeface="+mn-lt"/>
          <a:ea typeface="+mn-ea"/>
          <a:cs typeface="+mn-cs"/>
        </a:defRPr>
      </a:lvl1pPr>
      <a:lvl2pPr marL="1028700" indent="-342900" algn="l" defTabSz="1370965" rtl="0" eaLnBrk="1" latinLnBrk="0" hangingPunct="1">
        <a:lnSpc>
          <a:spcPct val="90000"/>
        </a:lnSpc>
        <a:spcBef>
          <a:spcPts val="750"/>
        </a:spcBef>
        <a:buFont typeface="Arial" panose="020B0604020202020204"/>
        <a:buChar char="•"/>
        <a:defRPr sz="3600" kern="1200">
          <a:solidFill>
            <a:schemeClr val="tx1"/>
          </a:solidFill>
          <a:latin typeface="+mn-lt"/>
          <a:ea typeface="+mn-ea"/>
          <a:cs typeface="+mn-cs"/>
        </a:defRPr>
      </a:lvl2pPr>
      <a:lvl3pPr marL="1713865" indent="-342900" algn="l" defTabSz="1370965" rtl="0" eaLnBrk="1" latinLnBrk="0" hangingPunct="1">
        <a:lnSpc>
          <a:spcPct val="90000"/>
        </a:lnSpc>
        <a:spcBef>
          <a:spcPts val="750"/>
        </a:spcBef>
        <a:buFont typeface="Arial" panose="020B0604020202020204"/>
        <a:buChar char="•"/>
        <a:defRPr sz="3000" kern="1200">
          <a:solidFill>
            <a:schemeClr val="tx1"/>
          </a:solidFill>
          <a:latin typeface="+mn-lt"/>
          <a:ea typeface="+mn-ea"/>
          <a:cs typeface="+mn-cs"/>
        </a:defRPr>
      </a:lvl3pPr>
      <a:lvl4pPr marL="2399665" indent="-342900" algn="l" defTabSz="1370965" rtl="0" eaLnBrk="1" latinLnBrk="0" hangingPunct="1">
        <a:lnSpc>
          <a:spcPct val="90000"/>
        </a:lnSpc>
        <a:spcBef>
          <a:spcPts val="750"/>
        </a:spcBef>
        <a:buFont typeface="Arial" panose="020B0604020202020204"/>
        <a:buChar char="•"/>
        <a:defRPr sz="2850" kern="1200">
          <a:solidFill>
            <a:schemeClr val="tx1"/>
          </a:solidFill>
          <a:latin typeface="+mn-lt"/>
          <a:ea typeface="+mn-ea"/>
          <a:cs typeface="+mn-cs"/>
        </a:defRPr>
      </a:lvl4pPr>
      <a:lvl5pPr marL="3085465" indent="-342900" algn="l" defTabSz="1370965" rtl="0" eaLnBrk="1" latinLnBrk="0" hangingPunct="1">
        <a:lnSpc>
          <a:spcPct val="90000"/>
        </a:lnSpc>
        <a:spcBef>
          <a:spcPts val="750"/>
        </a:spcBef>
        <a:buFont typeface="Arial" panose="020B0604020202020204"/>
        <a:buChar char="•"/>
        <a:defRPr sz="2850" kern="1200">
          <a:solidFill>
            <a:schemeClr val="tx1"/>
          </a:solidFill>
          <a:latin typeface="+mn-lt"/>
          <a:ea typeface="+mn-ea"/>
          <a:cs typeface="+mn-cs"/>
        </a:defRPr>
      </a:lvl5pPr>
      <a:lvl6pPr marL="3771265" indent="-342900" algn="l" defTabSz="1370965" rtl="0" eaLnBrk="1" latinLnBrk="0" hangingPunct="1">
        <a:lnSpc>
          <a:spcPct val="90000"/>
        </a:lnSpc>
        <a:spcBef>
          <a:spcPts val="750"/>
        </a:spcBef>
        <a:buFont typeface="Arial" panose="020B0604020202020204"/>
        <a:buChar char="•"/>
        <a:defRPr sz="2850" kern="1200">
          <a:solidFill>
            <a:schemeClr val="tx1"/>
          </a:solidFill>
          <a:latin typeface="+mn-lt"/>
          <a:ea typeface="+mn-ea"/>
          <a:cs typeface="+mn-cs"/>
        </a:defRPr>
      </a:lvl6pPr>
      <a:lvl7pPr marL="4456430" indent="-342900" algn="l" defTabSz="1370965" rtl="0" eaLnBrk="1" latinLnBrk="0" hangingPunct="1">
        <a:lnSpc>
          <a:spcPct val="90000"/>
        </a:lnSpc>
        <a:spcBef>
          <a:spcPts val="750"/>
        </a:spcBef>
        <a:buFont typeface="Arial" panose="020B0604020202020204"/>
        <a:buChar char="•"/>
        <a:defRPr sz="2850" kern="1200">
          <a:solidFill>
            <a:schemeClr val="tx1"/>
          </a:solidFill>
          <a:latin typeface="+mn-lt"/>
          <a:ea typeface="+mn-ea"/>
          <a:cs typeface="+mn-cs"/>
        </a:defRPr>
      </a:lvl7pPr>
      <a:lvl8pPr marL="5142230" indent="-342900" algn="l" defTabSz="1370965" rtl="0" eaLnBrk="1" latinLnBrk="0" hangingPunct="1">
        <a:lnSpc>
          <a:spcPct val="90000"/>
        </a:lnSpc>
        <a:spcBef>
          <a:spcPts val="750"/>
        </a:spcBef>
        <a:buFont typeface="Arial" panose="020B0604020202020204"/>
        <a:buChar char="•"/>
        <a:defRPr sz="2850" kern="1200">
          <a:solidFill>
            <a:schemeClr val="tx1"/>
          </a:solidFill>
          <a:latin typeface="+mn-lt"/>
          <a:ea typeface="+mn-ea"/>
          <a:cs typeface="+mn-cs"/>
        </a:defRPr>
      </a:lvl8pPr>
      <a:lvl9pPr marL="5828030" indent="-342900" algn="l" defTabSz="1370965" rtl="0" eaLnBrk="1" latinLnBrk="0" hangingPunct="1">
        <a:lnSpc>
          <a:spcPct val="90000"/>
        </a:lnSpc>
        <a:spcBef>
          <a:spcPts val="750"/>
        </a:spcBef>
        <a:buFont typeface="Arial" panose="020B0604020202020204"/>
        <a:buChar char="•"/>
        <a:defRPr sz="2850" kern="1200">
          <a:solidFill>
            <a:schemeClr val="tx1"/>
          </a:solidFill>
          <a:latin typeface="+mn-lt"/>
          <a:ea typeface="+mn-ea"/>
          <a:cs typeface="+mn-cs"/>
        </a:defRPr>
      </a:lvl9pPr>
    </p:bodyStyle>
    <p:otherStyle>
      <a:defPPr>
        <a:defRPr lang="zh-CN"/>
      </a:defPPr>
      <a:lvl1pPr marL="0" algn="l" defTabSz="1370965" rtl="0" eaLnBrk="1" latinLnBrk="0" hangingPunct="1">
        <a:defRPr sz="2850" kern="1200">
          <a:solidFill>
            <a:schemeClr val="tx1"/>
          </a:solidFill>
          <a:latin typeface="+mn-lt"/>
          <a:ea typeface="+mn-ea"/>
          <a:cs typeface="+mn-cs"/>
        </a:defRPr>
      </a:lvl1pPr>
      <a:lvl2pPr marL="685800" algn="l" defTabSz="1370965" rtl="0" eaLnBrk="1" latinLnBrk="0" hangingPunct="1">
        <a:defRPr sz="2850" kern="1200">
          <a:solidFill>
            <a:schemeClr val="tx1"/>
          </a:solidFill>
          <a:latin typeface="+mn-lt"/>
          <a:ea typeface="+mn-ea"/>
          <a:cs typeface="+mn-cs"/>
        </a:defRPr>
      </a:lvl2pPr>
      <a:lvl3pPr marL="1370965" algn="l" defTabSz="1370965" rtl="0" eaLnBrk="1" latinLnBrk="0" hangingPunct="1">
        <a:defRPr sz="2850" kern="1200">
          <a:solidFill>
            <a:schemeClr val="tx1"/>
          </a:solidFill>
          <a:latin typeface="+mn-lt"/>
          <a:ea typeface="+mn-ea"/>
          <a:cs typeface="+mn-cs"/>
        </a:defRPr>
      </a:lvl3pPr>
      <a:lvl4pPr marL="2056765" algn="l" defTabSz="1370965" rtl="0" eaLnBrk="1" latinLnBrk="0" hangingPunct="1">
        <a:defRPr sz="2850" kern="1200">
          <a:solidFill>
            <a:schemeClr val="tx1"/>
          </a:solidFill>
          <a:latin typeface="+mn-lt"/>
          <a:ea typeface="+mn-ea"/>
          <a:cs typeface="+mn-cs"/>
        </a:defRPr>
      </a:lvl4pPr>
      <a:lvl5pPr marL="2742565" algn="l" defTabSz="1370965" rtl="0" eaLnBrk="1" latinLnBrk="0" hangingPunct="1">
        <a:defRPr sz="2850" kern="1200">
          <a:solidFill>
            <a:schemeClr val="tx1"/>
          </a:solidFill>
          <a:latin typeface="+mn-lt"/>
          <a:ea typeface="+mn-ea"/>
          <a:cs typeface="+mn-cs"/>
        </a:defRPr>
      </a:lvl5pPr>
      <a:lvl6pPr marL="3428365" algn="l" defTabSz="1370965" rtl="0" eaLnBrk="1" latinLnBrk="0" hangingPunct="1">
        <a:defRPr sz="2850" kern="1200">
          <a:solidFill>
            <a:schemeClr val="tx1"/>
          </a:solidFill>
          <a:latin typeface="+mn-lt"/>
          <a:ea typeface="+mn-ea"/>
          <a:cs typeface="+mn-cs"/>
        </a:defRPr>
      </a:lvl6pPr>
      <a:lvl7pPr marL="4113530" algn="l" defTabSz="1370965" rtl="0" eaLnBrk="1" latinLnBrk="0" hangingPunct="1">
        <a:defRPr sz="2850" kern="1200">
          <a:solidFill>
            <a:schemeClr val="tx1"/>
          </a:solidFill>
          <a:latin typeface="+mn-lt"/>
          <a:ea typeface="+mn-ea"/>
          <a:cs typeface="+mn-cs"/>
        </a:defRPr>
      </a:lvl7pPr>
      <a:lvl8pPr marL="4799330" algn="l" defTabSz="1370965" rtl="0" eaLnBrk="1" latinLnBrk="0" hangingPunct="1">
        <a:defRPr sz="2850" kern="1200">
          <a:solidFill>
            <a:schemeClr val="tx1"/>
          </a:solidFill>
          <a:latin typeface="+mn-lt"/>
          <a:ea typeface="+mn-ea"/>
          <a:cs typeface="+mn-cs"/>
        </a:defRPr>
      </a:lvl8pPr>
      <a:lvl9pPr marL="5485130" algn="l" defTabSz="1370965" rtl="0" eaLnBrk="1" latinLnBrk="0" hangingPunct="1">
        <a:defRPr sz="28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hyperlink" Target="B1.1.%20PHT%20-%20Nam%20qu&#7889;c%20s&#417;n%20h&#224;%20-%20Nh&#243;m%203H1K.pdf" TargetMode="Externa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hyperlink" Target="B1.1.%20PHT%20-%20Nam%20qu&#7889;c%20s&#417;n%20h&#224;%20-%20Nh&#243;m%203H1K.pdf" TargetMode="Externa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892" y="7200900"/>
            <a:ext cx="3497992" cy="3395019"/>
            <a:chOff x="0" y="0"/>
            <a:chExt cx="921282" cy="894161"/>
          </a:xfrm>
        </p:grpSpPr>
        <p:sp>
          <p:nvSpPr>
            <p:cNvPr id="3" name="Freeform 3"/>
            <p:cNvSpPr/>
            <p:nvPr/>
          </p:nvSpPr>
          <p:spPr>
            <a:xfrm>
              <a:off x="0" y="0"/>
              <a:ext cx="921282" cy="894161"/>
            </a:xfrm>
            <a:custGeom>
              <a:avLst/>
              <a:gdLst/>
              <a:ahLst/>
              <a:cxnLst/>
              <a:rect l="l" t="t" r="r" b="b"/>
              <a:pathLst>
                <a:path w="921282" h="894161">
                  <a:moveTo>
                    <a:pt x="0" y="0"/>
                  </a:moveTo>
                  <a:lnTo>
                    <a:pt x="921282" y="0"/>
                  </a:lnTo>
                  <a:lnTo>
                    <a:pt x="921282" y="894161"/>
                  </a:lnTo>
                  <a:lnTo>
                    <a:pt x="0" y="894161"/>
                  </a:lnTo>
                  <a:close/>
                </a:path>
              </a:pathLst>
            </a:custGeom>
            <a:solidFill>
              <a:srgbClr val="BC1823"/>
            </a:solidFill>
          </p:spPr>
          <p:txBody>
            <a:bodyPr/>
            <a:lstStyle/>
            <a:p>
              <a:endParaRPr lang="en-US"/>
            </a:p>
          </p:txBody>
        </p:sp>
        <p:sp>
          <p:nvSpPr>
            <p:cNvPr id="4" name="TextBox 4"/>
            <p:cNvSpPr txBox="1"/>
            <p:nvPr/>
          </p:nvSpPr>
          <p:spPr>
            <a:xfrm>
              <a:off x="0" y="-38100"/>
              <a:ext cx="921282" cy="932261"/>
            </a:xfrm>
            <a:prstGeom prst="rect">
              <a:avLst/>
            </a:prstGeom>
          </p:spPr>
          <p:txBody>
            <a:bodyPr lIns="50800" tIns="50800" rIns="50800" bIns="50800" rtlCol="0" anchor="ctr"/>
            <a:lstStyle/>
            <a:p>
              <a:pPr algn="ctr">
                <a:lnSpc>
                  <a:spcPts val="2660"/>
                </a:lnSpc>
                <a:spcBef>
                  <a:spcPct val="0"/>
                </a:spcBef>
              </a:pPr>
            </a:p>
          </p:txBody>
        </p:sp>
      </p:grpSp>
      <p:grpSp>
        <p:nvGrpSpPr>
          <p:cNvPr id="5" name="Group 5"/>
          <p:cNvGrpSpPr/>
          <p:nvPr/>
        </p:nvGrpSpPr>
        <p:grpSpPr>
          <a:xfrm>
            <a:off x="15201900" y="7200900"/>
            <a:ext cx="3447704" cy="3395019"/>
            <a:chOff x="0" y="0"/>
            <a:chExt cx="908037" cy="894161"/>
          </a:xfrm>
        </p:grpSpPr>
        <p:sp>
          <p:nvSpPr>
            <p:cNvPr id="6" name="Freeform 6"/>
            <p:cNvSpPr/>
            <p:nvPr/>
          </p:nvSpPr>
          <p:spPr>
            <a:xfrm>
              <a:off x="0" y="0"/>
              <a:ext cx="908037" cy="894161"/>
            </a:xfrm>
            <a:custGeom>
              <a:avLst/>
              <a:gdLst/>
              <a:ahLst/>
              <a:cxnLst/>
              <a:rect l="l" t="t" r="r" b="b"/>
              <a:pathLst>
                <a:path w="908037" h="894161">
                  <a:moveTo>
                    <a:pt x="0" y="0"/>
                  </a:moveTo>
                  <a:lnTo>
                    <a:pt x="908037" y="0"/>
                  </a:lnTo>
                  <a:lnTo>
                    <a:pt x="908037" y="894161"/>
                  </a:lnTo>
                  <a:lnTo>
                    <a:pt x="0" y="894161"/>
                  </a:lnTo>
                  <a:close/>
                </a:path>
              </a:pathLst>
            </a:custGeom>
            <a:solidFill>
              <a:srgbClr val="BC1823"/>
            </a:solidFill>
          </p:spPr>
          <p:txBody>
            <a:bodyPr/>
            <a:lstStyle/>
            <a:p>
              <a:endParaRPr lang="en-US"/>
            </a:p>
          </p:txBody>
        </p:sp>
        <p:sp>
          <p:nvSpPr>
            <p:cNvPr id="7" name="TextBox 7"/>
            <p:cNvSpPr txBox="1"/>
            <p:nvPr/>
          </p:nvSpPr>
          <p:spPr>
            <a:xfrm>
              <a:off x="0" y="-38100"/>
              <a:ext cx="908037" cy="932261"/>
            </a:xfrm>
            <a:prstGeom prst="rect">
              <a:avLst/>
            </a:prstGeom>
          </p:spPr>
          <p:txBody>
            <a:bodyPr lIns="50800" tIns="50800" rIns="50800" bIns="50800" rtlCol="0" anchor="ctr"/>
            <a:lstStyle/>
            <a:p>
              <a:pPr algn="ctr">
                <a:lnSpc>
                  <a:spcPts val="2660"/>
                </a:lnSpc>
                <a:spcBef>
                  <a:spcPct val="0"/>
                </a:spcBef>
              </a:pPr>
            </a:p>
          </p:txBody>
        </p:sp>
      </p:grpSp>
      <p:grpSp>
        <p:nvGrpSpPr>
          <p:cNvPr id="8" name="Group 8"/>
          <p:cNvGrpSpPr/>
          <p:nvPr/>
        </p:nvGrpSpPr>
        <p:grpSpPr>
          <a:xfrm>
            <a:off x="1028700" y="2934865"/>
            <a:ext cx="16230600" cy="6347247"/>
            <a:chOff x="0" y="0"/>
            <a:chExt cx="21640800" cy="8136171"/>
          </a:xfrm>
        </p:grpSpPr>
        <p:pic>
          <p:nvPicPr>
            <p:cNvPr id="9" name="Picture 9"/>
            <p:cNvPicPr>
              <a:picLocks noChangeAspect="1"/>
            </p:cNvPicPr>
            <p:nvPr/>
          </p:nvPicPr>
          <p:blipFill>
            <a:blip r:embed="rId1">
              <a:duotone>
                <a:prstClr val="black"/>
                <a:srgbClr val="D9C3A5">
                  <a:tint val="50000"/>
                  <a:satMod val="180000"/>
                </a:srgbClr>
              </a:duotone>
            </a:blip>
            <a:srcRect t="12023" b="12023"/>
            <a:stretch>
              <a:fillRect/>
            </a:stretch>
          </p:blipFill>
          <p:spPr>
            <a:xfrm>
              <a:off x="0" y="0"/>
              <a:ext cx="21640800" cy="8136171"/>
            </a:xfrm>
            <a:prstGeom prst="rect">
              <a:avLst/>
            </a:prstGeom>
          </p:spPr>
        </p:pic>
      </p:grpSp>
      <p:sp>
        <p:nvSpPr>
          <p:cNvPr id="10" name="AutoShape 10"/>
          <p:cNvSpPr/>
          <p:nvPr/>
        </p:nvSpPr>
        <p:spPr>
          <a:xfrm>
            <a:off x="1028700" y="1004888"/>
            <a:ext cx="16230600" cy="0"/>
          </a:xfrm>
          <a:prstGeom prst="line">
            <a:avLst/>
          </a:prstGeom>
          <a:ln w="47625" cap="flat">
            <a:solidFill>
              <a:srgbClr val="BC1823"/>
            </a:solidFill>
            <a:prstDash val="solid"/>
            <a:headEnd type="none" w="sm" len="sm"/>
            <a:tailEnd type="none" w="sm" len="sm"/>
          </a:ln>
        </p:spPr>
        <p:txBody>
          <a:bodyPr/>
          <a:lstStyle/>
          <a:p>
            <a:endParaRPr lang="en-US"/>
          </a:p>
        </p:txBody>
      </p:sp>
      <p:sp>
        <p:nvSpPr>
          <p:cNvPr id="11" name="TextBox 11"/>
          <p:cNvSpPr txBox="1"/>
          <p:nvPr/>
        </p:nvSpPr>
        <p:spPr>
          <a:xfrm>
            <a:off x="1028700" y="1004888"/>
            <a:ext cx="16230600" cy="1444306"/>
          </a:xfrm>
          <a:prstGeom prst="rect">
            <a:avLst/>
          </a:prstGeom>
        </p:spPr>
        <p:txBody>
          <a:bodyPr wrap="square" lIns="0" tIns="0" rIns="0" bIns="0" rtlCol="0" anchor="t">
            <a:spAutoFit/>
          </a:bodyPr>
          <a:lstStyle/>
          <a:p>
            <a:pPr algn="ctr">
              <a:lnSpc>
                <a:spcPts val="12600"/>
              </a:lnSpc>
            </a:pPr>
            <a:r>
              <a:rPr lang="en-US" sz="8000" dirty="0" err="1">
                <a:solidFill>
                  <a:srgbClr val="000000"/>
                </a:solidFill>
                <a:latin typeface="#9Slide05 SVNMotion Picture" panose="02040603050506020204" pitchFamily="18" charset="0"/>
              </a:rPr>
              <a:t>Thực</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hiện</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cuộc</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phỏng</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vấn</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các</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nhà</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thơ</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thời</a:t>
            </a:r>
            <a:r>
              <a:rPr lang="en-US" sz="8000" dirty="0">
                <a:solidFill>
                  <a:srgbClr val="000000"/>
                </a:solidFill>
                <a:latin typeface="#9Slide05 SVNMotion Picture" panose="02040603050506020204" pitchFamily="18" charset="0"/>
              </a:rPr>
              <a:t> </a:t>
            </a:r>
            <a:r>
              <a:rPr lang="en-US" sz="8000" dirty="0" err="1">
                <a:solidFill>
                  <a:srgbClr val="000000"/>
                </a:solidFill>
                <a:latin typeface="#9Slide05 SVNMotion Picture" panose="02040603050506020204" pitchFamily="18" charset="0"/>
              </a:rPr>
              <a:t>Đường</a:t>
            </a:r>
            <a:endParaRPr lang="en-US" sz="8000" dirty="0">
              <a:solidFill>
                <a:srgbClr val="000000"/>
              </a:solidFill>
              <a:latin typeface="#9Slide05 SVNMotion Picture" panose="02040603050506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sp>
        <p:nvSpPr>
          <p:cNvPr id="2" name="Text Box 1"/>
          <p:cNvSpPr txBox="1"/>
          <p:nvPr/>
        </p:nvSpPr>
        <p:spPr>
          <a:xfrm>
            <a:off x="1600201" y="2431198"/>
            <a:ext cx="15544165" cy="2800767"/>
          </a:xfrm>
          <a:prstGeom prst="rect">
            <a:avLst/>
          </a:prstGeom>
          <a:noFill/>
        </p:spPr>
        <p:txBody>
          <a:bodyPr wrap="square" rtlCol="0" anchor="t">
            <a:spAutoFit/>
          </a:bodyPr>
          <a:lstStyle>
            <a:defPPr>
              <a:defRPr lang="en-US"/>
            </a:defPPr>
            <a:lvl1pPr algn="just">
              <a:defRPr sz="3200">
                <a:effectLst/>
                <a:latin typeface="#9Slide03 Arima Madurai ExtraBo" panose="00000900000000000000" charset="0"/>
                <a:ea typeface="Arial Unicode MS" panose="020B0604020202020204" charset="-122"/>
                <a:cs typeface="#9Slide03 Arima Madurai ExtraBo" panose="00000900000000000000" charset="0"/>
              </a:defRPr>
            </a:lvl1pPr>
          </a:lstStyle>
          <a:p>
            <a:r>
              <a:rPr lang="en-US" sz="4400" dirty="0"/>
              <a:t> * </a:t>
            </a:r>
            <a:r>
              <a:rPr lang="en-US" sz="4400" dirty="0" err="1"/>
              <a:t>Mối</a:t>
            </a:r>
            <a:r>
              <a:rPr lang="en-US" sz="4400" dirty="0"/>
              <a:t> </a:t>
            </a:r>
            <a:r>
              <a:rPr lang="en-US" sz="4400" dirty="0" err="1"/>
              <a:t>quan</a:t>
            </a:r>
            <a:r>
              <a:rPr lang="en-US" sz="4400" dirty="0"/>
              <a:t> </a:t>
            </a:r>
            <a:r>
              <a:rPr lang="en-US" sz="4400" dirty="0" err="1"/>
              <a:t>hệ</a:t>
            </a:r>
            <a:r>
              <a:rPr lang="en-US" sz="4400" dirty="0"/>
              <a:t> </a:t>
            </a:r>
            <a:r>
              <a:rPr lang="en-US" sz="4400" dirty="0" err="1"/>
              <a:t>giữa</a:t>
            </a:r>
            <a:r>
              <a:rPr lang="en-US" sz="4400" dirty="0"/>
              <a:t> </a:t>
            </a:r>
            <a:r>
              <a:rPr lang="en-US" sz="4400" dirty="0" err="1"/>
              <a:t>hai</a:t>
            </a:r>
            <a:r>
              <a:rPr lang="en-US" sz="4400" dirty="0"/>
              <a:t> </a:t>
            </a:r>
            <a:r>
              <a:rPr lang="en-US" sz="4400" dirty="0" err="1"/>
              <a:t>câu</a:t>
            </a:r>
            <a:r>
              <a:rPr lang="en-US" sz="4400" dirty="0"/>
              <a:t> </a:t>
            </a:r>
            <a:r>
              <a:rPr lang="en-US" sz="4400" dirty="0" err="1"/>
              <a:t>đầu</a:t>
            </a:r>
            <a:r>
              <a:rPr lang="en-US" sz="4400" dirty="0"/>
              <a:t> </a:t>
            </a:r>
            <a:r>
              <a:rPr lang="en-US" sz="4400" dirty="0" err="1"/>
              <a:t>và</a:t>
            </a:r>
            <a:r>
              <a:rPr lang="en-US" sz="4400" dirty="0"/>
              <a:t> </a:t>
            </a:r>
            <a:r>
              <a:rPr lang="en-US" sz="4400" dirty="0" err="1"/>
              <a:t>hai</a:t>
            </a:r>
            <a:r>
              <a:rPr lang="en-US" sz="4400" dirty="0"/>
              <a:t> </a:t>
            </a:r>
            <a:r>
              <a:rPr lang="en-US" sz="4400" dirty="0" err="1"/>
              <a:t>câu</a:t>
            </a:r>
            <a:r>
              <a:rPr lang="en-US" sz="4400" dirty="0"/>
              <a:t> </a:t>
            </a:r>
            <a:r>
              <a:rPr lang="en-US" sz="4400" dirty="0" err="1"/>
              <a:t>cuối</a:t>
            </a:r>
            <a:r>
              <a:rPr lang="en-US" sz="4400" dirty="0"/>
              <a:t>: Hai </a:t>
            </a:r>
            <a:r>
              <a:rPr lang="en-US" sz="4400" dirty="0" err="1"/>
              <a:t>dòng</a:t>
            </a:r>
            <a:r>
              <a:rPr lang="en-US" sz="4400" dirty="0"/>
              <a:t> </a:t>
            </a:r>
            <a:r>
              <a:rPr lang="en-US" sz="4400" dirty="0" err="1"/>
              <a:t>đầu</a:t>
            </a:r>
            <a:r>
              <a:rPr lang="en-US" sz="4400" dirty="0"/>
              <a:t> </a:t>
            </a:r>
            <a:r>
              <a:rPr lang="en-US" sz="4400" dirty="0" err="1"/>
              <a:t>là</a:t>
            </a:r>
            <a:r>
              <a:rPr lang="en-US" sz="4400" dirty="0"/>
              <a:t> </a:t>
            </a:r>
            <a:r>
              <a:rPr lang="en-US" sz="4400" dirty="0" err="1"/>
              <a:t>cơ</a:t>
            </a:r>
            <a:r>
              <a:rPr lang="en-US" sz="4400" dirty="0"/>
              <a:t> </a:t>
            </a:r>
            <a:r>
              <a:rPr lang="en-US" sz="4400" dirty="0" err="1"/>
              <a:t>sở</a:t>
            </a:r>
            <a:r>
              <a:rPr lang="en-US" sz="4400" dirty="0"/>
              <a:t>, </a:t>
            </a:r>
            <a:r>
              <a:rPr lang="en-US" sz="4400" dirty="0" err="1"/>
              <a:t>nền</a:t>
            </a:r>
            <a:r>
              <a:rPr lang="en-US" sz="4400" dirty="0"/>
              <a:t> </a:t>
            </a:r>
            <a:r>
              <a:rPr lang="en-US" sz="4400" dirty="0" err="1"/>
              <a:t>tảng</a:t>
            </a:r>
            <a:r>
              <a:rPr lang="en-US" sz="4400" dirty="0"/>
              <a:t> </a:t>
            </a:r>
            <a:r>
              <a:rPr lang="en-US" sz="4400" dirty="0" err="1"/>
              <a:t>mang</a:t>
            </a:r>
            <a:r>
              <a:rPr lang="en-US" sz="4400" dirty="0"/>
              <a:t> </a:t>
            </a:r>
            <a:r>
              <a:rPr lang="en-US" sz="4400" dirty="0" err="1"/>
              <a:t>tính</a:t>
            </a:r>
            <a:r>
              <a:rPr lang="en-US" sz="4400" dirty="0"/>
              <a:t> </a:t>
            </a:r>
            <a:r>
              <a:rPr lang="en-US" sz="4400" dirty="0" err="1"/>
              <a:t>pháp</a:t>
            </a:r>
            <a:r>
              <a:rPr lang="en-US" sz="4400" dirty="0"/>
              <a:t> </a:t>
            </a:r>
            <a:r>
              <a:rPr lang="en-US" sz="4400" dirty="0" err="1"/>
              <a:t>lý</a:t>
            </a:r>
            <a:r>
              <a:rPr lang="en-US" sz="4400" dirty="0"/>
              <a:t>, </a:t>
            </a:r>
            <a:r>
              <a:rPr lang="en-US" sz="4400" dirty="0" err="1"/>
              <a:t>khách</a:t>
            </a:r>
            <a:r>
              <a:rPr lang="en-US" sz="4400" dirty="0"/>
              <a:t> </a:t>
            </a:r>
            <a:r>
              <a:rPr lang="en-US" sz="4400" dirty="0" err="1"/>
              <a:t>quan</a:t>
            </a:r>
            <a:r>
              <a:rPr lang="en-US" sz="4400" dirty="0"/>
              <a:t> </a:t>
            </a:r>
            <a:r>
              <a:rPr lang="en-US" sz="4400" dirty="0" err="1"/>
              <a:t>để</a:t>
            </a:r>
            <a:r>
              <a:rPr lang="en-US" sz="4400" dirty="0"/>
              <a:t> </a:t>
            </a:r>
            <a:r>
              <a:rPr lang="en-US" sz="4400" dirty="0" err="1"/>
              <a:t>khẳng</a:t>
            </a:r>
            <a:r>
              <a:rPr lang="en-US" sz="4400" dirty="0"/>
              <a:t> </a:t>
            </a:r>
            <a:r>
              <a:rPr lang="en-US" sz="4400" dirty="0" err="1"/>
              <a:t>định</a:t>
            </a:r>
            <a:r>
              <a:rPr lang="en-US" sz="4400" dirty="0"/>
              <a:t> </a:t>
            </a:r>
            <a:r>
              <a:rPr lang="en-US" sz="4400" dirty="0" err="1"/>
              <a:t>sức</a:t>
            </a:r>
            <a:r>
              <a:rPr lang="en-US" sz="4400" dirty="0"/>
              <a:t> </a:t>
            </a:r>
            <a:r>
              <a:rPr lang="en-US" sz="4400" dirty="0" err="1"/>
              <a:t>mạnh</a:t>
            </a:r>
            <a:r>
              <a:rPr lang="en-US" sz="4400" dirty="0"/>
              <a:t>, </a:t>
            </a:r>
            <a:r>
              <a:rPr lang="en-US" sz="4400" dirty="0" err="1"/>
              <a:t>niềm</a:t>
            </a:r>
            <a:r>
              <a:rPr lang="en-US" sz="4400" dirty="0"/>
              <a:t> tin </a:t>
            </a:r>
            <a:r>
              <a:rPr lang="en-US" sz="4400" dirty="0" err="1"/>
              <a:t>được</a:t>
            </a:r>
            <a:r>
              <a:rPr lang="en-US" sz="4400" dirty="0"/>
              <a:t> </a:t>
            </a:r>
            <a:r>
              <a:rPr lang="en-US" sz="4400" dirty="0" err="1"/>
              <a:t>thể</a:t>
            </a:r>
            <a:r>
              <a:rPr lang="en-US" sz="4400" dirty="0"/>
              <a:t> </a:t>
            </a:r>
            <a:r>
              <a:rPr lang="en-US" sz="4400" dirty="0" err="1"/>
              <a:t>hiện</a:t>
            </a:r>
            <a:r>
              <a:rPr lang="en-US" sz="4400" dirty="0"/>
              <a:t> ở </a:t>
            </a:r>
            <a:r>
              <a:rPr lang="en-US" sz="4400" dirty="0" err="1"/>
              <a:t>hai</a:t>
            </a:r>
            <a:r>
              <a:rPr lang="en-US" sz="4400" dirty="0"/>
              <a:t> </a:t>
            </a:r>
            <a:r>
              <a:rPr lang="en-US" sz="4400" dirty="0" err="1"/>
              <a:t>dòng</a:t>
            </a:r>
            <a:r>
              <a:rPr lang="en-US" sz="4400" dirty="0"/>
              <a:t> </a:t>
            </a:r>
            <a:r>
              <a:rPr lang="en-US" sz="4400" dirty="0" err="1"/>
              <a:t>sau</a:t>
            </a:r>
            <a:r>
              <a:rPr lang="en-US" sz="4400" dirty="0"/>
              <a:t> </a:t>
            </a:r>
            <a:r>
              <a:rPr lang="en-US" sz="4400" dirty="0">
                <a:sym typeface="Wingdings" panose="05000000000000000000" pitchFamily="2" charset="2"/>
              </a:rPr>
              <a:t></a:t>
            </a:r>
            <a:r>
              <a:rPr lang="en-US" sz="4400" dirty="0"/>
              <a:t> </a:t>
            </a:r>
            <a:r>
              <a:rPr lang="en-US" sz="4400" dirty="0" err="1"/>
              <a:t>mối</a:t>
            </a:r>
            <a:r>
              <a:rPr lang="en-US" sz="4400" dirty="0"/>
              <a:t> </a:t>
            </a:r>
            <a:r>
              <a:rPr lang="en-US" sz="4400" dirty="0" err="1"/>
              <a:t>quan</a:t>
            </a:r>
            <a:r>
              <a:rPr lang="en-US" sz="4400" dirty="0"/>
              <a:t> </a:t>
            </a:r>
            <a:r>
              <a:rPr lang="en-US" sz="4400" dirty="0" err="1"/>
              <a:t>hệ</a:t>
            </a:r>
            <a:r>
              <a:rPr lang="en-US" sz="4400" dirty="0"/>
              <a:t> </a:t>
            </a:r>
            <a:r>
              <a:rPr lang="en-US" sz="4400" dirty="0" err="1"/>
              <a:t>nhân</a:t>
            </a:r>
            <a:r>
              <a:rPr lang="en-US" sz="4400" dirty="0"/>
              <a:t> </a:t>
            </a:r>
            <a:r>
              <a:rPr lang="en-US" sz="4400" dirty="0" err="1"/>
              <a:t>quả</a:t>
            </a:r>
            <a:r>
              <a:rPr lang="en-US" sz="4400" dirty="0"/>
              <a:t>.</a:t>
            </a:r>
            <a:endParaRPr lang="en-US" sz="4400" dirty="0"/>
          </a:p>
        </p:txBody>
      </p:sp>
      <p:sp>
        <p:nvSpPr>
          <p:cNvPr id="8" name="TextBox 7"/>
          <p:cNvSpPr txBox="1"/>
          <p:nvPr/>
        </p:nvSpPr>
        <p:spPr>
          <a:xfrm>
            <a:off x="1600201" y="5753100"/>
            <a:ext cx="15544164" cy="3477875"/>
          </a:xfrm>
          <a:prstGeom prst="rect">
            <a:avLst/>
          </a:prstGeom>
          <a:noFill/>
        </p:spPr>
        <p:txBody>
          <a:bodyPr wrap="square" rtlCol="0" anchor="t">
            <a:spAutoFit/>
          </a:bodyPr>
          <a:lstStyle>
            <a:defPPr>
              <a:defRPr lang="en-US"/>
            </a:defPPr>
            <a:lvl1pPr algn="just">
              <a:defRPr sz="3200">
                <a:effectLst/>
                <a:latin typeface="#9Slide03 Arima Madurai ExtraBo" panose="00000900000000000000" charset="0"/>
                <a:ea typeface="Arial Unicode MS" panose="020B0604020202020204" charset="-122"/>
                <a:cs typeface="#9Slide03 Arima Madurai ExtraBo" panose="00000900000000000000" charset="0"/>
              </a:defRPr>
            </a:lvl1pPr>
          </a:lstStyle>
          <a:p>
            <a:r>
              <a:rPr lang="en-US" sz="4400" dirty="0"/>
              <a:t>* </a:t>
            </a:r>
            <a:r>
              <a:rPr lang="en-US" sz="4400" dirty="0" err="1"/>
              <a:t>Bài</a:t>
            </a:r>
            <a:r>
              <a:rPr lang="en-US" sz="4400" dirty="0"/>
              <a:t> </a:t>
            </a:r>
            <a:r>
              <a:rPr lang="en-US" sz="4400" dirty="0" err="1"/>
              <a:t>Sông</a:t>
            </a:r>
            <a:r>
              <a:rPr lang="en-US" sz="4400" dirty="0"/>
              <a:t> </a:t>
            </a:r>
            <a:r>
              <a:rPr lang="en-US" sz="4400" dirty="0" err="1"/>
              <a:t>núi</a:t>
            </a:r>
            <a:r>
              <a:rPr lang="en-US" sz="4400" dirty="0"/>
              <a:t> </a:t>
            </a:r>
            <a:r>
              <a:rPr lang="en-US" sz="4400" dirty="0" err="1"/>
              <a:t>nước</a:t>
            </a:r>
            <a:r>
              <a:rPr lang="en-US" sz="4400" dirty="0"/>
              <a:t> Nam </a:t>
            </a:r>
            <a:r>
              <a:rPr lang="en-US" sz="4400" dirty="0" err="1"/>
              <a:t>được</a:t>
            </a:r>
            <a:r>
              <a:rPr lang="en-US" sz="4400" dirty="0"/>
              <a:t> </a:t>
            </a:r>
            <a:r>
              <a:rPr lang="en-US" sz="4400" dirty="0" err="1"/>
              <a:t>coi</a:t>
            </a:r>
            <a:r>
              <a:rPr lang="en-US" sz="4400" dirty="0"/>
              <a:t> </a:t>
            </a:r>
            <a:r>
              <a:rPr lang="en-US" sz="4400" dirty="0" err="1"/>
              <a:t>là</a:t>
            </a:r>
            <a:r>
              <a:rPr lang="en-US" sz="4400" dirty="0"/>
              <a:t> “</a:t>
            </a:r>
            <a:r>
              <a:rPr lang="en-US" sz="4400" dirty="0" err="1"/>
              <a:t>bản</a:t>
            </a:r>
            <a:r>
              <a:rPr lang="en-US" sz="4400" dirty="0"/>
              <a:t> </a:t>
            </a:r>
            <a:r>
              <a:rPr lang="en-US" sz="4400" dirty="0" err="1"/>
              <a:t>Tuyên</a:t>
            </a:r>
            <a:r>
              <a:rPr lang="en-US" sz="4400" dirty="0"/>
              <a:t> </a:t>
            </a:r>
            <a:r>
              <a:rPr lang="en-US" sz="4400" dirty="0" err="1"/>
              <a:t>ngôn</a:t>
            </a:r>
            <a:r>
              <a:rPr lang="en-US" sz="4400" dirty="0"/>
              <a:t> </a:t>
            </a:r>
            <a:r>
              <a:rPr lang="en-US" sz="4400" dirty="0" err="1"/>
              <a:t>Độc</a:t>
            </a:r>
            <a:r>
              <a:rPr lang="en-US" sz="4400" dirty="0"/>
              <a:t> </a:t>
            </a:r>
            <a:r>
              <a:rPr lang="en-US" sz="4400" dirty="0" err="1"/>
              <a:t>lập</a:t>
            </a:r>
            <a:r>
              <a:rPr lang="en-US" sz="4400" dirty="0"/>
              <a:t> </a:t>
            </a:r>
            <a:r>
              <a:rPr lang="en-US" sz="4400" dirty="0" err="1"/>
              <a:t>đầu</a:t>
            </a:r>
            <a:r>
              <a:rPr lang="en-US" sz="4400" dirty="0"/>
              <a:t> </a:t>
            </a:r>
            <a:r>
              <a:rPr lang="en-US" sz="4400" dirty="0" err="1"/>
              <a:t>tiên</a:t>
            </a:r>
            <a:r>
              <a:rPr lang="en-US" sz="4400" dirty="0"/>
              <a:t>” </a:t>
            </a:r>
            <a:r>
              <a:rPr lang="en-US" sz="4400" dirty="0" err="1"/>
              <a:t>của</a:t>
            </a:r>
            <a:r>
              <a:rPr lang="en-US" sz="4400" dirty="0"/>
              <a:t> </a:t>
            </a:r>
            <a:r>
              <a:rPr lang="en-US" sz="4400" dirty="0" err="1"/>
              <a:t>dân</a:t>
            </a:r>
            <a:r>
              <a:rPr lang="en-US" sz="4400" dirty="0"/>
              <a:t> </a:t>
            </a:r>
            <a:r>
              <a:rPr lang="en-US" sz="4400" dirty="0" err="1"/>
              <a:t>tộc</a:t>
            </a:r>
            <a:r>
              <a:rPr lang="en-US" sz="4400" dirty="0"/>
              <a:t> </a:t>
            </a:r>
            <a:r>
              <a:rPr lang="en-US" sz="4400" dirty="0" err="1"/>
              <a:t>bởi</a:t>
            </a:r>
            <a:r>
              <a:rPr lang="en-US" sz="4400" dirty="0"/>
              <a:t> </a:t>
            </a:r>
            <a:r>
              <a:rPr lang="en-US" sz="4400" dirty="0" err="1"/>
              <a:t>bài</a:t>
            </a:r>
            <a:r>
              <a:rPr lang="en-US" sz="4400" dirty="0"/>
              <a:t> </a:t>
            </a:r>
            <a:r>
              <a:rPr lang="en-US" sz="4400" dirty="0" err="1"/>
              <a:t>thơ</a:t>
            </a:r>
            <a:r>
              <a:rPr lang="en-US" sz="4400" dirty="0"/>
              <a:t> </a:t>
            </a:r>
            <a:r>
              <a:rPr lang="en-US" sz="4400" dirty="0" err="1"/>
              <a:t>đã</a:t>
            </a:r>
            <a:r>
              <a:rPr lang="en-US" sz="4400" dirty="0"/>
              <a:t> </a:t>
            </a:r>
            <a:r>
              <a:rPr lang="en-US" sz="4400" dirty="0" err="1"/>
              <a:t>hội</a:t>
            </a:r>
            <a:r>
              <a:rPr lang="en-US" sz="4400" dirty="0"/>
              <a:t> </a:t>
            </a:r>
            <a:r>
              <a:rPr lang="en-US" sz="4400" dirty="0" err="1"/>
              <a:t>tụ</a:t>
            </a:r>
            <a:r>
              <a:rPr lang="en-US" sz="4400" dirty="0"/>
              <a:t> </a:t>
            </a:r>
            <a:r>
              <a:rPr lang="en-US" sz="4400" dirty="0" err="1"/>
              <a:t>những</a:t>
            </a:r>
            <a:r>
              <a:rPr lang="en-US" sz="4400" dirty="0"/>
              <a:t> </a:t>
            </a:r>
            <a:r>
              <a:rPr lang="en-US" sz="4400" dirty="0" err="1"/>
              <a:t>lý</a:t>
            </a:r>
            <a:r>
              <a:rPr lang="en-US" sz="4400" dirty="0"/>
              <a:t> </a:t>
            </a:r>
            <a:r>
              <a:rPr lang="en-US" sz="4400" dirty="0" err="1"/>
              <a:t>lẽ</a:t>
            </a:r>
            <a:r>
              <a:rPr lang="en-US" sz="4400" dirty="0"/>
              <a:t> </a:t>
            </a:r>
            <a:r>
              <a:rPr lang="en-US" sz="4400" dirty="0" err="1"/>
              <a:t>khách</a:t>
            </a:r>
            <a:r>
              <a:rPr lang="en-US" sz="4400" dirty="0"/>
              <a:t> </a:t>
            </a:r>
            <a:r>
              <a:rPr lang="en-US" sz="4400" dirty="0" err="1"/>
              <a:t>quan</a:t>
            </a:r>
            <a:r>
              <a:rPr lang="en-US" sz="4400" dirty="0"/>
              <a:t> </a:t>
            </a:r>
            <a:r>
              <a:rPr lang="en-US" sz="4400" dirty="0" err="1"/>
              <a:t>khẳng</a:t>
            </a:r>
            <a:r>
              <a:rPr lang="en-US" sz="4400" dirty="0"/>
              <a:t> </a:t>
            </a:r>
            <a:r>
              <a:rPr lang="en-US" sz="4400" dirty="0" err="1"/>
              <a:t>định</a:t>
            </a:r>
            <a:r>
              <a:rPr lang="en-US" sz="4400" dirty="0"/>
              <a:t> </a:t>
            </a:r>
            <a:r>
              <a:rPr lang="en-US" sz="4400" dirty="0" err="1"/>
              <a:t>quyền</a:t>
            </a:r>
            <a:r>
              <a:rPr lang="en-US" sz="4400" dirty="0"/>
              <a:t> </a:t>
            </a:r>
            <a:r>
              <a:rPr lang="en-US" sz="4400" dirty="0" err="1"/>
              <a:t>độc</a:t>
            </a:r>
            <a:r>
              <a:rPr lang="en-US" sz="4400" dirty="0"/>
              <a:t> </a:t>
            </a:r>
            <a:r>
              <a:rPr lang="en-US" sz="4400" dirty="0" err="1"/>
              <a:t>lập</a:t>
            </a:r>
            <a:r>
              <a:rPr lang="en-US" sz="4400" dirty="0"/>
              <a:t> </a:t>
            </a:r>
            <a:r>
              <a:rPr lang="en-US" sz="4400" dirty="0" err="1"/>
              <a:t>dân</a:t>
            </a:r>
            <a:r>
              <a:rPr lang="en-US" sz="4400" dirty="0"/>
              <a:t> </a:t>
            </a:r>
            <a:r>
              <a:rPr lang="en-US" sz="4400" dirty="0" err="1"/>
              <a:t>tộc</a:t>
            </a:r>
            <a:r>
              <a:rPr lang="en-US" sz="4400" dirty="0"/>
              <a:t>, </a:t>
            </a:r>
            <a:r>
              <a:rPr lang="en-US" sz="4400" dirty="0" err="1"/>
              <a:t>quyền</a:t>
            </a:r>
            <a:r>
              <a:rPr lang="en-US" sz="4400" dirty="0"/>
              <a:t> </a:t>
            </a:r>
            <a:r>
              <a:rPr lang="en-US" sz="4400" dirty="0" err="1"/>
              <a:t>tự</a:t>
            </a:r>
            <a:r>
              <a:rPr lang="en-US" sz="4400" dirty="0"/>
              <a:t> </a:t>
            </a:r>
            <a:r>
              <a:rPr lang="en-US" sz="4400" dirty="0" err="1"/>
              <a:t>chủ</a:t>
            </a:r>
            <a:r>
              <a:rPr lang="en-US" sz="4400" dirty="0"/>
              <a:t>, </a:t>
            </a:r>
            <a:r>
              <a:rPr lang="en-US" sz="4400" dirty="0" err="1"/>
              <a:t>toàn</a:t>
            </a:r>
            <a:r>
              <a:rPr lang="en-US" sz="4400" dirty="0"/>
              <a:t> </a:t>
            </a:r>
            <a:r>
              <a:rPr lang="en-US" sz="4400" dirty="0" err="1"/>
              <a:t>vẹn</a:t>
            </a:r>
            <a:r>
              <a:rPr lang="en-US" sz="4400" dirty="0"/>
              <a:t> </a:t>
            </a:r>
            <a:r>
              <a:rPr lang="en-US" sz="4400" dirty="0" err="1"/>
              <a:t>lãnh</a:t>
            </a:r>
            <a:r>
              <a:rPr lang="en-US" sz="4400" dirty="0"/>
              <a:t> </a:t>
            </a:r>
            <a:r>
              <a:rPr lang="en-US" sz="4400" dirty="0" err="1"/>
              <a:t>thổ</a:t>
            </a:r>
            <a:r>
              <a:rPr lang="en-US" sz="4400" dirty="0"/>
              <a:t> </a:t>
            </a:r>
            <a:r>
              <a:rPr lang="en-US" sz="4400" dirty="0" err="1"/>
              <a:t>và</a:t>
            </a:r>
            <a:r>
              <a:rPr lang="en-US" sz="4400" dirty="0"/>
              <a:t> ý </a:t>
            </a:r>
            <a:r>
              <a:rPr lang="en-US" sz="4400" dirty="0" err="1"/>
              <a:t>chí</a:t>
            </a:r>
            <a:r>
              <a:rPr lang="en-US" sz="4400" dirty="0"/>
              <a:t>  </a:t>
            </a:r>
            <a:r>
              <a:rPr lang="en-US" sz="4400" dirty="0" err="1"/>
              <a:t>của</a:t>
            </a:r>
            <a:r>
              <a:rPr lang="en-US" sz="4400" dirty="0"/>
              <a:t> </a:t>
            </a:r>
            <a:r>
              <a:rPr lang="en-US" sz="4400" dirty="0" err="1"/>
              <a:t>cả</a:t>
            </a:r>
            <a:r>
              <a:rPr lang="en-US" sz="4400" dirty="0"/>
              <a:t> </a:t>
            </a:r>
            <a:r>
              <a:rPr lang="en-US" sz="4400" dirty="0" err="1"/>
              <a:t>một</a:t>
            </a:r>
            <a:r>
              <a:rPr lang="en-US" sz="4400" dirty="0"/>
              <a:t> </a:t>
            </a:r>
            <a:r>
              <a:rPr lang="en-US" sz="4400" dirty="0" err="1"/>
              <a:t>dân</a:t>
            </a:r>
            <a:r>
              <a:rPr lang="en-US" sz="4400" dirty="0"/>
              <a:t> </a:t>
            </a:r>
            <a:r>
              <a:rPr lang="en-US" sz="4400" dirty="0" err="1"/>
              <a:t>tộc</a:t>
            </a:r>
            <a:r>
              <a:rPr lang="en-US" sz="4400" dirty="0"/>
              <a:t> </a:t>
            </a:r>
            <a:r>
              <a:rPr lang="en-US" sz="4400" dirty="0" err="1"/>
              <a:t>quyết</a:t>
            </a:r>
            <a:r>
              <a:rPr lang="en-US" sz="4400" dirty="0"/>
              <a:t> </a:t>
            </a:r>
            <a:r>
              <a:rPr lang="en-US" sz="4400" dirty="0" err="1"/>
              <a:t>tâm</a:t>
            </a:r>
            <a:r>
              <a:rPr lang="en-US" sz="4400" dirty="0"/>
              <a:t> </a:t>
            </a:r>
            <a:r>
              <a:rPr lang="en-US" sz="4400" dirty="0" err="1"/>
              <a:t>bảo</a:t>
            </a:r>
            <a:r>
              <a:rPr lang="en-US" sz="4400" dirty="0"/>
              <a:t> </a:t>
            </a:r>
            <a:r>
              <a:rPr lang="en-US" sz="4400" dirty="0" err="1"/>
              <a:t>vệ</a:t>
            </a:r>
            <a:r>
              <a:rPr lang="en-US" sz="4400" dirty="0"/>
              <a:t> </a:t>
            </a:r>
            <a:r>
              <a:rPr lang="en-US" sz="4400" dirty="0" err="1"/>
              <a:t>những</a:t>
            </a:r>
            <a:r>
              <a:rPr lang="en-US" sz="4400" dirty="0"/>
              <a:t> </a:t>
            </a:r>
            <a:r>
              <a:rPr lang="en-US" sz="4400" dirty="0" err="1"/>
              <a:t>điều</a:t>
            </a:r>
            <a:r>
              <a:rPr lang="en-US" sz="4400" dirty="0"/>
              <a:t> </a:t>
            </a:r>
            <a:r>
              <a:rPr lang="en-US" sz="4400" dirty="0" err="1"/>
              <a:t>thiêng</a:t>
            </a:r>
            <a:r>
              <a:rPr lang="en-US" sz="4400" dirty="0"/>
              <a:t> </a:t>
            </a:r>
            <a:r>
              <a:rPr lang="en-US" sz="4400" dirty="0" err="1"/>
              <a:t>liêng</a:t>
            </a:r>
            <a:r>
              <a:rPr lang="en-US" sz="4400" dirty="0"/>
              <a:t> </a:t>
            </a:r>
            <a:r>
              <a:rPr lang="en-US" sz="4400" dirty="0" err="1"/>
              <a:t>bất</a:t>
            </a:r>
            <a:r>
              <a:rPr lang="en-US" sz="4400" dirty="0"/>
              <a:t> </a:t>
            </a:r>
            <a:r>
              <a:rPr lang="en-US" sz="4400" dirty="0" err="1"/>
              <a:t>khả</a:t>
            </a:r>
            <a:r>
              <a:rPr lang="en-US" sz="4400" dirty="0"/>
              <a:t> </a:t>
            </a:r>
            <a:r>
              <a:rPr lang="en-US" sz="4400" dirty="0" err="1"/>
              <a:t>xâm</a:t>
            </a:r>
            <a:r>
              <a:rPr lang="en-US" sz="4400" dirty="0"/>
              <a:t> </a:t>
            </a:r>
            <a:r>
              <a:rPr lang="en-US" sz="4400" dirty="0" err="1"/>
              <a:t>phạm</a:t>
            </a:r>
            <a:r>
              <a:rPr lang="en-US" sz="4400" dirty="0"/>
              <a:t> </a:t>
            </a:r>
            <a:r>
              <a:rPr lang="en-US" sz="4400" dirty="0" err="1"/>
              <a:t>đó</a:t>
            </a:r>
            <a:r>
              <a:rPr lang="en-US" sz="4400" dirty="0"/>
              <a:t>.</a:t>
            </a:r>
            <a:endParaRPr lang="en-US" sz="4400" dirty="0"/>
          </a:p>
        </p:txBody>
      </p:sp>
      <p:sp>
        <p:nvSpPr>
          <p:cNvPr id="9" name="TextBox 8"/>
          <p:cNvSpPr txBox="1"/>
          <p:nvPr/>
        </p:nvSpPr>
        <p:spPr>
          <a:xfrm>
            <a:off x="2639595" y="800100"/>
            <a:ext cx="13008809" cy="830997"/>
          </a:xfrm>
          <a:prstGeom prst="rect">
            <a:avLst/>
          </a:prstGeom>
          <a:noFill/>
        </p:spPr>
        <p:txBody>
          <a:bodyPr wrap="square">
            <a:spAutoFit/>
          </a:bodyPr>
          <a:lstStyle>
            <a:defPPr>
              <a:defRPr lang="en-US"/>
            </a:defPPr>
            <a:lvl1pPr algn="ctr">
              <a:spcBef>
                <a:spcPts val="600"/>
              </a:spcBef>
              <a:spcAft>
                <a:spcPts val="600"/>
              </a:spcAft>
              <a:defRPr sz="4000" b="1">
                <a:effectLst/>
                <a:latin typeface="#9Slide03 BoosterNextFYBlack" panose="02000A03000000020004" pitchFamily="2" charset="0"/>
                <a:ea typeface="Times New Roman" panose="02020603050405020304" pitchFamily="18" charset="0"/>
                <a:cs typeface="#9Slide03 Arima Madurai Bold" panose="00000800000000000000" pitchFamily="2" charset="0"/>
              </a:defRPr>
            </a:lvl1pPr>
          </a:lstStyle>
          <a:p>
            <a:r>
              <a:rPr lang="de-DE" sz="4800" dirty="0"/>
              <a:t>2. Giá trị nội dung, tư tưởng trong bài thơ</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p:cNvSpPr/>
          <p:nvPr/>
        </p:nvSpPr>
        <p:spPr>
          <a:xfrm>
            <a:off x="1006300" y="2058115"/>
            <a:ext cx="6858000" cy="6781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1"/>
          <a:srcRect l="49440" r="1" b="1"/>
          <a:stretch>
            <a:fillRect/>
          </a:stretch>
        </p:blipFill>
        <p:spPr>
          <a:xfrm>
            <a:off x="5334000" y="0"/>
            <a:ext cx="12954000" cy="10286990"/>
          </a:xfrm>
          <a:prstGeom prst="rect">
            <a:avLst/>
          </a:prstGeom>
        </p:spPr>
      </p:pic>
      <p:pic>
        <p:nvPicPr>
          <p:cNvPr id="6" name="Picture 5" descr="A painting of a person riding a hors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52" t="21924" r="-552" b="21080"/>
          <a:stretch>
            <a:fillRect/>
          </a:stretch>
        </p:blipFill>
        <p:spPr>
          <a:xfrm rot="16200000">
            <a:off x="2857500" y="1152833"/>
            <a:ext cx="5867400" cy="8534400"/>
          </a:xfrm>
          <a:prstGeom prst="rect">
            <a:avLst/>
          </a:prstGeom>
        </p:spPr>
      </p:pic>
      <p:pic>
        <p:nvPicPr>
          <p:cNvPr id="8" name="图片 18"/>
          <p:cNvPicPr>
            <a:picLocks noChangeAspect="1"/>
          </p:cNvPicPr>
          <p:nvPr/>
        </p:nvPicPr>
        <p:blipFill>
          <a:blip r:embed="rId3"/>
          <a:stretch>
            <a:fillRect/>
          </a:stretch>
        </p:blipFill>
        <p:spPr>
          <a:xfrm>
            <a:off x="11674300" y="-23352"/>
            <a:ext cx="3718099" cy="8327923"/>
          </a:xfrm>
          <a:prstGeom prst="rect">
            <a:avLst/>
          </a:prstGeom>
        </p:spPr>
      </p:pic>
      <p:sp>
        <p:nvSpPr>
          <p:cNvPr id="9" name="文本框 25"/>
          <p:cNvSpPr txBox="1"/>
          <p:nvPr/>
        </p:nvSpPr>
        <p:spPr>
          <a:xfrm rot="16200000">
            <a:off x="12503693" y="1830069"/>
            <a:ext cx="2031325" cy="2741377"/>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III.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Tổng</a:t>
            </a: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kết</a:t>
            </a:r>
            <a:endParaRPr kumimoji="1" lang="zh-CN" altLang="en-US"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pic>
        <p:nvPicPr>
          <p:cNvPr id="11" name="图片 14"/>
          <p:cNvPicPr>
            <a:picLocks noChangeAspect="1"/>
          </p:cNvPicPr>
          <p:nvPr/>
        </p:nvPicPr>
        <p:blipFill>
          <a:blip r:embed="rId2"/>
          <a:stretch>
            <a:fillRect/>
          </a:stretch>
        </p:blipFill>
        <p:spPr>
          <a:xfrm>
            <a:off x="1600200" y="2087757"/>
            <a:ext cx="7086600" cy="6426481"/>
          </a:xfrm>
          <a:prstGeom prst="rect">
            <a:avLst/>
          </a:prstGeom>
          <a:noFill/>
          <a:ln w="9525">
            <a:noFill/>
          </a:ln>
        </p:spPr>
      </p:pic>
      <p:sp>
        <p:nvSpPr>
          <p:cNvPr id="2" name="Text Box 1"/>
          <p:cNvSpPr txBox="1"/>
          <p:nvPr/>
        </p:nvSpPr>
        <p:spPr>
          <a:xfrm>
            <a:off x="3784463" y="2603006"/>
            <a:ext cx="2927062" cy="584775"/>
          </a:xfrm>
          <a:prstGeom prst="rect">
            <a:avLst/>
          </a:prstGeom>
          <a:noFill/>
        </p:spPr>
        <p:txBody>
          <a:bodyPr wrap="square" rtlCol="0" anchor="t">
            <a:spAutoFit/>
          </a:bodyPr>
          <a:lstStyle/>
          <a:p>
            <a:r>
              <a:rPr lang="en-US" sz="3200" b="1" dirty="0">
                <a:solidFill>
                  <a:srgbClr val="C00000"/>
                </a:solidFill>
                <a:effectLst/>
                <a:latin typeface="#9Slide03 BoosterNextFYBlack" panose="02000A03000000020004" pitchFamily="2" charset="0"/>
                <a:ea typeface="Times New Roman" panose="02020603050405020304" pitchFamily="18" charset="0"/>
                <a:cs typeface="#9Slide03 Arima Madurai Black" panose="00000A00000000000000" charset="0"/>
              </a:rPr>
              <a:t>1. Nghệ thuật</a:t>
            </a:r>
            <a:endParaRPr lang="en-US" sz="3200" b="1" dirty="0">
              <a:solidFill>
                <a:srgbClr val="C00000"/>
              </a:solidFill>
              <a:effectLst/>
              <a:latin typeface="#9Slide03 BoosterNextFYBlack" panose="02000A03000000020004" pitchFamily="2" charset="0"/>
              <a:ea typeface="Times New Roman" panose="02020603050405020304" pitchFamily="18" charset="0"/>
              <a:cs typeface="#9Slide03 Arima Madurai Black" panose="00000A00000000000000" charset="0"/>
            </a:endParaRPr>
          </a:p>
        </p:txBody>
      </p:sp>
      <p:sp>
        <p:nvSpPr>
          <p:cNvPr id="5" name="Text Box 3"/>
          <p:cNvSpPr txBox="1"/>
          <p:nvPr/>
        </p:nvSpPr>
        <p:spPr>
          <a:xfrm>
            <a:off x="2406606" y="3543300"/>
            <a:ext cx="5682776" cy="4031873"/>
          </a:xfrm>
          <a:prstGeom prst="rect">
            <a:avLst/>
          </a:prstGeom>
          <a:noFill/>
        </p:spPr>
        <p:txBody>
          <a:bodyPr wrap="square" rtlCol="0" anchor="t">
            <a:spAutoFit/>
          </a:bodyPr>
          <a:lstStyle/>
          <a:p>
            <a:pPr algn="just"/>
            <a:r>
              <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rPr>
              <a:t>- Thể thơ tứ tuyệt ngắn gọn, hàm súc</a:t>
            </a:r>
            <a:endPar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endParaRPr>
          </a:p>
          <a:p>
            <a:pPr algn="just"/>
            <a:r>
              <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rPr>
              <a:t>- Hình thức văn nghị luận với lập luận chặt chẽ kết hợp hài hòa với cảm xúc mãnh liệt.</a:t>
            </a:r>
            <a:endPar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endParaRPr>
          </a:p>
          <a:p>
            <a:pPr algn="just"/>
            <a:r>
              <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rPr>
              <a:t>- Sử dụng ngôn ngữ, giọng điệu hùng hồn, đanh thép, dõng dạc.</a:t>
            </a:r>
            <a:endPar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endParaRPr>
          </a:p>
        </p:txBody>
      </p:sp>
      <p:pic>
        <p:nvPicPr>
          <p:cNvPr id="34829" name="图片 14"/>
          <p:cNvPicPr>
            <a:picLocks noChangeAspect="1"/>
          </p:cNvPicPr>
          <p:nvPr/>
        </p:nvPicPr>
        <p:blipFill>
          <a:blip r:embed="rId2"/>
          <a:stretch>
            <a:fillRect/>
          </a:stretch>
        </p:blipFill>
        <p:spPr>
          <a:xfrm>
            <a:off x="9633157" y="2000822"/>
            <a:ext cx="7086600" cy="6426481"/>
          </a:xfrm>
          <a:prstGeom prst="rect">
            <a:avLst/>
          </a:prstGeom>
          <a:noFill/>
          <a:ln w="9525">
            <a:noFill/>
          </a:ln>
        </p:spPr>
      </p:pic>
      <p:sp>
        <p:nvSpPr>
          <p:cNvPr id="8" name="Text Box 7"/>
          <p:cNvSpPr txBox="1"/>
          <p:nvPr/>
        </p:nvSpPr>
        <p:spPr>
          <a:xfrm>
            <a:off x="10515600" y="3297078"/>
            <a:ext cx="5594231" cy="4524315"/>
          </a:xfrm>
          <a:prstGeom prst="rect">
            <a:avLst/>
          </a:prstGeom>
          <a:noFill/>
        </p:spPr>
        <p:txBody>
          <a:bodyPr wrap="square" rtlCol="0" anchor="t">
            <a:spAutoFit/>
          </a:bodyPr>
          <a:lstStyle/>
          <a:p>
            <a:pPr algn="just"/>
            <a:r>
              <a:rPr lang="en-US" sz="3200" dirty="0">
                <a:latin typeface="#9Slide03 Arima Madurai ExtraBo" panose="00000900000000000000" charset="0"/>
                <a:cs typeface="#9Slide03 Arima Madurai ExtraBo" panose="00000900000000000000" charset="0"/>
              </a:rPr>
              <a:t>-</a:t>
            </a:r>
            <a:r>
              <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rPr>
              <a:t> Khẳng định chủ quyền lãnh thổ của đất nước, nêu cao ý chí quyết tâm bảo vệ chủ quyền đó trước mọi kẻ thù xâm lược và thể hiện niềm tin về sức mạnh của chính nghĩa.</a:t>
            </a:r>
            <a:endPar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endParaRPr>
          </a:p>
          <a:p>
            <a:pPr algn="just"/>
            <a:r>
              <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rPr>
              <a:t>- Bài thơ được xem là bản tuyên ngôn độc lập đầu tiên của dân tộc ta.</a:t>
            </a:r>
            <a:endParaRPr lang="en-US" sz="3200" b="1" dirty="0">
              <a:effectLst/>
              <a:latin typeface="#9Slide03 Arima Madurai ExtraBo" panose="00000900000000000000" charset="0"/>
              <a:ea typeface="Times New Roman" panose="02020603050405020304" pitchFamily="18" charset="0"/>
              <a:cs typeface="#9Slide03 Arima Madurai ExtraBo" panose="00000900000000000000" charset="0"/>
            </a:endParaRPr>
          </a:p>
        </p:txBody>
      </p:sp>
      <p:sp>
        <p:nvSpPr>
          <p:cNvPr id="12" name="Text Box 11"/>
          <p:cNvSpPr txBox="1"/>
          <p:nvPr/>
        </p:nvSpPr>
        <p:spPr>
          <a:xfrm>
            <a:off x="11491147" y="2519225"/>
            <a:ext cx="3643136" cy="584775"/>
          </a:xfrm>
          <a:prstGeom prst="rect">
            <a:avLst/>
          </a:prstGeom>
          <a:noFill/>
        </p:spPr>
        <p:txBody>
          <a:bodyPr wrap="square" rtlCol="0" anchor="t">
            <a:spAutoFit/>
          </a:bodyPr>
          <a:lstStyle/>
          <a:p>
            <a:pPr algn="ctr"/>
            <a:r>
              <a:rPr lang="en-US" sz="3200" b="1" dirty="0">
                <a:solidFill>
                  <a:srgbClr val="C00000"/>
                </a:solidFill>
                <a:effectLst/>
                <a:latin typeface="#9Slide03 BoosterNextFYBlack" panose="02000A03000000020004" pitchFamily="2" charset="0"/>
                <a:ea typeface="Times New Roman" panose="02020603050405020304" pitchFamily="18" charset="0"/>
                <a:cs typeface="#9Slide03 Arima Madurai Black" panose="00000A00000000000000" charset="0"/>
              </a:rPr>
              <a:t>2. Nội dung</a:t>
            </a:r>
            <a:endParaRPr lang="en-US" sz="3200" b="1" dirty="0">
              <a:solidFill>
                <a:srgbClr val="C00000"/>
              </a:solidFill>
              <a:effectLst/>
              <a:latin typeface="#9Slide03 BoosterNextFYBlack" panose="02000A03000000020004" pitchFamily="2" charset="0"/>
              <a:ea typeface="Times New Roman" panose="02020603050405020304" pitchFamily="18" charset="0"/>
              <a:cs typeface="#9Slide03 Arima Madurai Black" panose="00000A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8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fade">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Effect transition="in" filter="fade">
                                      <p:cBhvr>
                                        <p:cTn id="4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8" grpId="0"/>
      <p:bldP spid="8" grpId="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sp>
        <p:nvSpPr>
          <p:cNvPr id="2" name="Text Box 6"/>
          <p:cNvSpPr txBox="1"/>
          <p:nvPr/>
        </p:nvSpPr>
        <p:spPr>
          <a:xfrm>
            <a:off x="2667000" y="1226358"/>
            <a:ext cx="12954000" cy="830997"/>
          </a:xfrm>
          <a:prstGeom prst="rect">
            <a:avLst/>
          </a:prstGeom>
          <a:noFill/>
        </p:spPr>
        <p:txBody>
          <a:bodyPr wrap="square">
            <a:spAutoFit/>
          </a:bodyPr>
          <a:lstStyle>
            <a:defPPr>
              <a:defRPr lang="en-US"/>
            </a:defPPr>
            <a:lvl1pPr algn="ctr">
              <a:spcBef>
                <a:spcPts val="600"/>
              </a:spcBef>
              <a:spcAft>
                <a:spcPts val="600"/>
              </a:spcAft>
              <a:defRPr sz="4800" b="1">
                <a:effectLst/>
                <a:latin typeface="#9Slide03 BoosterNextFYBlack" panose="02000A03000000020004" pitchFamily="2" charset="0"/>
                <a:ea typeface="Times New Roman" panose="02020603050405020304" pitchFamily="18" charset="0"/>
                <a:cs typeface="#9Slide03 Arima Madurai Bold" panose="00000800000000000000" pitchFamily="2" charset="0"/>
              </a:defRPr>
            </a:lvl1pPr>
          </a:lstStyle>
          <a:p>
            <a:r>
              <a:rPr lang="en-US" dirty="0">
                <a:sym typeface="+mn-ea"/>
              </a:rPr>
              <a:t>3. </a:t>
            </a:r>
            <a:r>
              <a:rPr lang="en-US" dirty="0" err="1">
                <a:sym typeface="+mn-ea"/>
              </a:rPr>
              <a:t>Kĩ</a:t>
            </a:r>
            <a:r>
              <a:rPr lang="en-US" dirty="0">
                <a:sym typeface="+mn-ea"/>
              </a:rPr>
              <a:t> </a:t>
            </a:r>
            <a:r>
              <a:rPr lang="en-US" dirty="0" err="1">
                <a:sym typeface="+mn-ea"/>
              </a:rPr>
              <a:t>năng</a:t>
            </a:r>
            <a:r>
              <a:rPr lang="en-US" dirty="0">
                <a:sym typeface="+mn-ea"/>
              </a:rPr>
              <a:t> </a:t>
            </a:r>
            <a:r>
              <a:rPr lang="en-US" dirty="0" err="1">
                <a:sym typeface="+mn-ea"/>
              </a:rPr>
              <a:t>đọc</a:t>
            </a:r>
            <a:r>
              <a:rPr lang="en-US" dirty="0">
                <a:sym typeface="+mn-ea"/>
              </a:rPr>
              <a:t> </a:t>
            </a:r>
            <a:r>
              <a:rPr lang="en-US" dirty="0" err="1">
                <a:sym typeface="+mn-ea"/>
              </a:rPr>
              <a:t>hiểu</a:t>
            </a:r>
            <a:r>
              <a:rPr lang="en-US" dirty="0">
                <a:sym typeface="+mn-ea"/>
              </a:rPr>
              <a:t> </a:t>
            </a:r>
            <a:r>
              <a:rPr lang="en-US" dirty="0" err="1">
                <a:sym typeface="+mn-ea"/>
              </a:rPr>
              <a:t>văn</a:t>
            </a:r>
            <a:r>
              <a:rPr lang="en-US" dirty="0">
                <a:sym typeface="+mn-ea"/>
              </a:rPr>
              <a:t> </a:t>
            </a:r>
            <a:r>
              <a:rPr lang="en-US" dirty="0" err="1">
                <a:sym typeface="+mn-ea"/>
              </a:rPr>
              <a:t>bản</a:t>
            </a:r>
            <a:r>
              <a:rPr lang="en-US" dirty="0">
                <a:sym typeface="+mn-ea"/>
              </a:rPr>
              <a:t> </a:t>
            </a:r>
            <a:r>
              <a:rPr lang="en-US" dirty="0" err="1">
                <a:sym typeface="+mn-ea"/>
              </a:rPr>
              <a:t>thơ</a:t>
            </a:r>
            <a:r>
              <a:rPr lang="en-US" dirty="0">
                <a:sym typeface="+mn-ea"/>
              </a:rPr>
              <a:t> </a:t>
            </a:r>
            <a:r>
              <a:rPr lang="en-US" dirty="0" err="1">
                <a:sym typeface="+mn-ea"/>
              </a:rPr>
              <a:t>Đường</a:t>
            </a:r>
            <a:r>
              <a:rPr lang="en-US" dirty="0">
                <a:sym typeface="+mn-ea"/>
              </a:rPr>
              <a:t> </a:t>
            </a:r>
            <a:r>
              <a:rPr lang="en-US" dirty="0" err="1">
                <a:sym typeface="+mn-ea"/>
              </a:rPr>
              <a:t>luật</a:t>
            </a:r>
            <a:endParaRPr lang="en-US" dirty="0">
              <a:sym typeface="+mn-ea"/>
            </a:endParaRPr>
          </a:p>
        </p:txBody>
      </p:sp>
      <p:sp>
        <p:nvSpPr>
          <p:cNvPr id="5" name="Text Box 1"/>
          <p:cNvSpPr txBox="1"/>
          <p:nvPr/>
        </p:nvSpPr>
        <p:spPr>
          <a:xfrm>
            <a:off x="1219200" y="2628900"/>
            <a:ext cx="15849600" cy="6671057"/>
          </a:xfrm>
          <a:prstGeom prst="rect">
            <a:avLst/>
          </a:prstGeom>
          <a:solidFill>
            <a:schemeClr val="bg1">
              <a:alpha val="68000"/>
            </a:schemeClr>
          </a:solidFill>
        </p:spPr>
        <p:txBody>
          <a:bodyPr wrap="square" rtlCol="0" anchor="t">
            <a:spAutoFit/>
            <a:scene3d>
              <a:camera prst="orthographicFront"/>
              <a:lightRig rig="threePt" dir="t"/>
            </a:scene3d>
          </a:bodyPr>
          <a:lstStyle/>
          <a:p>
            <a:pPr algn="just">
              <a:lnSpc>
                <a:spcPct val="150000"/>
              </a:lnSpc>
              <a:spcBef>
                <a:spcPts val="0"/>
              </a:spcBef>
              <a:spcAft>
                <a:spcPts val="0"/>
              </a:spcAft>
            </a:pP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Đọc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nhanh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văn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bản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để</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nhận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diện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xác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định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thể</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loại</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các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từ</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khó</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và</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nội</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dung bao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quát</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của</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văn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bản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a:t>
            </a:r>
            <a:endPar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endParaRPr>
          </a:p>
          <a:p>
            <a:pPr algn="just">
              <a:lnSpc>
                <a:spcPct val="150000"/>
              </a:lnSpc>
              <a:spcBef>
                <a:spcPts val="0"/>
              </a:spcBef>
              <a:spcAft>
                <a:spcPts val="0"/>
              </a:spcAft>
            </a:pP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Đọc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kĩ</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xác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định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và</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phân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tích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kết</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cấu</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cách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sử</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dụng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ngôn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từ</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cách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gieo</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vần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cách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vận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dụng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các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biện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pháp</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tu</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từ</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phép</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đối</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nhãn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tự</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và</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tác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dụng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của</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chúng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trong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việc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thể</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hiện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tư</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tưởng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quan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niệm</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về</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con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người</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cuộc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sống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một</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cách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kín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đáo</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tinh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tế</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trong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văn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bản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a:t>
            </a:r>
            <a:endPar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endParaRPr>
          </a:p>
          <a:p>
            <a:pPr algn="just">
              <a:lnSpc>
                <a:spcPct val="150000"/>
              </a:lnSpc>
              <a:spcBef>
                <a:spcPts val="0"/>
              </a:spcBef>
              <a:spcAft>
                <a:spcPts val="0"/>
              </a:spcAft>
            </a:pP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Xác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định</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được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chủ</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đề</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thông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điệp</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tác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giả</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muốn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gửi</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gắm</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đến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bạn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đọc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endPar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endParaRPr>
          </a:p>
          <a:p>
            <a:pPr algn="just">
              <a:lnSpc>
                <a:spcPct val="150000"/>
              </a:lnSpc>
              <a:spcBef>
                <a:spcPts val="0"/>
              </a:spcBef>
              <a:spcAft>
                <a:spcPts val="0"/>
              </a:spcAft>
            </a:pP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Liên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hệ</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kết</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nối</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với</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bản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thân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và</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cuộc</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sống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về</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những</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vấn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đề</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văn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bản</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gợi</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 </a:t>
            </a:r>
            <a:r>
              <a:rPr lang="en-US" sz="3600" dirty="0" err="1">
                <a:solidFill>
                  <a:schemeClr val="tx1"/>
                </a:solidFill>
                <a:latin typeface="#9Slide03 Arima Madurai ExtraBo" panose="00000900000000000000" charset="0"/>
                <a:ea typeface="Arial Unicode MS" panose="020B0604020202020204" charset="-122"/>
                <a:cs typeface="#9Slide03 Arima Madurai ExtraBo" panose="00000900000000000000" charset="0"/>
              </a:rPr>
              <a:t>mở</a:t>
            </a:r>
            <a:r>
              <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rPr>
              <a:t>.</a:t>
            </a:r>
            <a:endParaRPr lang="en-US" sz="3600" dirty="0">
              <a:solidFill>
                <a:schemeClr val="tx1"/>
              </a:solidFill>
              <a:latin typeface="#9Slide03 Arima Madurai ExtraBo" panose="00000900000000000000" charset="0"/>
              <a:ea typeface="Arial Unicode MS" panose="020B0604020202020204" charset="-122"/>
              <a:cs typeface="#9Slide03 Arima Madurai ExtraBo" panose="000009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250" fill="hold">
                                          <p:stCondLst>
                                            <p:cond delay="0"/>
                                          </p:stCondLst>
                                        </p:cTn>
                                        <p:tgtEl>
                                          <p:spTgt spid="5">
                                            <p:txEl>
                                              <p:pRg st="0" end="0"/>
                                            </p:txEl>
                                          </p:spTgt>
                                        </p:tgtEl>
                                        <p:attrNameLst>
                                          <p:attrName>style.visibility</p:attrName>
                                        </p:attrNameLst>
                                      </p:cBhvr>
                                      <p:to>
                                        <p:strVal val="visible"/>
                                      </p:to>
                                    </p:set>
                                    <p:animEffect transition="in" filter="box(in)">
                                      <p:cBhvr>
                                        <p:cTn id="7" dur="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250" fill="hold">
                                          <p:stCondLst>
                                            <p:cond delay="0"/>
                                          </p:stCondLst>
                                        </p:cTn>
                                        <p:tgtEl>
                                          <p:spTgt spid="5">
                                            <p:txEl>
                                              <p:pRg st="1" end="1"/>
                                            </p:txEl>
                                          </p:spTgt>
                                        </p:tgtEl>
                                        <p:attrNameLst>
                                          <p:attrName>style.visibility</p:attrName>
                                        </p:attrNameLst>
                                      </p:cBhvr>
                                      <p:to>
                                        <p:strVal val="visible"/>
                                      </p:to>
                                    </p:set>
                                    <p:animEffect transition="in" filter="box(in)">
                                      <p:cBhvr>
                                        <p:cTn id="12" dur="2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250" fill="hold">
                                          <p:stCondLst>
                                            <p:cond delay="0"/>
                                          </p:stCondLst>
                                        </p:cTn>
                                        <p:tgtEl>
                                          <p:spTgt spid="5">
                                            <p:txEl>
                                              <p:pRg st="2" end="2"/>
                                            </p:txEl>
                                          </p:spTgt>
                                        </p:tgtEl>
                                        <p:attrNameLst>
                                          <p:attrName>style.visibility</p:attrName>
                                        </p:attrNameLst>
                                      </p:cBhvr>
                                      <p:to>
                                        <p:strVal val="visible"/>
                                      </p:to>
                                    </p:set>
                                    <p:animEffect transition="in" filter="box(in)">
                                      <p:cBhvr>
                                        <p:cTn id="17" dur="2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250" fill="hold">
                                          <p:stCondLst>
                                            <p:cond delay="0"/>
                                          </p:stCondLst>
                                        </p:cTn>
                                        <p:tgtEl>
                                          <p:spTgt spid="5">
                                            <p:txEl>
                                              <p:pRg st="3" end="3"/>
                                            </p:txEl>
                                          </p:spTgt>
                                        </p:tgtEl>
                                        <p:attrNameLst>
                                          <p:attrName>style.visibility</p:attrName>
                                        </p:attrNameLst>
                                      </p:cBhvr>
                                      <p:to>
                                        <p:strVal val="visible"/>
                                      </p:to>
                                    </p:set>
                                    <p:animEffect transition="in" filter="box(in)">
                                      <p:cBhvr>
                                        <p:cTn id="22" dur="2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p:cNvSpPr/>
          <p:nvPr/>
        </p:nvSpPr>
        <p:spPr>
          <a:xfrm>
            <a:off x="1006300" y="2058115"/>
            <a:ext cx="6858000" cy="6781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1"/>
          <a:srcRect l="49440" r="1" b="1"/>
          <a:stretch>
            <a:fillRect/>
          </a:stretch>
        </p:blipFill>
        <p:spPr>
          <a:xfrm>
            <a:off x="5334000" y="0"/>
            <a:ext cx="12954000" cy="10286990"/>
          </a:xfrm>
          <a:prstGeom prst="rect">
            <a:avLst/>
          </a:prstGeom>
        </p:spPr>
      </p:pic>
      <p:pic>
        <p:nvPicPr>
          <p:cNvPr id="6" name="Picture 5" descr="A painting of a person riding a hors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52" t="21924" r="-552" b="21080"/>
          <a:stretch>
            <a:fillRect/>
          </a:stretch>
        </p:blipFill>
        <p:spPr>
          <a:xfrm rot="16200000">
            <a:off x="2857500" y="1152833"/>
            <a:ext cx="5867400" cy="8534400"/>
          </a:xfrm>
          <a:prstGeom prst="rect">
            <a:avLst/>
          </a:prstGeom>
        </p:spPr>
      </p:pic>
      <p:pic>
        <p:nvPicPr>
          <p:cNvPr id="8" name="图片 18"/>
          <p:cNvPicPr>
            <a:picLocks noChangeAspect="1"/>
          </p:cNvPicPr>
          <p:nvPr/>
        </p:nvPicPr>
        <p:blipFill>
          <a:blip r:embed="rId3"/>
          <a:stretch>
            <a:fillRect/>
          </a:stretch>
        </p:blipFill>
        <p:spPr>
          <a:xfrm>
            <a:off x="11674300" y="-23352"/>
            <a:ext cx="3718099" cy="8327923"/>
          </a:xfrm>
          <a:prstGeom prst="rect">
            <a:avLst/>
          </a:prstGeom>
        </p:spPr>
      </p:pic>
      <p:sp>
        <p:nvSpPr>
          <p:cNvPr id="9" name="文本框 25"/>
          <p:cNvSpPr txBox="1"/>
          <p:nvPr/>
        </p:nvSpPr>
        <p:spPr>
          <a:xfrm rot="16200000">
            <a:off x="11580363" y="1830069"/>
            <a:ext cx="3877985" cy="2741377"/>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IV.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Luyện</a:t>
            </a: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tập</a:t>
            </a: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vận</a:t>
            </a: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dụng</a:t>
            </a:r>
            <a:endParaRPr kumimoji="1" lang="zh-CN" altLang="en-US"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pic>
        <p:nvPicPr>
          <p:cNvPr id="2" name="Picture 7" descr="C:\Users\Administrator\Desktop\png\素材CNN-sccnn.com_201406210812-恢复的.psd_0002_图层-3-拷贝.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414" y="2033954"/>
            <a:ext cx="15124998" cy="621909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3" descr="C:\Users\Administrator\Desktop\png\素材CNN-sccnn.com_201406210812-恢复的.psd_0000_图层-2-拷贝.png"/>
          <p:cNvPicPr>
            <a:picLocks noChangeAspect="1" noChangeArrowheads="1"/>
          </p:cNvPicPr>
          <p:nvPr/>
        </p:nvPicPr>
        <p:blipFill>
          <a:blip r:embed="rId3" cstate="email"/>
          <a:srcRect/>
          <a:stretch>
            <a:fillRect/>
          </a:stretch>
        </p:blipFill>
        <p:spPr bwMode="auto">
          <a:xfrm>
            <a:off x="1506526" y="1068741"/>
            <a:ext cx="957251" cy="814951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3" descr="C:\Users\Administrator\Desktop\png\素材CNN-sccnn.com_201406210812-恢复的.psd_0000_图层-2-拷贝.png"/>
          <p:cNvPicPr>
            <a:picLocks noChangeAspect="1" noChangeArrowheads="1"/>
          </p:cNvPicPr>
          <p:nvPr/>
        </p:nvPicPr>
        <p:blipFill>
          <a:blip r:embed="rId3" cstate="email"/>
          <a:srcRect/>
          <a:stretch>
            <a:fillRect/>
          </a:stretch>
        </p:blipFill>
        <p:spPr bwMode="auto">
          <a:xfrm>
            <a:off x="16230600" y="1068741"/>
            <a:ext cx="957251" cy="814951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 Box 99"/>
          <p:cNvSpPr txBox="1"/>
          <p:nvPr/>
        </p:nvSpPr>
        <p:spPr>
          <a:xfrm>
            <a:off x="3395651" y="3314700"/>
            <a:ext cx="11734800" cy="2042018"/>
          </a:xfrm>
          <a:prstGeom prst="rect">
            <a:avLst/>
          </a:prstGeom>
          <a:noFill/>
          <a:ln w="9525">
            <a:noFill/>
          </a:ln>
        </p:spPr>
        <p:txBody>
          <a:bodyPr>
            <a:noAutofit/>
          </a:bodyPr>
          <a:lstStyle/>
          <a:p>
            <a:pPr indent="0" algn="just"/>
            <a:r>
              <a:rPr lang="en-US" sz="3600" b="1" dirty="0">
                <a:solidFill>
                  <a:srgbClr val="002060"/>
                </a:solidFill>
                <a:latin typeface="#9Slide03 Arima Madurai ExtraBo" panose="00000900000000000000" charset="0"/>
                <a:cs typeface="#9Slide03 Arima Madurai ExtraBo" panose="00000900000000000000" charset="0"/>
              </a:rPr>
              <a:t> 1. </a:t>
            </a:r>
            <a:r>
              <a:rPr lang="en-US" sz="3600" b="1" dirty="0" err="1">
                <a:solidFill>
                  <a:srgbClr val="002060"/>
                </a:solidFill>
                <a:latin typeface="#9Slide03 Arima Madurai ExtraBo" panose="00000900000000000000" charset="0"/>
                <a:cs typeface="#9Slide03 Arima Madurai ExtraBo" panose="00000900000000000000" charset="0"/>
              </a:rPr>
              <a:t>Câu</a:t>
            </a:r>
            <a:r>
              <a:rPr lang="en-US" sz="3600" b="1" dirty="0">
                <a:solidFill>
                  <a:srgbClr val="002060"/>
                </a:solidFill>
                <a:latin typeface="#9Slide03 Arima Madurai ExtraBo" panose="00000900000000000000" charset="0"/>
                <a:cs typeface="#9Slide03 Arima Madurai ExtraBo" panose="00000900000000000000" charset="0"/>
              </a:rPr>
              <a:t> </a:t>
            </a:r>
            <a:r>
              <a:rPr lang="en-US" sz="3600" b="1" dirty="0" err="1">
                <a:solidFill>
                  <a:srgbClr val="002060"/>
                </a:solidFill>
                <a:latin typeface="#9Slide03 Arima Madurai ExtraBo" panose="00000900000000000000" charset="0"/>
                <a:cs typeface="#9Slide03 Arima Madurai ExtraBo" panose="00000900000000000000" charset="0"/>
              </a:rPr>
              <a:t>hỏi</a:t>
            </a:r>
            <a:r>
              <a:rPr lang="en-US" sz="3600" b="1" dirty="0">
                <a:solidFill>
                  <a:srgbClr val="002060"/>
                </a:solidFill>
                <a:latin typeface="#9Slide03 Arima Madurai ExtraBo" panose="00000900000000000000" charset="0"/>
                <a:cs typeface="#9Slide03 Arima Madurai ExtraBo" panose="00000900000000000000" charset="0"/>
              </a:rPr>
              <a:t> 6 (</a:t>
            </a:r>
            <a:r>
              <a:rPr lang="en-US" sz="3600" b="1" dirty="0" err="1">
                <a:solidFill>
                  <a:srgbClr val="002060"/>
                </a:solidFill>
                <a:latin typeface="#9Slide03 Arima Madurai ExtraBo" panose="00000900000000000000" charset="0"/>
                <a:cs typeface="#9Slide03 Arima Madurai ExtraBo" panose="00000900000000000000" charset="0"/>
              </a:rPr>
              <a:t>SGK</a:t>
            </a:r>
            <a:r>
              <a:rPr lang="en-US" sz="3600" b="1" dirty="0">
                <a:solidFill>
                  <a:srgbClr val="002060"/>
                </a:solidFill>
                <a:latin typeface="#9Slide03 Arima Madurai ExtraBo" panose="00000900000000000000" charset="0"/>
                <a:cs typeface="#9Slide03 Arima Madurai ExtraBo" panose="00000900000000000000" charset="0"/>
              </a:rPr>
              <a:t>/15): </a:t>
            </a:r>
            <a:r>
              <a:rPr lang="en-US" sz="3600" b="1" i="1" dirty="0" err="1">
                <a:solidFill>
                  <a:srgbClr val="002060"/>
                </a:solidFill>
                <a:latin typeface="#9Slide03 Arima Madurai ExtraBo" panose="00000900000000000000" charset="0"/>
                <a:cs typeface="#9Slide03 Arima Madurai ExtraBo" panose="00000900000000000000" charset="0"/>
              </a:rPr>
              <a:t>Bài</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Sông</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núi</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nước</a:t>
            </a:r>
            <a:r>
              <a:rPr lang="en-US" sz="3600" b="1" i="1" dirty="0">
                <a:solidFill>
                  <a:srgbClr val="002060"/>
                </a:solidFill>
                <a:latin typeface="#9Slide03 Arima Madurai ExtraBo" panose="00000900000000000000" charset="0"/>
                <a:cs typeface="#9Slide03 Arima Madurai ExtraBo" panose="00000900000000000000" charset="0"/>
              </a:rPr>
              <a:t> Nam </a:t>
            </a:r>
            <a:r>
              <a:rPr lang="en-US" sz="3600" b="1" i="1" dirty="0" err="1">
                <a:solidFill>
                  <a:srgbClr val="002060"/>
                </a:solidFill>
                <a:latin typeface="#9Slide03 Arima Madurai ExtraBo" panose="00000900000000000000" charset="0"/>
                <a:cs typeface="#9Slide03 Arima Madurai ExtraBo" panose="00000900000000000000" charset="0"/>
              </a:rPr>
              <a:t>gợi</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lên</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trong</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em</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những</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tình</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cảm</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cảm</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xúc</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gì</a:t>
            </a:r>
            <a:r>
              <a:rPr lang="en-US" sz="3600" b="1" i="1" dirty="0">
                <a:solidFill>
                  <a:srgbClr val="002060"/>
                </a:solidFill>
                <a:latin typeface="#9Slide03 Arima Madurai ExtraBo" panose="00000900000000000000" charset="0"/>
                <a:cs typeface="#9Slide03 Arima Madurai ExtraBo" panose="00000900000000000000" charset="0"/>
              </a:rPr>
              <a:t>? Theo </a:t>
            </a:r>
            <a:r>
              <a:rPr lang="en-US" sz="3600" b="1" i="1" dirty="0" err="1">
                <a:solidFill>
                  <a:srgbClr val="002060"/>
                </a:solidFill>
                <a:latin typeface="#9Slide03 Arima Madurai ExtraBo" panose="00000900000000000000" charset="0"/>
                <a:cs typeface="#9Slide03 Arima Madurai ExtraBo" panose="00000900000000000000" charset="0"/>
              </a:rPr>
              <a:t>em</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nội</a:t>
            </a:r>
            <a:r>
              <a:rPr lang="en-US" sz="3600" b="1" i="1" dirty="0">
                <a:solidFill>
                  <a:srgbClr val="002060"/>
                </a:solidFill>
                <a:latin typeface="#9Slide03 Arima Madurai ExtraBo" panose="00000900000000000000" charset="0"/>
                <a:cs typeface="#9Slide03 Arima Madurai ExtraBo" panose="00000900000000000000" charset="0"/>
              </a:rPr>
              <a:t> dung </a:t>
            </a:r>
            <a:r>
              <a:rPr lang="en-US" sz="3600" b="1" i="1" dirty="0" err="1">
                <a:solidFill>
                  <a:srgbClr val="002060"/>
                </a:solidFill>
                <a:latin typeface="#9Slide03 Arima Madurai ExtraBo" panose="00000900000000000000" charset="0"/>
                <a:cs typeface="#9Slide03 Arima Madurai ExtraBo" panose="00000900000000000000" charset="0"/>
              </a:rPr>
              <a:t>tư</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tưởng</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bài</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thơ</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có</a:t>
            </a:r>
            <a:r>
              <a:rPr lang="en-US" sz="3600" b="1" i="1" dirty="0">
                <a:solidFill>
                  <a:srgbClr val="002060"/>
                </a:solidFill>
                <a:latin typeface="#9Slide03 Arima Madurai ExtraBo" panose="00000900000000000000" charset="0"/>
                <a:cs typeface="#9Slide03 Arima Madurai ExtraBo" panose="00000900000000000000" charset="0"/>
              </a:rPr>
              <a:t> ý </a:t>
            </a:r>
            <a:r>
              <a:rPr lang="en-US" sz="3600" b="1" i="1" dirty="0" err="1">
                <a:solidFill>
                  <a:srgbClr val="002060"/>
                </a:solidFill>
                <a:latin typeface="#9Slide03 Arima Madurai ExtraBo" panose="00000900000000000000" charset="0"/>
                <a:cs typeface="#9Slide03 Arima Madurai ExtraBo" panose="00000900000000000000" charset="0"/>
              </a:rPr>
              <a:t>nghĩa</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như</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thế</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nào</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với</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thế</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hệ</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trẻ</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ngày</a:t>
            </a:r>
            <a:r>
              <a:rPr lang="en-US" sz="3600" b="1" i="1" dirty="0">
                <a:solidFill>
                  <a:srgbClr val="002060"/>
                </a:solidFill>
                <a:latin typeface="#9Slide03 Arima Madurai ExtraBo" panose="00000900000000000000" charset="0"/>
                <a:cs typeface="#9Slide03 Arima Madurai ExtraBo" panose="00000900000000000000" charset="0"/>
              </a:rPr>
              <a:t> nay?</a:t>
            </a:r>
            <a:endParaRPr lang="en-US" sz="3600" b="1" dirty="0">
              <a:solidFill>
                <a:srgbClr val="002060"/>
              </a:solidFill>
              <a:latin typeface="#9Slide03 Arima Madurai ExtraBo" panose="00000900000000000000" charset="0"/>
              <a:cs typeface="#9Slide03 Arima Madurai ExtraBo" panose="00000900000000000000" charset="0"/>
            </a:endParaRPr>
          </a:p>
          <a:p>
            <a:pPr indent="0" algn="just"/>
            <a:endParaRPr lang="en-US" sz="3600" b="1" i="1" dirty="0">
              <a:solidFill>
                <a:srgbClr val="002060"/>
              </a:solidFill>
              <a:latin typeface="#9Slide03 Arima Madurai ExtraBo" panose="00000900000000000000" charset="0"/>
              <a:cs typeface="#9Slide03 Arima Madurai ExtraBo" panose="00000900000000000000" charset="0"/>
            </a:endParaRPr>
          </a:p>
          <a:p>
            <a:pPr indent="0" algn="just"/>
            <a:r>
              <a:rPr lang="en-US" sz="3600" b="1" i="1" dirty="0">
                <a:solidFill>
                  <a:srgbClr val="002060"/>
                </a:solidFill>
                <a:latin typeface="#9Slide03 Arima Madurai ExtraBo" panose="00000900000000000000" charset="0"/>
                <a:cs typeface="#9Slide03 Arima Madurai ExtraBo" panose="00000900000000000000" charset="0"/>
              </a:rPr>
              <a:t>          </a:t>
            </a:r>
            <a:endParaRPr lang="en-US" sz="3600" b="1" i="1" dirty="0">
              <a:solidFill>
                <a:srgbClr val="002060"/>
              </a:solidFill>
              <a:latin typeface="#9Slide03 Arima Madurai ExtraBo" panose="00000900000000000000" charset="0"/>
              <a:cs typeface="#9Slide03 Arima Madurai ExtraBo" panose="00000900000000000000" charset="0"/>
            </a:endParaRPr>
          </a:p>
        </p:txBody>
      </p:sp>
      <p:sp>
        <p:nvSpPr>
          <p:cNvPr id="12" name="Text Box 11"/>
          <p:cNvSpPr txBox="1"/>
          <p:nvPr/>
        </p:nvSpPr>
        <p:spPr>
          <a:xfrm>
            <a:off x="3395651" y="6037299"/>
            <a:ext cx="11734800" cy="1200329"/>
          </a:xfrm>
          <a:prstGeom prst="rect">
            <a:avLst/>
          </a:prstGeom>
          <a:noFill/>
        </p:spPr>
        <p:txBody>
          <a:bodyPr wrap="square" rtlCol="0">
            <a:spAutoFit/>
          </a:bodyPr>
          <a:lstStyle/>
          <a:p>
            <a:pPr algn="just"/>
            <a:r>
              <a:rPr lang="en-US" sz="3600" b="1" dirty="0">
                <a:solidFill>
                  <a:srgbClr val="002060"/>
                </a:solidFill>
                <a:latin typeface="#9Slide03 Arima Madurai ExtraBo" panose="00000900000000000000" charset="0"/>
                <a:cs typeface="#9Slide03 Arima Madurai ExtraBo" panose="00000900000000000000" charset="0"/>
              </a:rPr>
              <a:t>2. </a:t>
            </a:r>
            <a:r>
              <a:rPr lang="en-US" sz="3600" b="1" i="1" dirty="0" err="1">
                <a:solidFill>
                  <a:srgbClr val="002060"/>
                </a:solidFill>
                <a:latin typeface="#9Slide03 Arima Madurai ExtraBo" panose="00000900000000000000" charset="0"/>
                <a:cs typeface="#9Slide03 Arima Madurai ExtraBo" panose="00000900000000000000" charset="0"/>
              </a:rPr>
              <a:t>Tìm</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đọc</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thêm</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và</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ghi</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chép</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một</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số</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bài</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thơ</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có</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đề</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tài</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về</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truyền</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thống</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yêu</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nước</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của</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dân</a:t>
            </a:r>
            <a:r>
              <a:rPr lang="en-US" sz="3600" b="1" i="1" dirty="0">
                <a:solidFill>
                  <a:srgbClr val="002060"/>
                </a:solidFill>
                <a:latin typeface="#9Slide03 Arima Madurai ExtraBo" panose="00000900000000000000" charset="0"/>
                <a:cs typeface="#9Slide03 Arima Madurai ExtraBo" panose="00000900000000000000" charset="0"/>
              </a:rPr>
              <a:t> </a:t>
            </a:r>
            <a:r>
              <a:rPr lang="en-US" sz="3600" b="1" i="1" dirty="0" err="1">
                <a:solidFill>
                  <a:srgbClr val="002060"/>
                </a:solidFill>
                <a:latin typeface="#9Slide03 Arima Madurai ExtraBo" panose="00000900000000000000" charset="0"/>
                <a:cs typeface="#9Slide03 Arima Madurai ExtraBo" panose="00000900000000000000" charset="0"/>
              </a:rPr>
              <a:t>tộc</a:t>
            </a:r>
            <a:endParaRPr lang="en-US" sz="3600" b="1" i="1" dirty="0">
              <a:solidFill>
                <a:srgbClr val="002060"/>
              </a:solidFill>
              <a:latin typeface="#9Slide03 Arima Madurai ExtraBo" panose="00000900000000000000" charset="0"/>
              <a:cs typeface="#9Slide03 Arima Madurai ExtraBo" panose="000009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pic>
        <p:nvPicPr>
          <p:cNvPr id="6" name="Picture 7" descr="C:\Users\Administrator\Desktop\png\素材CNN-sccnn.com_201406210812-恢复的.psd_0002_图层-3-拷贝.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501" y="1866900"/>
            <a:ext cx="15124998" cy="621909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3" descr="C:\Users\Administrator\Desktop\png\素材CNN-sccnn.com_201406210812-恢复的.psd_0000_图层-2-拷贝.png"/>
          <p:cNvPicPr>
            <a:picLocks noChangeAspect="1" noChangeArrowheads="1"/>
          </p:cNvPicPr>
          <p:nvPr/>
        </p:nvPicPr>
        <p:blipFill>
          <a:blip r:embed="rId3" cstate="email"/>
          <a:srcRect/>
          <a:stretch>
            <a:fillRect/>
          </a:stretch>
        </p:blipFill>
        <p:spPr bwMode="auto">
          <a:xfrm>
            <a:off x="1309613" y="901687"/>
            <a:ext cx="957251" cy="814951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3" descr="C:\Users\Administrator\Desktop\png\素材CNN-sccnn.com_201406210812-恢复的.psd_0000_图层-2-拷贝.png"/>
          <p:cNvPicPr>
            <a:picLocks noChangeAspect="1" noChangeArrowheads="1"/>
          </p:cNvPicPr>
          <p:nvPr/>
        </p:nvPicPr>
        <p:blipFill>
          <a:blip r:embed="rId3" cstate="email"/>
          <a:srcRect/>
          <a:stretch>
            <a:fillRect/>
          </a:stretch>
        </p:blipFill>
        <p:spPr bwMode="auto">
          <a:xfrm>
            <a:off x="16033687" y="901687"/>
            <a:ext cx="957251" cy="814951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05067" y="2865952"/>
            <a:ext cx="12929847" cy="4555093"/>
          </a:xfrm>
          <a:prstGeom prst="rect">
            <a:avLst/>
          </a:prstGeom>
          <a:noFill/>
        </p:spPr>
        <p:txBody>
          <a:bodyPr wrap="square">
            <a:spAutoFit/>
          </a:bodyPr>
          <a:lstStyle/>
          <a:p>
            <a:pPr indent="457200" algn="just">
              <a:spcBef>
                <a:spcPts val="600"/>
              </a:spcBef>
              <a:spcAft>
                <a:spcPts val="600"/>
              </a:spcAft>
            </a:pP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Sông</a:t>
            </a:r>
            <a:r>
              <a:rPr lang="en-US" sz="25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núi</a:t>
            </a:r>
            <a:r>
              <a:rPr lang="en-US" sz="25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5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gợi</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mãnh</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liệt</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niềm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hào</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dân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tộc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truyền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thống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giữ</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cha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nghìn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trước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cũng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khiến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thêm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quý</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hào</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kiêu</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hãnh</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tin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cha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chủ</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quyền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gia</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truyền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thống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dựng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giữ</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dân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tộc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Ý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thế</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hệ</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trẻ</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ngày</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nay: </a:t>
            </a:r>
            <a:endPar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it-IT"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Khẳng định chủ quyền, toàn vẹn lãnh thổ bất khả xâm phạm của đất nước Việt Nam phù hợp với Hiến chương của Liên hợp quốc. </a:t>
            </a:r>
            <a:endPar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Cho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chúng</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hào</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tin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vào</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truyền</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thống</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dựng</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giữ</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cha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ông</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hàng</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nghìn</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năm</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trước</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Nhắc</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nhở</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chúng</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nhiệm</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vụ</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bảo</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vệ</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đất</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toàn</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vẹn</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lãnh</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thổ</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Việt</a:t>
            </a:r>
            <a:r>
              <a:rPr lang="en-US" sz="25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Nam.</a:t>
            </a:r>
            <a:endPar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a:noFill/>
        </p:spPr>
      </p:pic>
      <p:sp>
        <p:nvSpPr>
          <p:cNvPr id="2" name="Text Box 11"/>
          <p:cNvSpPr txBox="1"/>
          <p:nvPr/>
        </p:nvSpPr>
        <p:spPr>
          <a:xfrm>
            <a:off x="1219200" y="2400300"/>
            <a:ext cx="15849600" cy="6555641"/>
          </a:xfrm>
          <a:prstGeom prst="rect">
            <a:avLst/>
          </a:prstGeom>
          <a:solidFill>
            <a:schemeClr val="bg1">
              <a:alpha val="68000"/>
            </a:schemeClr>
          </a:solidFill>
        </p:spPr>
        <p:txBody>
          <a:bodyPr wrap="square" rtlCol="0" anchor="t">
            <a:spAutoFit/>
            <a:scene3d>
              <a:camera prst="orthographicFront"/>
              <a:lightRig rig="threePt" dir="t"/>
            </a:scene3d>
          </a:bodyPr>
          <a:lstStyle>
            <a:defPPr>
              <a:defRPr lang="en-US"/>
            </a:defPPr>
            <a:lvl1pPr algn="just">
              <a:lnSpc>
                <a:spcPct val="150000"/>
              </a:lnSpc>
              <a:spcBef>
                <a:spcPts val="0"/>
              </a:spcBef>
              <a:spcAft>
                <a:spcPts val="0"/>
              </a:spcAft>
              <a:defRPr sz="3600">
                <a:latin typeface="#9Slide03 Arima Madurai ExtraBo" panose="00000900000000000000" charset="0"/>
                <a:ea typeface="Arial Unicode MS" panose="020B0604020202020204" charset="-122"/>
                <a:cs typeface="#9Slide03 Arima Madurai ExtraBo" panose="00000900000000000000" charset="0"/>
              </a:defRPr>
            </a:lvl1pPr>
          </a:lstStyle>
          <a:p>
            <a:pPr>
              <a:lnSpc>
                <a:spcPct val="100000"/>
              </a:lnSpc>
              <a:spcBef>
                <a:spcPts val="600"/>
              </a:spcBef>
              <a:spcAft>
                <a:spcPts val="1800"/>
              </a:spcAft>
            </a:pPr>
            <a:r>
              <a:rPr lang="en-US" dirty="0"/>
              <a:t>(1) </a:t>
            </a:r>
            <a:r>
              <a:rPr lang="en-US" dirty="0" err="1"/>
              <a:t>Tìm</a:t>
            </a:r>
            <a:r>
              <a:rPr lang="en-US" dirty="0"/>
              <a:t> </a:t>
            </a:r>
            <a:r>
              <a:rPr lang="en-US" dirty="0" err="1"/>
              <a:t>hiểu</a:t>
            </a:r>
            <a:r>
              <a:rPr lang="en-US" dirty="0"/>
              <a:t> </a:t>
            </a:r>
            <a:r>
              <a:rPr lang="en-US" dirty="0" err="1"/>
              <a:t>phần</a:t>
            </a:r>
            <a:r>
              <a:rPr lang="en-US" dirty="0"/>
              <a:t> </a:t>
            </a:r>
            <a:r>
              <a:rPr lang="en-US" dirty="0" err="1"/>
              <a:t>Kiến</a:t>
            </a:r>
            <a:r>
              <a:rPr lang="en-US" dirty="0"/>
              <a:t> </a:t>
            </a:r>
            <a:r>
              <a:rPr lang="en-US" dirty="0" err="1"/>
              <a:t>thức</a:t>
            </a:r>
            <a:r>
              <a:rPr lang="en-US" dirty="0"/>
              <a:t> </a:t>
            </a:r>
            <a:r>
              <a:rPr lang="en-US" dirty="0" err="1"/>
              <a:t>ngữ</a:t>
            </a:r>
            <a:r>
              <a:rPr lang="en-US" dirty="0"/>
              <a:t> </a:t>
            </a:r>
            <a:r>
              <a:rPr lang="en-US" dirty="0" err="1"/>
              <a:t>văn</a:t>
            </a:r>
            <a:r>
              <a:rPr lang="en-US" dirty="0"/>
              <a:t> </a:t>
            </a:r>
            <a:r>
              <a:rPr lang="en-US" dirty="0" err="1"/>
              <a:t>về</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để</a:t>
            </a:r>
            <a:r>
              <a:rPr lang="en-US" dirty="0"/>
              <a:t> </a:t>
            </a:r>
            <a:r>
              <a:rPr lang="en-US" dirty="0" err="1"/>
              <a:t>vận</a:t>
            </a:r>
            <a:r>
              <a:rPr lang="en-US" dirty="0"/>
              <a:t> </a:t>
            </a:r>
            <a:r>
              <a:rPr lang="en-US" dirty="0" err="1"/>
              <a:t>dụng</a:t>
            </a:r>
            <a:r>
              <a:rPr lang="en-US" dirty="0"/>
              <a:t> </a:t>
            </a:r>
            <a:r>
              <a:rPr lang="en-US" dirty="0" err="1"/>
              <a:t>vào</a:t>
            </a:r>
            <a:r>
              <a:rPr lang="en-US" dirty="0"/>
              <a:t> </a:t>
            </a:r>
            <a:r>
              <a:rPr lang="en-US" dirty="0" err="1"/>
              <a:t>đọc</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này</a:t>
            </a:r>
            <a:r>
              <a:rPr lang="en-US" dirty="0"/>
              <a:t>.</a:t>
            </a:r>
            <a:endParaRPr lang="en-US" dirty="0"/>
          </a:p>
          <a:p>
            <a:pPr>
              <a:lnSpc>
                <a:spcPct val="100000"/>
              </a:lnSpc>
              <a:spcBef>
                <a:spcPts val="600"/>
              </a:spcBef>
              <a:spcAft>
                <a:spcPts val="1800"/>
              </a:spcAft>
            </a:pPr>
            <a:r>
              <a:rPr lang="en-US" dirty="0"/>
              <a:t>(2) </a:t>
            </a:r>
            <a:r>
              <a:rPr lang="en-US" dirty="0" err="1"/>
              <a:t>Đọc</a:t>
            </a:r>
            <a:r>
              <a:rPr lang="en-US" dirty="0"/>
              <a:t> </a:t>
            </a:r>
            <a:r>
              <a:rPr lang="en-US" dirty="0" err="1"/>
              <a:t>trước</a:t>
            </a:r>
            <a:r>
              <a:rPr lang="en-US" dirty="0"/>
              <a:t> </a:t>
            </a:r>
            <a:r>
              <a:rPr lang="en-US" dirty="0" err="1"/>
              <a:t>văn</a:t>
            </a:r>
            <a:r>
              <a:rPr lang="en-US" dirty="0"/>
              <a:t> </a:t>
            </a:r>
            <a:r>
              <a:rPr lang="en-US" dirty="0" err="1"/>
              <a:t>bản</a:t>
            </a:r>
            <a:r>
              <a:rPr lang="en-US" dirty="0"/>
              <a:t> </a:t>
            </a:r>
            <a:r>
              <a:rPr lang="en-US" dirty="0" err="1"/>
              <a:t>để</a:t>
            </a:r>
            <a:r>
              <a:rPr lang="en-US" dirty="0"/>
              <a:t> </a:t>
            </a:r>
            <a:r>
              <a:rPr lang="en-US" dirty="0" err="1"/>
              <a:t>tìm</a:t>
            </a:r>
            <a:r>
              <a:rPr lang="en-US" dirty="0"/>
              <a:t> </a:t>
            </a:r>
            <a:r>
              <a:rPr lang="en-US" dirty="0" err="1"/>
              <a:t>hiểu</a:t>
            </a:r>
            <a:r>
              <a:rPr lang="en-US" dirty="0"/>
              <a:t> </a:t>
            </a:r>
            <a:r>
              <a:rPr lang="en-US" dirty="0" err="1"/>
              <a:t>giọng</a:t>
            </a:r>
            <a:r>
              <a:rPr lang="en-US" dirty="0"/>
              <a:t> </a:t>
            </a:r>
            <a:r>
              <a:rPr lang="en-US" dirty="0" err="1"/>
              <a:t>đọc</a:t>
            </a:r>
            <a:r>
              <a:rPr lang="en-US" dirty="0"/>
              <a:t>,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r>
              <a:rPr lang="en-US" dirty="0"/>
              <a:t>. …</a:t>
            </a:r>
            <a:r>
              <a:rPr lang="en-US" dirty="0" err="1"/>
              <a:t>đồng</a:t>
            </a:r>
            <a:r>
              <a:rPr lang="en-US" dirty="0"/>
              <a:t> </a:t>
            </a:r>
            <a:r>
              <a:rPr lang="en-US" dirty="0" err="1"/>
              <a:t>thời</a:t>
            </a:r>
            <a:r>
              <a:rPr lang="en-US" dirty="0"/>
              <a:t> </a:t>
            </a:r>
            <a:r>
              <a:rPr lang="en-US" dirty="0" err="1"/>
              <a:t>lưu</a:t>
            </a:r>
            <a:r>
              <a:rPr lang="en-US" dirty="0"/>
              <a:t> ý </a:t>
            </a:r>
            <a:r>
              <a:rPr lang="en-US" dirty="0" err="1"/>
              <a:t>các</a:t>
            </a:r>
            <a:r>
              <a:rPr lang="en-US" dirty="0"/>
              <a:t> </a:t>
            </a:r>
            <a:r>
              <a:rPr lang="en-US" dirty="0" err="1"/>
              <a:t>lệnh</a:t>
            </a:r>
            <a:r>
              <a:rPr lang="en-US" dirty="0"/>
              <a:t>/ </a:t>
            </a:r>
            <a:r>
              <a:rPr lang="en-US" dirty="0" err="1"/>
              <a:t>câu</a:t>
            </a:r>
            <a:r>
              <a:rPr lang="en-US" dirty="0"/>
              <a:t> </a:t>
            </a:r>
            <a:r>
              <a:rPr lang="en-US" dirty="0" err="1"/>
              <a:t>hỏi</a:t>
            </a:r>
            <a:r>
              <a:rPr lang="en-US" dirty="0"/>
              <a:t> ở </a:t>
            </a:r>
            <a:r>
              <a:rPr lang="en-US" dirty="0" err="1"/>
              <a:t>bên</a:t>
            </a:r>
            <a:r>
              <a:rPr lang="en-US" dirty="0"/>
              <a:t> </a:t>
            </a:r>
            <a:r>
              <a:rPr lang="en-US" dirty="0" err="1"/>
              <a:t>phải</a:t>
            </a:r>
            <a:r>
              <a:rPr lang="en-US" dirty="0"/>
              <a:t> </a:t>
            </a:r>
            <a:r>
              <a:rPr lang="en-US" dirty="0" err="1"/>
              <a:t>văn</a:t>
            </a:r>
            <a:r>
              <a:rPr lang="en-US" dirty="0"/>
              <a:t> </a:t>
            </a:r>
            <a:r>
              <a:rPr lang="en-US" dirty="0" err="1"/>
              <a:t>bản</a:t>
            </a:r>
            <a:r>
              <a:rPr lang="en-US" dirty="0"/>
              <a:t>.</a:t>
            </a:r>
            <a:endParaRPr lang="en-US" dirty="0"/>
          </a:p>
          <a:p>
            <a:pPr>
              <a:lnSpc>
                <a:spcPct val="100000"/>
              </a:lnSpc>
              <a:spcBef>
                <a:spcPts val="600"/>
              </a:spcBef>
              <a:spcAft>
                <a:spcPts val="1800"/>
              </a:spcAft>
            </a:pPr>
            <a:r>
              <a:rPr lang="en-US" dirty="0"/>
              <a:t>(3)  </a:t>
            </a:r>
            <a:r>
              <a:rPr lang="en-US" dirty="0" err="1"/>
              <a:t>Chú</a:t>
            </a:r>
            <a:r>
              <a:rPr lang="en-US" dirty="0"/>
              <a:t> ý </a:t>
            </a:r>
            <a:r>
              <a:rPr lang="en-US" dirty="0" err="1"/>
              <a:t>xem</a:t>
            </a: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 </a:t>
            </a:r>
            <a:endParaRPr lang="en-US" dirty="0"/>
          </a:p>
          <a:p>
            <a:pPr>
              <a:lnSpc>
                <a:spcPct val="100000"/>
              </a:lnSpc>
              <a:spcBef>
                <a:spcPts val="600"/>
              </a:spcBef>
              <a:spcAft>
                <a:spcPts val="1800"/>
              </a:spcAft>
            </a:pPr>
            <a:r>
              <a:rPr lang="en-US" dirty="0"/>
              <a:t>(4) </a:t>
            </a:r>
            <a:r>
              <a:rPr lang="en-US" dirty="0" err="1"/>
              <a:t>Tìm</a:t>
            </a:r>
            <a:r>
              <a:rPr lang="en-US" dirty="0"/>
              <a:t> </a:t>
            </a:r>
            <a:r>
              <a:rPr lang="en-US" dirty="0" err="1"/>
              <a:t>hiểu</a:t>
            </a:r>
            <a:r>
              <a:rPr lang="en-US" dirty="0"/>
              <a:t> </a:t>
            </a:r>
            <a:r>
              <a:rPr lang="en-US" dirty="0" err="1"/>
              <a:t>thêm</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thơ</a:t>
            </a:r>
            <a:r>
              <a:rPr lang="en-US" dirty="0"/>
              <a:t> </a:t>
            </a:r>
            <a:r>
              <a:rPr lang="en-US" dirty="0" err="1"/>
              <a:t>Nguyễn</a:t>
            </a:r>
            <a:r>
              <a:rPr lang="en-US" dirty="0"/>
              <a:t> </a:t>
            </a:r>
            <a:r>
              <a:rPr lang="en-US" dirty="0" err="1"/>
              <a:t>Khuyến</a:t>
            </a:r>
            <a:r>
              <a:rPr lang="en-US" dirty="0"/>
              <a:t> </a:t>
            </a:r>
            <a:r>
              <a:rPr lang="en-US" dirty="0" err="1"/>
              <a:t>và</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 (1839 – 1902).</a:t>
            </a:r>
            <a:r>
              <a:rPr lang="en-US" dirty="0" err="1"/>
              <a:t>Tìm</a:t>
            </a:r>
            <a:r>
              <a:rPr lang="en-US" dirty="0"/>
              <a:t> </a:t>
            </a:r>
            <a:r>
              <a:rPr lang="en-US" dirty="0" err="1"/>
              <a:t>đọc</a:t>
            </a:r>
            <a:r>
              <a:rPr lang="en-US" dirty="0"/>
              <a:t> </a:t>
            </a:r>
            <a:r>
              <a:rPr lang="en-US" dirty="0" err="1"/>
              <a:t>thêm</a:t>
            </a:r>
            <a:r>
              <a:rPr lang="en-US" dirty="0"/>
              <a:t> </a:t>
            </a:r>
            <a:r>
              <a:rPr lang="en-US" dirty="0" err="1"/>
              <a:t>và</a:t>
            </a:r>
            <a:r>
              <a:rPr lang="en-US" dirty="0"/>
              <a:t> </a:t>
            </a:r>
            <a:r>
              <a:rPr lang="en-US" dirty="0" err="1"/>
              <a:t>ghi</a:t>
            </a:r>
            <a:r>
              <a:rPr lang="en-US" dirty="0"/>
              <a:t> </a:t>
            </a:r>
            <a:r>
              <a:rPr lang="en-US" dirty="0" err="1"/>
              <a:t>chép</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có</a:t>
            </a:r>
            <a:r>
              <a:rPr lang="en-US" dirty="0"/>
              <a:t> </a:t>
            </a:r>
            <a:r>
              <a:rPr lang="en-US" dirty="0" err="1"/>
              <a:t>đề</a:t>
            </a:r>
            <a:r>
              <a:rPr lang="en-US" dirty="0"/>
              <a:t> </a:t>
            </a:r>
            <a:r>
              <a:rPr lang="en-US" dirty="0" err="1"/>
              <a:t>tài</a:t>
            </a:r>
            <a:r>
              <a:rPr lang="en-US" dirty="0"/>
              <a:t> </a:t>
            </a:r>
            <a:r>
              <a:rPr lang="en-US" dirty="0" err="1"/>
              <a:t>về</a:t>
            </a:r>
            <a:r>
              <a:rPr lang="en-US" dirty="0"/>
              <a:t> </a:t>
            </a:r>
            <a:r>
              <a:rPr lang="en-US" dirty="0" err="1"/>
              <a:t>truyền</a:t>
            </a:r>
            <a:r>
              <a:rPr lang="en-US" dirty="0"/>
              <a:t> </a:t>
            </a:r>
            <a:r>
              <a:rPr lang="en-US" dirty="0" err="1"/>
              <a:t>thống</a:t>
            </a:r>
            <a:r>
              <a:rPr lang="en-US" dirty="0"/>
              <a:t> </a:t>
            </a:r>
            <a:r>
              <a:rPr lang="en-US" dirty="0" err="1"/>
              <a:t>yêu</a:t>
            </a:r>
            <a:r>
              <a:rPr lang="en-US" dirty="0"/>
              <a:t> </a:t>
            </a:r>
            <a:r>
              <a:rPr lang="en-US" dirty="0" err="1"/>
              <a:t>nước</a:t>
            </a:r>
            <a:r>
              <a:rPr lang="en-US" dirty="0"/>
              <a:t> </a:t>
            </a:r>
            <a:r>
              <a:rPr lang="en-US" dirty="0" err="1"/>
              <a:t>của</a:t>
            </a:r>
            <a:r>
              <a:rPr lang="en-US" dirty="0"/>
              <a:t> </a:t>
            </a:r>
            <a:r>
              <a:rPr lang="en-US" dirty="0" err="1"/>
              <a:t>dân</a:t>
            </a:r>
            <a:r>
              <a:rPr lang="en-US" dirty="0"/>
              <a:t> </a:t>
            </a:r>
            <a:r>
              <a:rPr lang="en-US" dirty="0" err="1"/>
              <a:t>tộc</a:t>
            </a:r>
            <a:endParaRPr lang="en-US" dirty="0"/>
          </a:p>
        </p:txBody>
      </p:sp>
      <p:sp>
        <p:nvSpPr>
          <p:cNvPr id="5" name="Text Box 8"/>
          <p:cNvSpPr txBox="1"/>
          <p:nvPr/>
        </p:nvSpPr>
        <p:spPr>
          <a:xfrm>
            <a:off x="4610100" y="984041"/>
            <a:ext cx="9067800" cy="830997"/>
          </a:xfrm>
          <a:prstGeom prst="rect">
            <a:avLst/>
          </a:prstGeom>
          <a:noFill/>
        </p:spPr>
        <p:txBody>
          <a:bodyPr wrap="square">
            <a:spAutoFit/>
          </a:bodyPr>
          <a:lstStyle>
            <a:defPPr>
              <a:defRPr lang="en-US"/>
            </a:defPPr>
            <a:lvl1pPr algn="ctr">
              <a:spcBef>
                <a:spcPts val="600"/>
              </a:spcBef>
              <a:spcAft>
                <a:spcPts val="600"/>
              </a:spcAft>
              <a:defRPr sz="4800" b="1">
                <a:effectLst/>
                <a:latin typeface="#9Slide03 BoosterNextFYBlack" panose="02000A03000000020004" pitchFamily="2" charset="0"/>
                <a:ea typeface="Times New Roman" panose="02020603050405020304" pitchFamily="18" charset="0"/>
                <a:cs typeface="#9Slide03 Arima Madurai Bold" panose="00000800000000000000" pitchFamily="2" charset="0"/>
              </a:defRPr>
            </a:lvl1pPr>
          </a:lstStyle>
          <a:p>
            <a:r>
              <a:rPr lang="en-US" dirty="0"/>
              <a:t>Chuẩn bị bài tiếp theo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a:xfrm>
            <a:off x="0" y="0"/>
            <a:ext cx="18288000" cy="10287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nvSpPr>
        <p:spPr>
          <a:xfrm>
            <a:off x="715518" y="720090"/>
            <a:ext cx="16856964" cy="8846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nvGraphicFramePr>
        <p:xfrm>
          <a:off x="1447799" y="1371600"/>
          <a:ext cx="15392400" cy="7505701"/>
        </p:xfrm>
        <a:graphic>
          <a:graphicData uri="http://schemas.openxmlformats.org/drawingml/2006/table">
            <a:tbl>
              <a:tblPr firstRow="1" firstCol="1" bandRow="1">
                <a:tableStyleId>{5940675A-B579-460E-94D1-54222C63F5DA}</a:tableStyleId>
              </a:tblPr>
              <a:tblGrid>
                <a:gridCol w="2057401"/>
                <a:gridCol w="13334999"/>
              </a:tblGrid>
              <a:tr h="1154966">
                <a:tc gridSpan="2">
                  <a:txBody>
                    <a:bodyPr/>
                    <a:lstStyle/>
                    <a:p>
                      <a:pPr algn="ctr">
                        <a:spcBef>
                          <a:spcPts val="0"/>
                        </a:spcBef>
                        <a:spcAft>
                          <a:spcPts val="0"/>
                        </a:spcAft>
                      </a:pPr>
                      <a:r>
                        <a:rPr lang="en-US" sz="2300" dirty="0" err="1">
                          <a:effectLst/>
                          <a:latin typeface="#9Slide03 BoosterNextFYBlack" panose="02000A03000000020004" pitchFamily="2" charset="0"/>
                          <a:cs typeface="#9Slide03 Arima Madurai Bold" panose="00000800000000000000" pitchFamily="2" charset="0"/>
                        </a:rPr>
                        <a:t>BẢNG</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TỔNG</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HỢP</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KIẾN</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THỨC</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NGỮ</a:t>
                      </a:r>
                      <a:r>
                        <a:rPr lang="en-US" sz="2300" dirty="0">
                          <a:effectLst/>
                          <a:latin typeface="#9Slide03 BoosterNextFYBlack" panose="02000A03000000020004" pitchFamily="2" charset="0"/>
                          <a:cs typeface="#9Slide03 Arima Madurai Bold" panose="00000800000000000000" pitchFamily="2" charset="0"/>
                        </a:rPr>
                        <a:t> VĂN</a:t>
                      </a:r>
                      <a:endParaRPr lang="en-US" sz="2000" dirty="0">
                        <a:effectLst/>
                        <a:latin typeface="#9Slide03 BoosterNextFYBlack" panose="02000A03000000020004" pitchFamily="2" charset="0"/>
                        <a:cs typeface="#9Slide03 Arima Madurai Bold" panose="00000800000000000000" pitchFamily="2" charset="0"/>
                      </a:endParaRPr>
                    </a:p>
                    <a:p>
                      <a:pPr algn="ctr">
                        <a:spcBef>
                          <a:spcPts val="0"/>
                        </a:spcBef>
                        <a:spcAft>
                          <a:spcPts val="0"/>
                        </a:spcAft>
                      </a:pPr>
                      <a:r>
                        <a:rPr lang="en-US" sz="2300" dirty="0" err="1">
                          <a:effectLst/>
                          <a:latin typeface="#9Slide03 BoosterNextFYBlack" panose="02000A03000000020004" pitchFamily="2" charset="0"/>
                          <a:cs typeface="#9Slide03 Arima Madurai Bold" panose="00000800000000000000" pitchFamily="2" charset="0"/>
                        </a:rPr>
                        <a:t>Về</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thơ</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Đường</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luật</a:t>
                      </a:r>
                      <a:endParaRPr lang="en-US" sz="2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5557" marR="115557" marT="0" marB="0" anchor="ctr"/>
                </a:tc>
                <a:tc hMerge="1">
                  <a:tcPr/>
                </a:tc>
              </a:tr>
              <a:tr h="684424">
                <a:tc>
                  <a:txBody>
                    <a:bodyPr/>
                    <a:lstStyle/>
                    <a:p>
                      <a:pPr algn="ctr">
                        <a:spcBef>
                          <a:spcPts val="600"/>
                        </a:spcBef>
                        <a:spcAft>
                          <a:spcPts val="600"/>
                        </a:spcAft>
                      </a:pPr>
                      <a:r>
                        <a:rPr lang="en-US" sz="2300" dirty="0" err="1">
                          <a:effectLst/>
                          <a:latin typeface="#9Slide03 BoosterNextFYBlack" panose="02000A03000000020004" pitchFamily="2" charset="0"/>
                          <a:cs typeface="#9Slide03 Arima Madurai Bold" panose="00000800000000000000" pitchFamily="2" charset="0"/>
                        </a:rPr>
                        <a:t>Đặc</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điểm</a:t>
                      </a:r>
                      <a:endParaRPr lang="en-US" sz="2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lgn="ctr">
                        <a:spcBef>
                          <a:spcPts val="600"/>
                        </a:spcBef>
                        <a:spcAft>
                          <a:spcPts val="600"/>
                        </a:spcAft>
                      </a:pPr>
                      <a:r>
                        <a:rPr lang="en-US" sz="2300" dirty="0" err="1">
                          <a:effectLst/>
                          <a:latin typeface="#9Slide03 BoosterNextFYBlack" panose="02000A03000000020004" pitchFamily="2" charset="0"/>
                          <a:cs typeface="#9Slide03 Arima Madurai Bold" panose="00000800000000000000" pitchFamily="2" charset="0"/>
                        </a:rPr>
                        <a:t>Biểu</a:t>
                      </a:r>
                      <a:r>
                        <a:rPr lang="en-US" sz="2300" dirty="0">
                          <a:effectLst/>
                          <a:latin typeface="#9Slide03 BoosterNextFYBlack" panose="02000A03000000020004" pitchFamily="2" charset="0"/>
                          <a:cs typeface="#9Slide03 Arima Madurai Bold" panose="00000800000000000000" pitchFamily="2" charset="0"/>
                        </a:rPr>
                        <a:t> </a:t>
                      </a:r>
                      <a:r>
                        <a:rPr lang="en-US" sz="2300" dirty="0" err="1">
                          <a:effectLst/>
                          <a:latin typeface="#9Slide03 BoosterNextFYBlack" panose="02000A03000000020004" pitchFamily="2" charset="0"/>
                          <a:cs typeface="#9Slide03 Arima Madurai Bold" panose="00000800000000000000" pitchFamily="2" charset="0"/>
                        </a:rPr>
                        <a:t>hiện</a:t>
                      </a:r>
                      <a:endParaRPr lang="en-US" sz="2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5557" marR="115557" marT="0" marB="0" anchor="ctr"/>
                </a:tc>
              </a:tr>
              <a:tr h="512713">
                <a:tc>
                  <a:txBody>
                    <a:bodyPr/>
                    <a:lstStyle/>
                    <a:p>
                      <a:pPr>
                        <a:spcBef>
                          <a:spcPts val="600"/>
                        </a:spcBef>
                        <a:spcAft>
                          <a:spcPts val="600"/>
                        </a:spcAft>
                      </a:pPr>
                      <a:r>
                        <a:rPr lang="en-US" sz="2300" dirty="0">
                          <a:effectLst/>
                          <a:latin typeface="#9Slide03 Arima Madurai Bold" panose="00000800000000000000" pitchFamily="2" charset="0"/>
                          <a:cs typeface="#9Slide03 Arima Madurai Bold" panose="00000800000000000000" pitchFamily="2" charset="0"/>
                        </a:rPr>
                        <a:t>1. </a:t>
                      </a:r>
                      <a:r>
                        <a:rPr lang="en-US" sz="2300" dirty="0" err="1">
                          <a:effectLst/>
                          <a:latin typeface="#9Slide03 Arima Madurai Bold" panose="00000800000000000000" pitchFamily="2" charset="0"/>
                          <a:cs typeface="#9Slide03 Arima Madurai Bold" panose="00000800000000000000" pitchFamily="2" charset="0"/>
                        </a:rPr>
                        <a:t>Nguồn</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gốc</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spcBef>
                          <a:spcPts val="0"/>
                        </a:spcBef>
                        <a:spcAft>
                          <a:spcPts val="0"/>
                        </a:spcAft>
                      </a:pPr>
                      <a:r>
                        <a:rPr lang="en-US" sz="2300" dirty="0" err="1">
                          <a:effectLst/>
                          <a:latin typeface="#9Slide03 Arima Madurai Bold" panose="00000800000000000000" pitchFamily="2" charset="0"/>
                          <a:cs typeface="#9Slide03 Arima Madurai Bold" panose="00000800000000000000" pitchFamily="2" charset="0"/>
                        </a:rPr>
                        <a:t>Thời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đời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Đường</a:t>
                      </a:r>
                      <a:r>
                        <a:rPr lang="en-US" sz="2300" dirty="0">
                          <a:effectLst/>
                          <a:latin typeface="#9Slide03 Arima Madurai Bold" panose="00000800000000000000" pitchFamily="2" charset="0"/>
                          <a:cs typeface="#9Slide03 Arima Madurai Bold" panose="00000800000000000000" pitchFamily="2" charset="0"/>
                        </a:rPr>
                        <a:t>, Trung </a:t>
                      </a:r>
                      <a:r>
                        <a:rPr lang="en-US" sz="2300" dirty="0" err="1">
                          <a:effectLst/>
                          <a:latin typeface="#9Slide03 Arima Madurai Bold" panose="00000800000000000000" pitchFamily="2" charset="0"/>
                          <a:cs typeface="#9Slide03 Arima Madurai Bold" panose="00000800000000000000" pitchFamily="2" charset="0"/>
                        </a:rPr>
                        <a:t>Quốc</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r h="512713">
                <a:tc>
                  <a:txBody>
                    <a:bodyPr/>
                    <a:lstStyle/>
                    <a:p>
                      <a:pPr>
                        <a:spcBef>
                          <a:spcPts val="600"/>
                        </a:spcBef>
                        <a:spcAft>
                          <a:spcPts val="600"/>
                        </a:spcAft>
                      </a:pPr>
                      <a:r>
                        <a:rPr lang="en-US" sz="2300">
                          <a:effectLst/>
                          <a:latin typeface="#9Slide03 Arima Madurai Bold" panose="00000800000000000000" pitchFamily="2" charset="0"/>
                          <a:cs typeface="#9Slide03 Arima Madurai Bold" panose="00000800000000000000" pitchFamily="2" charset="0"/>
                        </a:rPr>
                        <a:t>2. Thể thơ</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spcBef>
                          <a:spcPts val="0"/>
                        </a:spcBef>
                        <a:spcAft>
                          <a:spcPts val="0"/>
                        </a:spcAft>
                      </a:pPr>
                      <a:r>
                        <a:rPr lang="en-US" sz="2300" dirty="0" err="1">
                          <a:effectLst/>
                          <a:latin typeface="#9Slide03 Arima Madurai Bold" panose="00000800000000000000" pitchFamily="2" charset="0"/>
                          <a:cs typeface="#9Slide03 Arima Madurai Bold" panose="00000800000000000000" pitchFamily="2" charset="0"/>
                        </a:rPr>
                        <a:t>Thất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ngôn</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và</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ngũ</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ngôn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r h="512713">
                <a:tc>
                  <a:txBody>
                    <a:bodyPr/>
                    <a:lstStyle/>
                    <a:p>
                      <a:pPr>
                        <a:spcBef>
                          <a:spcPts val="600"/>
                        </a:spcBef>
                        <a:spcAft>
                          <a:spcPts val="600"/>
                        </a:spcAft>
                      </a:pPr>
                      <a:r>
                        <a:rPr lang="en-US" sz="2300">
                          <a:effectLst/>
                          <a:latin typeface="#9Slide03 Arima Madurai Bold" panose="00000800000000000000" pitchFamily="2" charset="0"/>
                          <a:cs typeface="#9Slide03 Arima Madurai Bold" panose="00000800000000000000" pitchFamily="2" charset="0"/>
                        </a:rPr>
                        <a:t>3. Dạng thơ</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spcBef>
                          <a:spcPts val="0"/>
                        </a:spcBef>
                        <a:spcAft>
                          <a:spcPts val="0"/>
                        </a:spcAft>
                      </a:pPr>
                      <a:r>
                        <a:rPr lang="en-US" sz="2300">
                          <a:effectLst/>
                          <a:latin typeface="#9Slide03 Arima Madurai Bold" panose="00000800000000000000" pitchFamily="2" charset="0"/>
                          <a:cs typeface="#9Slide03 Arima Madurai Bold" panose="00000800000000000000" pitchFamily="2" charset="0"/>
                        </a:rPr>
                        <a:t>Bát cú và tứ tuyệt</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r h="1029057">
                <a:tc>
                  <a:txBody>
                    <a:bodyPr/>
                    <a:lstStyle/>
                    <a:p>
                      <a:pPr>
                        <a:spcBef>
                          <a:spcPts val="600"/>
                        </a:spcBef>
                        <a:spcAft>
                          <a:spcPts val="600"/>
                        </a:spcAft>
                      </a:pPr>
                      <a:r>
                        <a:rPr lang="en-US" sz="2300">
                          <a:effectLst/>
                          <a:latin typeface="#9Slide03 Arima Madurai Bold" panose="00000800000000000000" pitchFamily="2" charset="0"/>
                          <a:cs typeface="#9Slide03 Arima Madurai Bold" panose="00000800000000000000" pitchFamily="2" charset="0"/>
                        </a:rPr>
                        <a:t>4. Bố cục</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lgn="just">
                        <a:spcBef>
                          <a:spcPts val="0"/>
                        </a:spcBef>
                        <a:spcAft>
                          <a:spcPts val="0"/>
                        </a:spcAft>
                      </a:pP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Bát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cú</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Đề</a:t>
                      </a:r>
                      <a:r>
                        <a:rPr lang="en-US" sz="2300" dirty="0">
                          <a:effectLst/>
                          <a:latin typeface="#9Slide03 Arima Madurai Bold" panose="00000800000000000000" pitchFamily="2" charset="0"/>
                          <a:cs typeface="#9Slide03 Arima Madurai Bold" panose="00000800000000000000" pitchFamily="2" charset="0"/>
                        </a:rPr>
                        <a:t> – </a:t>
                      </a:r>
                      <a:r>
                        <a:rPr lang="en-US" sz="2300" dirty="0" err="1">
                          <a:effectLst/>
                          <a:latin typeface="#9Slide03 Arima Madurai Bold" panose="00000800000000000000" pitchFamily="2" charset="0"/>
                          <a:cs typeface="#9Slide03 Arima Madurai Bold" panose="00000800000000000000" pitchFamily="2" charset="0"/>
                        </a:rPr>
                        <a:t>thực</a:t>
                      </a:r>
                      <a:r>
                        <a:rPr lang="en-US" sz="2300" dirty="0">
                          <a:effectLst/>
                          <a:latin typeface="#9Slide03 Arima Madurai Bold" panose="00000800000000000000" pitchFamily="2" charset="0"/>
                          <a:cs typeface="#9Slide03 Arima Madurai Bold" panose="00000800000000000000" pitchFamily="2" charset="0"/>
                        </a:rPr>
                        <a:t> – </a:t>
                      </a:r>
                      <a:r>
                        <a:rPr lang="en-US" sz="2300" dirty="0" err="1">
                          <a:effectLst/>
                          <a:latin typeface="#9Slide03 Arima Madurai Bold" panose="00000800000000000000" pitchFamily="2" charset="0"/>
                          <a:cs typeface="#9Slide03 Arima Madurai Bold" panose="00000800000000000000" pitchFamily="2" charset="0"/>
                        </a:rPr>
                        <a:t>luận</a:t>
                      </a:r>
                      <a:r>
                        <a:rPr lang="en-US" sz="2300" dirty="0">
                          <a:effectLst/>
                          <a:latin typeface="#9Slide03 Arima Madurai Bold" panose="00000800000000000000" pitchFamily="2" charset="0"/>
                          <a:cs typeface="#9Slide03 Arima Madurai Bold" panose="00000800000000000000" pitchFamily="2" charset="0"/>
                        </a:rPr>
                        <a:t> – </a:t>
                      </a:r>
                      <a:r>
                        <a:rPr lang="en-US" sz="2300" dirty="0" err="1">
                          <a:effectLst/>
                          <a:latin typeface="#9Slide03 Arima Madurai Bold" panose="00000800000000000000" pitchFamily="2" charset="0"/>
                          <a:cs typeface="#9Slide03 Arima Madurai Bold" panose="00000800000000000000" pitchFamily="2" charset="0"/>
                        </a:rPr>
                        <a:t>kết</a:t>
                      </a:r>
                      <a:endParaRPr lang="en-US" sz="2000" dirty="0">
                        <a:effectLst/>
                        <a:latin typeface="#9Slide03 Arima Madurai Bold" panose="00000800000000000000" pitchFamily="2" charset="0"/>
                        <a:cs typeface="#9Slide03 Arima Madurai Bold" panose="00000800000000000000" pitchFamily="2" charset="0"/>
                      </a:endParaRPr>
                    </a:p>
                    <a:p>
                      <a:pPr algn="just">
                        <a:spcBef>
                          <a:spcPts val="0"/>
                        </a:spcBef>
                        <a:spcAft>
                          <a:spcPts val="0"/>
                        </a:spcAft>
                      </a:pP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Tứ</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tuyệt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Khởi</a:t>
                      </a:r>
                      <a:r>
                        <a:rPr lang="en-US" sz="2300" dirty="0">
                          <a:effectLst/>
                          <a:latin typeface="#9Slide03 Arima Madurai Bold" panose="00000800000000000000" pitchFamily="2" charset="0"/>
                          <a:cs typeface="#9Slide03 Arima Madurai Bold" panose="00000800000000000000" pitchFamily="2" charset="0"/>
                        </a:rPr>
                        <a:t> – </a:t>
                      </a:r>
                      <a:r>
                        <a:rPr lang="en-US" sz="2300" dirty="0" err="1">
                          <a:effectLst/>
                          <a:latin typeface="#9Slide03 Arima Madurai Bold" panose="00000800000000000000" pitchFamily="2" charset="0"/>
                          <a:cs typeface="#9Slide03 Arima Madurai Bold" panose="00000800000000000000" pitchFamily="2" charset="0"/>
                        </a:rPr>
                        <a:t>thừa</a:t>
                      </a:r>
                      <a:r>
                        <a:rPr lang="en-US" sz="2300" dirty="0">
                          <a:effectLst/>
                          <a:latin typeface="#9Slide03 Arima Madurai Bold" panose="00000800000000000000" pitchFamily="2" charset="0"/>
                          <a:cs typeface="#9Slide03 Arima Madurai Bold" panose="00000800000000000000" pitchFamily="2" charset="0"/>
                        </a:rPr>
                        <a:t> – </a:t>
                      </a:r>
                      <a:r>
                        <a:rPr lang="en-US" sz="2300" dirty="0" err="1">
                          <a:effectLst/>
                          <a:latin typeface="#9Slide03 Arima Madurai Bold" panose="00000800000000000000" pitchFamily="2" charset="0"/>
                          <a:cs typeface="#9Slide03 Arima Madurai Bold" panose="00000800000000000000" pitchFamily="2" charset="0"/>
                        </a:rPr>
                        <a:t>chuyển</a:t>
                      </a:r>
                      <a:r>
                        <a:rPr lang="en-US" sz="2300" dirty="0">
                          <a:effectLst/>
                          <a:latin typeface="#9Slide03 Arima Madurai Bold" panose="00000800000000000000" pitchFamily="2" charset="0"/>
                          <a:cs typeface="#9Slide03 Arima Madurai Bold" panose="00000800000000000000" pitchFamily="2" charset="0"/>
                        </a:rPr>
                        <a:t> – </a:t>
                      </a:r>
                      <a:r>
                        <a:rPr lang="en-US" sz="2300" dirty="0" err="1">
                          <a:effectLst/>
                          <a:latin typeface="#9Slide03 Arima Madurai Bold" panose="00000800000000000000" pitchFamily="2" charset="0"/>
                          <a:cs typeface="#9Slide03 Arima Madurai Bold" panose="00000800000000000000" pitchFamily="2" charset="0"/>
                        </a:rPr>
                        <a:t>hợp</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r h="945521">
                <a:tc>
                  <a:txBody>
                    <a:bodyPr/>
                    <a:lstStyle/>
                    <a:p>
                      <a:pPr>
                        <a:spcBef>
                          <a:spcPts val="600"/>
                        </a:spcBef>
                        <a:spcAft>
                          <a:spcPts val="600"/>
                        </a:spcAft>
                      </a:pPr>
                      <a:r>
                        <a:rPr lang="en-US" sz="2300">
                          <a:effectLst/>
                          <a:latin typeface="#9Slide03 Arima Madurai Bold" panose="00000800000000000000" pitchFamily="2" charset="0"/>
                          <a:cs typeface="#9Slide03 Arima Madurai Bold" panose="00000800000000000000" pitchFamily="2" charset="0"/>
                        </a:rPr>
                        <a:t>5. Niêm </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lgn="just">
                        <a:spcBef>
                          <a:spcPts val="0"/>
                        </a:spcBef>
                        <a:spcAft>
                          <a:spcPts val="0"/>
                        </a:spcAft>
                      </a:pPr>
                      <a:r>
                        <a:rPr lang="en-US" sz="2300" dirty="0" err="1">
                          <a:effectLst/>
                          <a:latin typeface="#9Slide03 Arima Madurai Bold" panose="00000800000000000000" pitchFamily="2" charset="0"/>
                          <a:cs typeface="#9Slide03 Arima Madurai Bold" panose="00000800000000000000" pitchFamily="2" charset="0"/>
                        </a:rPr>
                        <a:t>Chữ</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thứ</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hai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của</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các</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cặp</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câu</a:t>
                      </a:r>
                      <a:r>
                        <a:rPr lang="en-US" sz="2300" dirty="0">
                          <a:effectLst/>
                          <a:latin typeface="#9Slide03 Arima Madurai Bold" panose="00000800000000000000" pitchFamily="2" charset="0"/>
                          <a:cs typeface="#9Slide03 Arima Madurai Bold" panose="00000800000000000000" pitchFamily="2" charset="0"/>
                        </a:rPr>
                        <a:t>: 1-8, 2-3, 4-5, 6-7 </a:t>
                      </a:r>
                      <a:r>
                        <a:rPr lang="en-US" sz="2300" dirty="0" err="1">
                          <a:effectLst/>
                          <a:latin typeface="#9Slide03 Arima Madurai Bold" panose="00000800000000000000" pitchFamily="2" charset="0"/>
                          <a:cs typeface="#9Slide03 Arima Madurai Bold" panose="00000800000000000000" pitchFamily="2" charset="0"/>
                        </a:rPr>
                        <a:t>trong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thơ</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bát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cú</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và</a:t>
                      </a:r>
                      <a:r>
                        <a:rPr lang="en-US" sz="2300" dirty="0">
                          <a:effectLst/>
                          <a:latin typeface="#9Slide03 Arima Madurai Bold" panose="00000800000000000000" pitchFamily="2" charset="0"/>
                          <a:cs typeface="#9Slide03 Arima Madurai Bold" panose="00000800000000000000" pitchFamily="2" charset="0"/>
                        </a:rPr>
                        <a:t> 1-4, 2-3 </a:t>
                      </a:r>
                      <a:r>
                        <a:rPr lang="en-US" sz="2300" dirty="0" err="1">
                          <a:effectLst/>
                          <a:latin typeface="#9Slide03 Arima Madurai Bold" panose="00000800000000000000" pitchFamily="2" charset="0"/>
                          <a:cs typeface="#9Slide03 Arima Madurai Bold" panose="00000800000000000000" pitchFamily="2" charset="0"/>
                        </a:rPr>
                        <a:t>trong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thơ</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tứ</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tuyệt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phải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cùng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thanh</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bằng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hoặc</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trắc</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với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nhau</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r h="538456">
                <a:tc>
                  <a:txBody>
                    <a:bodyPr/>
                    <a:lstStyle/>
                    <a:p>
                      <a:pPr>
                        <a:spcBef>
                          <a:spcPts val="600"/>
                        </a:spcBef>
                        <a:spcAft>
                          <a:spcPts val="600"/>
                        </a:spcAft>
                      </a:pPr>
                      <a:r>
                        <a:rPr lang="en-US" sz="2300">
                          <a:effectLst/>
                          <a:latin typeface="#9Slide03 Arima Madurai Bold" panose="00000800000000000000" pitchFamily="2" charset="0"/>
                          <a:cs typeface="#9Slide03 Arima Madurai Bold" panose="00000800000000000000" pitchFamily="2" charset="0"/>
                        </a:rPr>
                        <a:t>6. Luật</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lgn="just">
                        <a:spcBef>
                          <a:spcPts val="0"/>
                        </a:spcBef>
                        <a:spcAft>
                          <a:spcPts val="0"/>
                        </a:spcAft>
                      </a:pPr>
                      <a:r>
                        <a:rPr lang="en-US" sz="2300" dirty="0" err="1">
                          <a:effectLst/>
                          <a:latin typeface="#9Slide03 Arima Madurai Bold" panose="00000800000000000000" pitchFamily="2" charset="0"/>
                          <a:cs typeface="#9Slide03 Arima Madurai Bold" panose="00000800000000000000" pitchFamily="2" charset="0"/>
                        </a:rPr>
                        <a:t>Chữ</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thứ</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hai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của</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câu</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thứ</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nhất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trong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bài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thơ</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mang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thanh</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nào</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thì</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bài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thơ</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được</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viết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theo</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luật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đó</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r h="589712">
                <a:tc>
                  <a:txBody>
                    <a:bodyPr/>
                    <a:lstStyle/>
                    <a:p>
                      <a:pPr>
                        <a:spcBef>
                          <a:spcPts val="600"/>
                        </a:spcBef>
                        <a:spcAft>
                          <a:spcPts val="600"/>
                        </a:spcAft>
                      </a:pPr>
                      <a:r>
                        <a:rPr lang="en-US" sz="2300">
                          <a:effectLst/>
                          <a:latin typeface="#9Slide03 Arima Madurai Bold" panose="00000800000000000000" pitchFamily="2" charset="0"/>
                          <a:cs typeface="#9Slide03 Arima Madurai Bold" panose="00000800000000000000" pitchFamily="2" charset="0"/>
                        </a:rPr>
                        <a:t>7. Vần</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lgn="just">
                        <a:spcBef>
                          <a:spcPts val="0"/>
                        </a:spcBef>
                        <a:spcAft>
                          <a:spcPts val="0"/>
                        </a:spcAft>
                      </a:pPr>
                      <a:r>
                        <a:rPr lang="en-US" sz="2300" dirty="0" err="1">
                          <a:effectLst/>
                          <a:latin typeface="#9Slide03 Arima Madurai Bold" panose="00000800000000000000" pitchFamily="2" charset="0"/>
                          <a:cs typeface="#9Slide03 Arima Madurai Bold" panose="00000800000000000000" pitchFamily="2" charset="0"/>
                        </a:rPr>
                        <a:t>Gieo</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vần</a:t>
                      </a:r>
                      <a:r>
                        <a:rPr lang="en-US" sz="2300" dirty="0">
                          <a:effectLst/>
                          <a:latin typeface="#9Slide03 Arima Madurai Bold" panose="00000800000000000000" pitchFamily="2" charset="0"/>
                          <a:cs typeface="#9Slide03 Arima Madurai Bold" panose="00000800000000000000" pitchFamily="2" charset="0"/>
                        </a:rPr>
                        <a:t> ở </a:t>
                      </a:r>
                      <a:r>
                        <a:rPr lang="en-US" sz="2300" dirty="0" err="1">
                          <a:effectLst/>
                          <a:latin typeface="#9Slide03 Arima Madurai Bold" panose="00000800000000000000" pitchFamily="2" charset="0"/>
                          <a:cs typeface="#9Slide03 Arima Madurai Bold" panose="00000800000000000000" pitchFamily="2" charset="0"/>
                        </a:rPr>
                        <a:t>chữ</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cuối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cùng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của</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các</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câu</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thơ</a:t>
                      </a:r>
                      <a:r>
                        <a:rPr lang="en-US" sz="2300" dirty="0">
                          <a:effectLst/>
                          <a:latin typeface="#9Slide03 Arima Madurai Bold" panose="00000800000000000000" pitchFamily="2" charset="0"/>
                          <a:cs typeface="#9Slide03 Arima Madurai Bold" panose="00000800000000000000" pitchFamily="2" charset="0"/>
                        </a:rPr>
                        <a:t> 1,2,4,6,8 </a:t>
                      </a:r>
                      <a:r>
                        <a:rPr lang="en-US" sz="2300" dirty="0" err="1">
                          <a:effectLst/>
                          <a:latin typeface="#9Slide03 Arima Madurai Bold" panose="00000800000000000000" pitchFamily="2" charset="0"/>
                          <a:cs typeface="#9Slide03 Arima Madurai Bold" panose="00000800000000000000" pitchFamily="2" charset="0"/>
                        </a:rPr>
                        <a:t>trong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bài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thơ</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bát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cú</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và</a:t>
                      </a:r>
                      <a:r>
                        <a:rPr lang="en-US" sz="2300" dirty="0">
                          <a:effectLst/>
                          <a:latin typeface="#9Slide03 Arima Madurai Bold" panose="00000800000000000000" pitchFamily="2" charset="0"/>
                          <a:cs typeface="#9Slide03 Arima Madurai Bold" panose="00000800000000000000" pitchFamily="2" charset="0"/>
                        </a:rPr>
                        <a:t> 1,2,4 </a:t>
                      </a:r>
                      <a:r>
                        <a:rPr lang="en-US" sz="2300" dirty="0" err="1">
                          <a:effectLst/>
                          <a:latin typeface="#9Slide03 Arima Madurai Bold" panose="00000800000000000000" pitchFamily="2" charset="0"/>
                          <a:cs typeface="#9Slide03 Arima Madurai Bold" panose="00000800000000000000" pitchFamily="2" charset="0"/>
                        </a:rPr>
                        <a:t>trong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bài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thơ</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tứ</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tuyệt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r h="512713">
                <a:tc>
                  <a:txBody>
                    <a:bodyPr/>
                    <a:lstStyle/>
                    <a:p>
                      <a:pPr>
                        <a:spcBef>
                          <a:spcPts val="600"/>
                        </a:spcBef>
                        <a:spcAft>
                          <a:spcPts val="600"/>
                        </a:spcAft>
                      </a:pPr>
                      <a:r>
                        <a:rPr lang="en-US" sz="2300">
                          <a:effectLst/>
                          <a:latin typeface="#9Slide03 Arima Madurai Bold" panose="00000800000000000000" pitchFamily="2" charset="0"/>
                          <a:cs typeface="#9Slide03 Arima Madurai Bold" panose="00000800000000000000" pitchFamily="2" charset="0"/>
                        </a:rPr>
                        <a:t>8. Nhịp</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spcBef>
                          <a:spcPts val="0"/>
                        </a:spcBef>
                        <a:spcAft>
                          <a:spcPts val="0"/>
                        </a:spcAft>
                      </a:pPr>
                      <a:r>
                        <a:rPr lang="en-US" sz="2300" dirty="0">
                          <a:effectLst/>
                          <a:latin typeface="#9Slide03 Arima Madurai Bold" panose="00000800000000000000" pitchFamily="2" charset="0"/>
                          <a:cs typeface="#9Slide03 Arima Madurai Bold" panose="00000800000000000000" pitchFamily="2" charset="0"/>
                        </a:rPr>
                        <a:t>4/3 </a:t>
                      </a:r>
                      <a:r>
                        <a:rPr lang="en-US" sz="2300" dirty="0" err="1">
                          <a:effectLst/>
                          <a:latin typeface="#9Slide03 Arima Madurai Bold" panose="00000800000000000000" pitchFamily="2" charset="0"/>
                          <a:cs typeface="#9Slide03 Arima Madurai Bold" panose="00000800000000000000" pitchFamily="2" charset="0"/>
                        </a:rPr>
                        <a:t>hoặc</a:t>
                      </a:r>
                      <a:r>
                        <a:rPr lang="en-US" sz="2300" dirty="0">
                          <a:effectLst/>
                          <a:latin typeface="#9Slide03 Arima Madurai Bold" panose="00000800000000000000" pitchFamily="2" charset="0"/>
                          <a:cs typeface="#9Slide03 Arima Madurai Bold" panose="00000800000000000000" pitchFamily="2" charset="0"/>
                        </a:rPr>
                        <a:t> 2/3</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r h="512713">
                <a:tc>
                  <a:txBody>
                    <a:bodyPr/>
                    <a:lstStyle/>
                    <a:p>
                      <a:pPr>
                        <a:spcBef>
                          <a:spcPts val="600"/>
                        </a:spcBef>
                        <a:spcAft>
                          <a:spcPts val="600"/>
                        </a:spcAft>
                      </a:pPr>
                      <a:r>
                        <a:rPr lang="en-US" sz="2300">
                          <a:effectLst/>
                          <a:latin typeface="#9Slide03 Arima Madurai Bold" panose="00000800000000000000" pitchFamily="2" charset="0"/>
                          <a:cs typeface="#9Slide03 Arima Madurai Bold" panose="00000800000000000000" pitchFamily="2" charset="0"/>
                        </a:rPr>
                        <a:t>9. Đối</a:t>
                      </a:r>
                      <a:endPar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c>
                  <a:txBody>
                    <a:bodyPr/>
                    <a:lstStyle/>
                    <a:p>
                      <a:pPr algn="just">
                        <a:spcBef>
                          <a:spcPts val="0"/>
                        </a:spcBef>
                        <a:spcAft>
                          <a:spcPts val="0"/>
                        </a:spcAft>
                      </a:pPr>
                      <a:r>
                        <a:rPr lang="en-US" sz="2300" dirty="0" err="1">
                          <a:effectLst/>
                          <a:latin typeface="#9Slide03 Arima Madurai Bold" panose="00000800000000000000" pitchFamily="2" charset="0"/>
                          <a:cs typeface="#9Slide03 Arima Madurai Bold" panose="00000800000000000000" pitchFamily="2" charset="0"/>
                        </a:rPr>
                        <a:t>Phần</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thực</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và</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luận</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trong</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bài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thơ</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bát</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cú</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đối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về</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âm</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từ</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loại</a:t>
                      </a:r>
                      <a:r>
                        <a:rPr lang="en-US" sz="2300" dirty="0">
                          <a:effectLst/>
                          <a:latin typeface="#9Slide03 Arima Madurai Bold" panose="00000800000000000000" pitchFamily="2" charset="0"/>
                          <a:cs typeface="#9Slide03 Arima Madurai Bold" panose="00000800000000000000" pitchFamily="2" charset="0"/>
                        </a:rPr>
                        <a:t>, </a:t>
                      </a:r>
                      <a:r>
                        <a:rPr lang="en-US" sz="2300" dirty="0" err="1">
                          <a:effectLst/>
                          <a:latin typeface="#9Slide03 Arima Madurai Bold" panose="00000800000000000000" pitchFamily="2" charset="0"/>
                          <a:cs typeface="#9Slide03 Arima Madurai Bold" panose="00000800000000000000" pitchFamily="2" charset="0"/>
                        </a:rPr>
                        <a:t>nghĩa</a:t>
                      </a:r>
                      <a:r>
                        <a:rPr lang="en-US" sz="23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5557" marR="115557" marT="0" marB="0" anchor="ct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pic>
        <p:nvPicPr>
          <p:cNvPr id="3" name="Picture 2" descr="A painting of a person riding a hors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 y="23352"/>
            <a:ext cx="18341045" cy="10263648"/>
          </a:xfrm>
          <a:prstGeom prst="rect">
            <a:avLst/>
          </a:prstGeom>
        </p:spPr>
      </p:pic>
      <p:sp>
        <p:nvSpPr>
          <p:cNvPr id="5" name="Rectangle 4"/>
          <p:cNvSpPr/>
          <p:nvPr/>
        </p:nvSpPr>
        <p:spPr>
          <a:xfrm>
            <a:off x="9372600" y="7200900"/>
            <a:ext cx="8534400" cy="1981200"/>
          </a:xfrm>
          <a:prstGeom prst="rect">
            <a:avLst/>
          </a:pr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639300" y="7524750"/>
            <a:ext cx="8001000" cy="13335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4800" b="1" dirty="0">
                <a:latin typeface="#9Slide07 IcielAmerigraf" pitchFamily="2" charset="0"/>
              </a:rPr>
              <a:t>NAM </a:t>
            </a:r>
            <a:r>
              <a:rPr lang="en-US" sz="4800" b="1" dirty="0" err="1">
                <a:latin typeface="#9Slide07 IcielAmerigraf" pitchFamily="2" charset="0"/>
              </a:rPr>
              <a:t>QUỐC</a:t>
            </a:r>
            <a:r>
              <a:rPr lang="en-US" sz="4800" b="1" dirty="0">
                <a:latin typeface="#9Slide07 IcielAmerigraf" pitchFamily="2" charset="0"/>
              </a:rPr>
              <a:t> </a:t>
            </a:r>
            <a:r>
              <a:rPr lang="en-US" sz="4800" b="1" dirty="0" err="1">
                <a:latin typeface="#9Slide07 IcielAmerigraf" pitchFamily="2" charset="0"/>
              </a:rPr>
              <a:t>SƠN</a:t>
            </a:r>
            <a:r>
              <a:rPr lang="en-US" sz="4800" b="1" dirty="0">
                <a:latin typeface="#9Slide07 IcielAmerigraf" pitchFamily="2" charset="0"/>
              </a:rPr>
              <a:t> HÀ</a:t>
            </a:r>
            <a:endParaRPr lang="en-US" sz="4800" b="1" dirty="0">
              <a:latin typeface="#9Slide07 IcielAmerigraf"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p:cNvSpPr/>
          <p:nvPr/>
        </p:nvSpPr>
        <p:spPr>
          <a:xfrm>
            <a:off x="1006300" y="2058115"/>
            <a:ext cx="6858000" cy="6781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srcRect l="49440" r="1" b="1"/>
          <a:stretch>
            <a:fillRect/>
          </a:stretch>
        </p:blipFill>
        <p:spPr>
          <a:xfrm>
            <a:off x="5334000" y="0"/>
            <a:ext cx="12954000" cy="10286990"/>
          </a:xfrm>
          <a:prstGeom prst="rect">
            <a:avLst/>
          </a:prstGeom>
        </p:spPr>
      </p:pic>
      <p:pic>
        <p:nvPicPr>
          <p:cNvPr id="6" name="Picture 5" descr="A painting of a person riding a hors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52" t="21924" r="-552" b="21080"/>
          <a:stretch>
            <a:fillRect/>
          </a:stretch>
        </p:blipFill>
        <p:spPr>
          <a:xfrm rot="16200000">
            <a:off x="2857500" y="1152833"/>
            <a:ext cx="5867400" cy="8534400"/>
          </a:xfrm>
          <a:prstGeom prst="rect">
            <a:avLst/>
          </a:prstGeom>
        </p:spPr>
      </p:pic>
      <p:pic>
        <p:nvPicPr>
          <p:cNvPr id="8" name="图片 18"/>
          <p:cNvPicPr>
            <a:picLocks noChangeAspect="1"/>
          </p:cNvPicPr>
          <p:nvPr/>
        </p:nvPicPr>
        <p:blipFill>
          <a:blip r:embed="rId3"/>
          <a:stretch>
            <a:fillRect/>
          </a:stretch>
        </p:blipFill>
        <p:spPr>
          <a:xfrm>
            <a:off x="11674300" y="-23352"/>
            <a:ext cx="3718099" cy="8327923"/>
          </a:xfrm>
          <a:prstGeom prst="rect">
            <a:avLst/>
          </a:prstGeom>
        </p:spPr>
      </p:pic>
      <p:sp>
        <p:nvSpPr>
          <p:cNvPr id="9" name="文本框 25"/>
          <p:cNvSpPr txBox="1"/>
          <p:nvPr/>
        </p:nvSpPr>
        <p:spPr>
          <a:xfrm rot="16200000">
            <a:off x="11118698" y="1830069"/>
            <a:ext cx="4801314" cy="2741377"/>
          </a:xfrm>
          <a:prstGeom prst="rect">
            <a:avLst/>
          </a:prstGeom>
          <a:noFill/>
        </p:spPr>
        <p:txBody>
          <a:bodyPr vert="eaVert" wrap="square" rtlCol="0">
            <a:spAutoFit/>
          </a:bodyPr>
          <a:lstStyle/>
          <a:p>
            <a:pPr algn="ctr"/>
            <a:r>
              <a:rPr kumimoji="1" lang="en-US" altLang="zh-CN" sz="6000" dirty="0">
                <a:solidFill>
                  <a:schemeClr val="bg1"/>
                </a:solidFill>
                <a:latin typeface="#9Slide07 Pangolin" panose="00000500000000000000" pitchFamily="2" charset="0"/>
                <a:cs typeface="+mn-ea"/>
                <a:sym typeface="+mn-lt"/>
              </a:rPr>
              <a:t>I. </a:t>
            </a:r>
            <a:r>
              <a:rPr kumimoji="1" lang="en-US" altLang="zh-CN" sz="6000" dirty="0" err="1">
                <a:solidFill>
                  <a:schemeClr val="bg1"/>
                </a:solidFill>
                <a:latin typeface="#9Slide07 Pangolin" panose="00000500000000000000" pitchFamily="2" charset="0"/>
                <a:cs typeface="+mn-ea"/>
                <a:sym typeface="+mn-lt"/>
              </a:rPr>
              <a:t>Đọc</a:t>
            </a:r>
            <a:endParaRPr kumimoji="1" lang="en-US" altLang="zh-CN" sz="6000" dirty="0">
              <a:solidFill>
                <a:schemeClr val="bg1"/>
              </a:solidFill>
              <a:latin typeface="#9Slide07 Pangolin" panose="00000500000000000000" pitchFamily="2" charset="0"/>
              <a:cs typeface="+mn-ea"/>
              <a:sym typeface="+mn-lt"/>
            </a:endParaRPr>
          </a:p>
          <a:p>
            <a:pPr algn="ctr"/>
            <a:r>
              <a:rPr kumimoji="1" lang="en-US" altLang="zh-CN" sz="6000" dirty="0">
                <a:solidFill>
                  <a:schemeClr val="bg1"/>
                </a:solidFill>
                <a:latin typeface="#9Slide07 Pangolin" panose="00000500000000000000" pitchFamily="2" charset="0"/>
                <a:cs typeface="+mn-ea"/>
                <a:sym typeface="+mn-lt"/>
              </a:rPr>
              <a:t> </a:t>
            </a:r>
            <a:r>
              <a:rPr kumimoji="1" lang="en-US" altLang="zh-CN" sz="6000" dirty="0" err="1">
                <a:solidFill>
                  <a:schemeClr val="bg1"/>
                </a:solidFill>
                <a:latin typeface="#9Slide07 Pangolin" panose="00000500000000000000" pitchFamily="2" charset="0"/>
                <a:cs typeface="+mn-ea"/>
                <a:sym typeface="+mn-lt"/>
              </a:rPr>
              <a:t>và</a:t>
            </a:r>
            <a:r>
              <a:rPr kumimoji="1" lang="en-US" altLang="zh-CN" sz="6000" dirty="0">
                <a:solidFill>
                  <a:schemeClr val="bg1"/>
                </a:solidFill>
                <a:latin typeface="#9Slide07 Pangolin" panose="00000500000000000000" pitchFamily="2" charset="0"/>
                <a:cs typeface="+mn-ea"/>
                <a:sym typeface="+mn-lt"/>
              </a:rPr>
              <a:t> </a:t>
            </a:r>
            <a:endParaRPr kumimoji="1" lang="en-US" altLang="zh-CN" sz="6000" dirty="0">
              <a:solidFill>
                <a:schemeClr val="bg1"/>
              </a:solidFill>
              <a:latin typeface="#9Slide07 Pangolin" panose="00000500000000000000" pitchFamily="2" charset="0"/>
              <a:cs typeface="+mn-ea"/>
              <a:sym typeface="+mn-lt"/>
            </a:endParaRPr>
          </a:p>
          <a:p>
            <a:pPr algn="ctr"/>
            <a:r>
              <a:rPr kumimoji="1" lang="en-US" altLang="zh-CN" sz="6000" dirty="0" err="1">
                <a:solidFill>
                  <a:schemeClr val="bg1"/>
                </a:solidFill>
                <a:latin typeface="#9Slide07 Pangolin" panose="00000500000000000000" pitchFamily="2" charset="0"/>
                <a:cs typeface="+mn-ea"/>
                <a:sym typeface="+mn-lt"/>
              </a:rPr>
              <a:t>tìm</a:t>
            </a:r>
            <a:r>
              <a:rPr kumimoji="1" lang="en-US" altLang="zh-CN" sz="6000" dirty="0">
                <a:solidFill>
                  <a:schemeClr val="bg1"/>
                </a:solidFill>
                <a:latin typeface="#9Slide07 Pangolin" panose="00000500000000000000" pitchFamily="2" charset="0"/>
                <a:cs typeface="+mn-ea"/>
                <a:sym typeface="+mn-lt"/>
              </a:rPr>
              <a:t> </a:t>
            </a:r>
            <a:endParaRPr kumimoji="1" lang="en-US" altLang="zh-CN" sz="6000" dirty="0">
              <a:solidFill>
                <a:schemeClr val="bg1"/>
              </a:solidFill>
              <a:latin typeface="#9Slide07 Pangolin" panose="00000500000000000000" pitchFamily="2" charset="0"/>
              <a:cs typeface="+mn-ea"/>
              <a:sym typeface="+mn-lt"/>
            </a:endParaRPr>
          </a:p>
          <a:p>
            <a:pPr algn="ctr"/>
            <a:r>
              <a:rPr kumimoji="1" lang="en-US" altLang="zh-CN" sz="6000" dirty="0" err="1">
                <a:solidFill>
                  <a:schemeClr val="bg1"/>
                </a:solidFill>
                <a:latin typeface="#9Slide07 Pangolin" panose="00000500000000000000" pitchFamily="2" charset="0"/>
                <a:cs typeface="+mn-ea"/>
                <a:sym typeface="+mn-lt"/>
              </a:rPr>
              <a:t>hiểu</a:t>
            </a:r>
            <a:r>
              <a:rPr kumimoji="1" lang="en-US" altLang="zh-CN" sz="6000" dirty="0">
                <a:solidFill>
                  <a:schemeClr val="bg1"/>
                </a:solidFill>
                <a:latin typeface="#9Slide07 Pangolin" panose="00000500000000000000" pitchFamily="2" charset="0"/>
                <a:cs typeface="+mn-ea"/>
                <a:sym typeface="+mn-lt"/>
              </a:rPr>
              <a:t> </a:t>
            </a:r>
            <a:r>
              <a:rPr kumimoji="1" lang="en-US" altLang="zh-CN" sz="6000" dirty="0" err="1">
                <a:solidFill>
                  <a:schemeClr val="bg1"/>
                </a:solidFill>
                <a:latin typeface="#9Slide07 Pangolin" panose="00000500000000000000" pitchFamily="2" charset="0"/>
                <a:cs typeface="+mn-ea"/>
                <a:sym typeface="+mn-lt"/>
              </a:rPr>
              <a:t>chung</a:t>
            </a:r>
            <a:endParaRPr kumimoji="1" lang="zh-CN" altLang="en-US" sz="6000" dirty="0">
              <a:solidFill>
                <a:schemeClr val="bg1"/>
              </a:solidFill>
              <a:latin typeface="#9Slide07 Pangolin" panose="00000500000000000000" pitchFamily="2" charset="0"/>
              <a:cs typeface="+mn-ea"/>
              <a:sym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52399" y="876299"/>
            <a:ext cx="18516600" cy="10287001"/>
          </a:xfrm>
          <a:prstGeom prst="rect">
            <a:avLst/>
          </a:prstGeom>
        </p:spPr>
      </p:pic>
      <p:sp>
        <p:nvSpPr>
          <p:cNvPr id="3" name="TextBox 2"/>
          <p:cNvSpPr txBox="1"/>
          <p:nvPr/>
        </p:nvSpPr>
        <p:spPr>
          <a:xfrm>
            <a:off x="1005840" y="1908810"/>
            <a:ext cx="16240125" cy="7063105"/>
          </a:xfrm>
          <a:prstGeom prst="rect">
            <a:avLst/>
          </a:prstGeom>
          <a:noFill/>
        </p:spPr>
        <p:txBody>
          <a:bodyPr wrap="square">
            <a:noAutofit/>
          </a:bodyPr>
          <a:lstStyle/>
          <a:p>
            <a:pPr algn="just">
              <a:spcBef>
                <a:spcPts val="600"/>
              </a:spcBef>
              <a:spcAft>
                <a:spcPts val="1200"/>
              </a:spcAft>
            </a:pP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Đại</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năm</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981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Lý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Thường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Kiệt</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năm</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1076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cuộc</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chống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quân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Tống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xâm</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lược</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trên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phòng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tuyến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sông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Nguyệt</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sông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Cầu</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1200"/>
              </a:spcAft>
            </a:pP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vốn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nhan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sau</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này</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sách</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ghi</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tên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Lý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Thường</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Kiệt</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đặt</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tên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Nam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sơn</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600"/>
              </a:spcBef>
              <a:spcAft>
                <a:spcPts val="1200"/>
              </a:spcAft>
            </a:pP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gọi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thần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do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truyền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thuyết</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chuyện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Lê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Lý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Thường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Kiệt</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nấp</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vào</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vị</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anh</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hùng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dân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tộc</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đồng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vị</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thần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sông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Nguyệt</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Trương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Hống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Trương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Hát</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giọng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thần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i="1"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Nam </a:t>
            </a:r>
            <a:r>
              <a:rPr lang="en-US" sz="3600" i="1"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3600" i="1"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i="1"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sơn</a:t>
            </a:r>
            <a:r>
              <a:rPr lang="en-US" sz="3600" i="1"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i="1"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hùng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hồn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giữa</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đêm</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vắng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âm</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vang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trên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dòng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sông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linh</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thiêng</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a:t>
            </a:r>
            <a:r>
              <a:rPr lang="en-US" sz="3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sym typeface="+mn-ea"/>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hích</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lệ</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tinh</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thần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đấu</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quân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sĩ</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Đại</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Việt</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khiến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quân</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thù</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run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sợ</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tan </a:t>
            </a:r>
            <a:r>
              <a:rPr lang="en-US" sz="3600" kern="0" dirty="0" err="1">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vỡ</a:t>
            </a:r>
            <a:r>
              <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3600" kern="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p:cNvSpPr txBox="1"/>
          <p:nvPr/>
        </p:nvSpPr>
        <p:spPr>
          <a:xfrm>
            <a:off x="4402395" y="908818"/>
            <a:ext cx="9254612" cy="707886"/>
          </a:xfrm>
          <a:prstGeom prst="rect">
            <a:avLst/>
          </a:prstGeom>
          <a:noFill/>
        </p:spPr>
        <p:txBody>
          <a:bodyPr wrap="square">
            <a:spAutoFit/>
          </a:bodyPr>
          <a:lstStyle/>
          <a:p>
            <a:pPr algn="ctr">
              <a:spcBef>
                <a:spcPts val="600"/>
              </a:spcBef>
              <a:spcAft>
                <a:spcPts val="600"/>
              </a:spcAft>
            </a:pPr>
            <a:r>
              <a:rPr lang="en-US" sz="40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1. </a:t>
            </a:r>
            <a:r>
              <a:rPr lang="en-US" sz="40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Bối</a:t>
            </a:r>
            <a:r>
              <a:rPr lang="en-US" sz="40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pt-BR" sz="40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cảnh xuất hiện bài</a:t>
            </a:r>
            <a:r>
              <a:rPr lang="en-US" sz="40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40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thơ</a:t>
            </a:r>
            <a:endParaRPr lang="en-US" sz="4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p:cNvSpPr/>
          <p:nvPr/>
        </p:nvSpPr>
        <p:spPr>
          <a:xfrm>
            <a:off x="1006300" y="2058115"/>
            <a:ext cx="6858000" cy="6781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1"/>
          <a:srcRect l="49440" r="1" b="1"/>
          <a:stretch>
            <a:fillRect/>
          </a:stretch>
        </p:blipFill>
        <p:spPr>
          <a:xfrm>
            <a:off x="5334000" y="0"/>
            <a:ext cx="12954000" cy="10286990"/>
          </a:xfrm>
          <a:prstGeom prst="rect">
            <a:avLst/>
          </a:prstGeom>
        </p:spPr>
      </p:pic>
      <p:pic>
        <p:nvPicPr>
          <p:cNvPr id="6" name="Picture 5" descr="A painting of a person riding a hors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52" t="21924" r="-552" b="21080"/>
          <a:stretch>
            <a:fillRect/>
          </a:stretch>
        </p:blipFill>
        <p:spPr>
          <a:xfrm rot="16200000">
            <a:off x="2857500" y="1152833"/>
            <a:ext cx="5867400" cy="8534400"/>
          </a:xfrm>
          <a:prstGeom prst="rect">
            <a:avLst/>
          </a:prstGeom>
        </p:spPr>
      </p:pic>
      <p:pic>
        <p:nvPicPr>
          <p:cNvPr id="8" name="图片 18"/>
          <p:cNvPicPr>
            <a:picLocks noChangeAspect="1"/>
          </p:cNvPicPr>
          <p:nvPr/>
        </p:nvPicPr>
        <p:blipFill>
          <a:blip r:embed="rId3"/>
          <a:stretch>
            <a:fillRect/>
          </a:stretch>
        </p:blipFill>
        <p:spPr>
          <a:xfrm>
            <a:off x="11674300" y="-23352"/>
            <a:ext cx="3718099" cy="8327923"/>
          </a:xfrm>
          <a:prstGeom prst="rect">
            <a:avLst/>
          </a:prstGeom>
        </p:spPr>
      </p:pic>
      <p:sp>
        <p:nvSpPr>
          <p:cNvPr id="9" name="文本框 25"/>
          <p:cNvSpPr txBox="1"/>
          <p:nvPr/>
        </p:nvSpPr>
        <p:spPr>
          <a:xfrm rot="16200000">
            <a:off x="11118698" y="1830069"/>
            <a:ext cx="4801314" cy="2741377"/>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I.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Đọc</a:t>
            </a:r>
            <a:endPar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và</a:t>
            </a: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 </a:t>
            </a:r>
            <a:endPar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Tìm</a:t>
            </a: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 </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hiểu</a:t>
            </a:r>
            <a:r>
              <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rPr>
              <a:t> chi </a:t>
            </a:r>
            <a:endParaRPr kumimoji="1" lang="en-US" altLang="zh-CN"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6000" dirty="0">
                <a:solidFill>
                  <a:prstClr val="white"/>
                </a:solidFill>
                <a:latin typeface="#9Slide07 Pangolin" panose="00000500000000000000" pitchFamily="2" charset="0"/>
                <a:ea typeface="SimSun" panose="02010600030101010101" pitchFamily="2" charset="-122"/>
                <a:cs typeface="+mn-ea"/>
                <a:sym typeface="+mn-lt"/>
              </a:rPr>
              <a:t>t</a:t>
            </a:r>
            <a:r>
              <a:rPr kumimoji="1" lang="en-US" altLang="zh-CN" sz="6000" b="0" i="0" u="none" strike="noStrike" kern="1200" cap="none" spc="0" normalizeH="0" baseline="0" noProof="0" dirty="0" err="1">
                <a:ln>
                  <a:noFill/>
                </a:ln>
                <a:solidFill>
                  <a:prstClr val="white"/>
                </a:solidFill>
                <a:effectLst/>
                <a:uLnTx/>
                <a:uFillTx/>
                <a:latin typeface="#9Slide07 Pangolin" panose="00000500000000000000" pitchFamily="2" charset="0"/>
                <a:ea typeface="SimSun" panose="02010600030101010101" pitchFamily="2" charset="-122"/>
                <a:cs typeface="+mn-ea"/>
                <a:sym typeface="+mn-lt"/>
              </a:rPr>
              <a:t>iết</a:t>
            </a:r>
            <a:endParaRPr kumimoji="1" lang="zh-CN" altLang="en-US" sz="6000" b="0" i="0" u="none" strike="noStrike" kern="1200" cap="none" spc="0" normalizeH="0" baseline="0" noProof="0" dirty="0">
              <a:ln>
                <a:noFill/>
              </a:ln>
              <a:solidFill>
                <a:prstClr val="white"/>
              </a:solidFill>
              <a:effectLst/>
              <a:uLnTx/>
              <a:uFillTx/>
              <a:latin typeface="#9Slide07 Pangolin" panose="00000500000000000000" pitchFamily="2" charset="0"/>
              <a:ea typeface="SimSun" panose="02010600030101010101" pitchFamily="2" charset="-122"/>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sp>
        <p:nvSpPr>
          <p:cNvPr id="3" name="TextBox 2"/>
          <p:cNvSpPr txBox="1"/>
          <p:nvPr/>
        </p:nvSpPr>
        <p:spPr>
          <a:xfrm>
            <a:off x="1548932" y="520599"/>
            <a:ext cx="15087600" cy="1077218"/>
          </a:xfrm>
          <a:prstGeom prst="rect">
            <a:avLst/>
          </a:prstGeom>
          <a:noFill/>
        </p:spPr>
        <p:txBody>
          <a:bodyPr wrap="square">
            <a:spAutoFit/>
          </a:bodyPr>
          <a:lstStyle>
            <a:defPPr>
              <a:defRPr lang="en-US"/>
            </a:defPPr>
            <a:lvl1pPr algn="ctr">
              <a:spcBef>
                <a:spcPts val="600"/>
              </a:spcBef>
              <a:spcAft>
                <a:spcPts val="600"/>
              </a:spcAft>
              <a:defRPr sz="4000" b="1">
                <a:effectLst/>
                <a:latin typeface="#9Slide03 BoosterNextFYBlack" panose="02000A03000000020004" pitchFamily="2" charset="0"/>
                <a:ea typeface="Times New Roman" panose="02020603050405020304" pitchFamily="18" charset="0"/>
                <a:cs typeface="#9Slide03 Arima Madurai Bold" panose="00000800000000000000" pitchFamily="2" charset="0"/>
              </a:defRPr>
            </a:lvl1pPr>
          </a:lstStyle>
          <a:p>
            <a:pPr>
              <a:spcBef>
                <a:spcPts val="0"/>
              </a:spcBef>
              <a:spcAft>
                <a:spcPts val="0"/>
              </a:spcAft>
            </a:pPr>
            <a:r>
              <a:rPr lang="en-US" sz="3200" dirty="0"/>
              <a:t>1. </a:t>
            </a:r>
            <a:r>
              <a:rPr lang="en-US" sz="3200" dirty="0" err="1"/>
              <a:t>Các</a:t>
            </a:r>
            <a:r>
              <a:rPr lang="en-US" sz="3200" dirty="0"/>
              <a:t> </a:t>
            </a:r>
            <a:r>
              <a:rPr lang="en-US" sz="3200" dirty="0" err="1"/>
              <a:t>yếu</a:t>
            </a:r>
            <a:r>
              <a:rPr lang="en-US" sz="3200" dirty="0"/>
              <a:t> </a:t>
            </a:r>
            <a:r>
              <a:rPr lang="en-US" sz="3200" dirty="0" err="1"/>
              <a:t>tố</a:t>
            </a:r>
            <a:r>
              <a:rPr lang="en-US" sz="3200" dirty="0"/>
              <a:t> </a:t>
            </a:r>
            <a:r>
              <a:rPr lang="en-US" sz="3200" dirty="0" err="1"/>
              <a:t>hình</a:t>
            </a:r>
            <a:r>
              <a:rPr lang="en-US" sz="3200" dirty="0"/>
              <a:t> </a:t>
            </a:r>
            <a:r>
              <a:rPr lang="en-US" sz="3200" dirty="0" err="1"/>
              <a:t>thức</a:t>
            </a:r>
            <a:r>
              <a:rPr lang="en-US" sz="3200" dirty="0"/>
              <a:t> </a:t>
            </a:r>
            <a:r>
              <a:rPr lang="en-US" sz="3200" dirty="0" err="1"/>
              <a:t>của</a:t>
            </a:r>
            <a:r>
              <a:rPr lang="en-US" sz="3200" dirty="0"/>
              <a:t> </a:t>
            </a:r>
            <a:r>
              <a:rPr lang="en-US" sz="3200" dirty="0" err="1"/>
              <a:t>thể</a:t>
            </a:r>
            <a:r>
              <a:rPr lang="en-US" sz="3200" dirty="0"/>
              <a:t> </a:t>
            </a:r>
            <a:r>
              <a:rPr lang="en-US" sz="3200" dirty="0" err="1"/>
              <a:t>thơ</a:t>
            </a:r>
            <a:r>
              <a:rPr lang="en-US" sz="3200" dirty="0"/>
              <a:t> </a:t>
            </a:r>
            <a:r>
              <a:rPr lang="en-US" sz="3200" dirty="0" err="1"/>
              <a:t>thất</a:t>
            </a:r>
            <a:r>
              <a:rPr lang="en-US" sz="3200" dirty="0"/>
              <a:t> </a:t>
            </a:r>
            <a:r>
              <a:rPr lang="en-US" sz="3200" dirty="0" err="1"/>
              <a:t>ngôn</a:t>
            </a:r>
            <a:r>
              <a:rPr lang="en-US" sz="3200" dirty="0"/>
              <a:t> </a:t>
            </a:r>
            <a:r>
              <a:rPr lang="en-US" sz="3200" dirty="0" err="1"/>
              <a:t>tứ</a:t>
            </a:r>
            <a:r>
              <a:rPr lang="en-US" sz="3200" dirty="0"/>
              <a:t> </a:t>
            </a:r>
            <a:r>
              <a:rPr lang="en-US" sz="3200" dirty="0" err="1"/>
              <a:t>tuyệt</a:t>
            </a:r>
            <a:endParaRPr lang="en-US" sz="3200" dirty="0"/>
          </a:p>
          <a:p>
            <a:pPr>
              <a:spcBef>
                <a:spcPts val="0"/>
              </a:spcBef>
              <a:spcAft>
                <a:spcPts val="0"/>
              </a:spcAft>
            </a:pPr>
            <a:r>
              <a:rPr lang="en-US" sz="3200" dirty="0" err="1"/>
              <a:t>trong</a:t>
            </a:r>
            <a:r>
              <a:rPr lang="en-US" sz="3200" dirty="0"/>
              <a:t> </a:t>
            </a:r>
            <a:r>
              <a:rPr lang="en-US" sz="3200" dirty="0" err="1"/>
              <a:t>bài</a:t>
            </a:r>
            <a:r>
              <a:rPr lang="en-US" sz="3200" dirty="0"/>
              <a:t> </a:t>
            </a:r>
            <a:r>
              <a:rPr lang="en-US" sz="3200" dirty="0" err="1"/>
              <a:t>thơ</a:t>
            </a:r>
            <a:r>
              <a:rPr lang="en-US" sz="3200" dirty="0"/>
              <a:t> </a:t>
            </a:r>
            <a:r>
              <a:rPr lang="en-US" sz="3200" dirty="0" err="1"/>
              <a:t>Sông</a:t>
            </a:r>
            <a:r>
              <a:rPr lang="en-US" sz="3200" dirty="0"/>
              <a:t> </a:t>
            </a:r>
            <a:r>
              <a:rPr lang="en-US" sz="3200" dirty="0" err="1"/>
              <a:t>núi</a:t>
            </a:r>
            <a:r>
              <a:rPr lang="en-US" sz="3200" dirty="0"/>
              <a:t> </a:t>
            </a:r>
            <a:r>
              <a:rPr lang="en-US" sz="3200" dirty="0" err="1"/>
              <a:t>nước</a:t>
            </a:r>
            <a:r>
              <a:rPr lang="en-US" sz="3200" dirty="0"/>
              <a:t> Nam</a:t>
            </a:r>
            <a:endParaRPr lang="en-US" sz="3200" dirty="0"/>
          </a:p>
        </p:txBody>
      </p:sp>
      <p:sp>
        <p:nvSpPr>
          <p:cNvPr id="6" name="TextBox 5">
            <a:hlinkClick r:id="rId2" action="ppaction://hlinkfile"/>
          </p:cNvPr>
          <p:cNvSpPr txBox="1"/>
          <p:nvPr/>
        </p:nvSpPr>
        <p:spPr>
          <a:xfrm>
            <a:off x="4520732" y="1604976"/>
            <a:ext cx="9144000" cy="523220"/>
          </a:xfrm>
          <a:prstGeom prst="rect">
            <a:avLst/>
          </a:prstGeom>
          <a:noFill/>
        </p:spPr>
        <p:txBody>
          <a:bodyPr wrap="square">
            <a:spAutoFit/>
          </a:bodyPr>
          <a:lstStyle/>
          <a:p>
            <a:pPr algn="ctr">
              <a:spcBef>
                <a:spcPts val="600"/>
              </a:spcBef>
              <a:spcAft>
                <a:spcPts val="600"/>
              </a:spcAft>
            </a:pPr>
            <a:r>
              <a:rPr lang="en-US" sz="2800" b="1" u="sng" dirty="0" err="1">
                <a:solidFill>
                  <a:srgbClr val="0070C0"/>
                </a:solidFill>
                <a:effectLst/>
                <a:latin typeface="#9Slide03 BoosterNextFYBlack" panose="02000A03000000020004" pitchFamily="2" charset="0"/>
                <a:ea typeface="Times New Roman" panose="02020603050405020304" pitchFamily="18" charset="0"/>
              </a:rPr>
              <a:t>PHIẾU</a:t>
            </a:r>
            <a:r>
              <a:rPr lang="en-US" sz="2800" b="1" u="sng" dirty="0">
                <a:solidFill>
                  <a:srgbClr val="0070C0"/>
                </a:solidFill>
                <a:effectLst/>
                <a:latin typeface="#9Slide03 BoosterNextFYBlack" panose="02000A03000000020004" pitchFamily="2" charset="0"/>
                <a:ea typeface="Times New Roman" panose="02020603050405020304" pitchFamily="18" charset="0"/>
              </a:rPr>
              <a:t> </a:t>
            </a:r>
            <a:r>
              <a:rPr lang="en-US" sz="2800" b="1" u="sng" dirty="0" err="1">
                <a:solidFill>
                  <a:srgbClr val="0070C0"/>
                </a:solidFill>
                <a:effectLst/>
                <a:latin typeface="#9Slide03 BoosterNextFYBlack" panose="02000A03000000020004" pitchFamily="2" charset="0"/>
                <a:ea typeface="Times New Roman" panose="02020603050405020304" pitchFamily="18" charset="0"/>
              </a:rPr>
              <a:t>HỌC</a:t>
            </a:r>
            <a:r>
              <a:rPr lang="en-US" sz="2800" b="1" u="sng" dirty="0">
                <a:solidFill>
                  <a:srgbClr val="0070C0"/>
                </a:solidFill>
                <a:effectLst/>
                <a:latin typeface="#9Slide03 BoosterNextFYBlack" panose="02000A03000000020004" pitchFamily="2" charset="0"/>
                <a:ea typeface="Times New Roman" panose="02020603050405020304" pitchFamily="18" charset="0"/>
              </a:rPr>
              <a:t> </a:t>
            </a:r>
            <a:r>
              <a:rPr lang="en-US" sz="2800" b="1" u="sng" dirty="0" err="1">
                <a:solidFill>
                  <a:srgbClr val="0070C0"/>
                </a:solidFill>
                <a:effectLst/>
                <a:latin typeface="#9Slide03 BoosterNextFYBlack" panose="02000A03000000020004" pitchFamily="2" charset="0"/>
                <a:ea typeface="Times New Roman" panose="02020603050405020304" pitchFamily="18" charset="0"/>
              </a:rPr>
              <a:t>TẬP</a:t>
            </a:r>
            <a:r>
              <a:rPr lang="en-US" sz="2800" b="1" u="sng" dirty="0">
                <a:solidFill>
                  <a:srgbClr val="0070C0"/>
                </a:solidFill>
                <a:effectLst/>
                <a:latin typeface="#9Slide03 BoosterNextFYBlack" panose="02000A03000000020004" pitchFamily="2" charset="0"/>
                <a:ea typeface="Times New Roman" panose="02020603050405020304" pitchFamily="18" charset="0"/>
              </a:rPr>
              <a:t> </a:t>
            </a:r>
            <a:r>
              <a:rPr lang="en-US" sz="2800" b="1" u="sng" dirty="0" err="1">
                <a:solidFill>
                  <a:srgbClr val="0070C0"/>
                </a:solidFill>
                <a:effectLst/>
                <a:latin typeface="#9Slide03 BoosterNextFYBlack" panose="02000A03000000020004" pitchFamily="2" charset="0"/>
                <a:ea typeface="Times New Roman" panose="02020603050405020304" pitchFamily="18" charset="0"/>
              </a:rPr>
              <a:t>SỐ</a:t>
            </a:r>
            <a:r>
              <a:rPr lang="en-US" sz="2800" b="1" u="sng" dirty="0">
                <a:solidFill>
                  <a:srgbClr val="0070C0"/>
                </a:solidFill>
                <a:effectLst/>
                <a:latin typeface="#9Slide03 BoosterNextFYBlack" panose="02000A03000000020004" pitchFamily="2" charset="0"/>
                <a:ea typeface="Times New Roman" panose="02020603050405020304" pitchFamily="18" charset="0"/>
              </a:rPr>
              <a:t> 1</a:t>
            </a:r>
            <a:endParaRPr lang="en-US" sz="2400" u="sng" dirty="0">
              <a:effectLst/>
              <a:latin typeface="#9Slide03 BoosterNextFYBlack" panose="02000A03000000020004" pitchFamily="2" charset="0"/>
              <a:ea typeface="Times New Roman" panose="02020603050405020304" pitchFamily="18" charset="0"/>
            </a:endParaRPr>
          </a:p>
        </p:txBody>
      </p:sp>
      <p:graphicFrame>
        <p:nvGraphicFramePr>
          <p:cNvPr id="2" name="Table 1"/>
          <p:cNvGraphicFramePr>
            <a:graphicFrameLocks noGrp="1"/>
          </p:cNvGraphicFramePr>
          <p:nvPr/>
        </p:nvGraphicFramePr>
        <p:xfrm>
          <a:off x="1381568" y="2464564"/>
          <a:ext cx="16015168" cy="7022336"/>
        </p:xfrm>
        <a:graphic>
          <a:graphicData uri="http://schemas.openxmlformats.org/drawingml/2006/table">
            <a:tbl>
              <a:tblPr firstRow="1" firstCol="1" bandRow="1">
                <a:tableStyleId>{21E4AEA4-8DFA-4A89-87EB-49C32662AFE0}</a:tableStyleId>
              </a:tblPr>
              <a:tblGrid>
                <a:gridCol w="3365968"/>
                <a:gridCol w="12649200"/>
              </a:tblGrid>
              <a:tr h="899630">
                <a:tc>
                  <a:txBody>
                    <a:bodyPr/>
                    <a:lstStyle/>
                    <a:p>
                      <a:pPr marL="0" marR="0" algn="ctr">
                        <a:spcBef>
                          <a:spcPts val="600"/>
                        </a:spcBef>
                        <a:spcAft>
                          <a:spcPts val="600"/>
                        </a:spcAft>
                      </a:pPr>
                      <a:r>
                        <a:rPr lang="en-US" sz="2800" dirty="0" err="1">
                          <a:effectLst/>
                          <a:latin typeface="#9Slide03 BoosterNextFYBlack" panose="02000A03000000020004" pitchFamily="2" charset="0"/>
                          <a:cs typeface="#9Slide03 Arima Madurai ExtraBo" panose="00000900000000000000" charset="0"/>
                        </a:rPr>
                        <a:t>Đặc</a:t>
                      </a:r>
                      <a:r>
                        <a:rPr lang="en-US" sz="2800" dirty="0">
                          <a:effectLst/>
                          <a:latin typeface="#9Slide03 BoosterNextFYBlack" panose="02000A03000000020004" pitchFamily="2" charset="0"/>
                          <a:cs typeface="#9Slide03 Arima Madurai ExtraBo" panose="00000900000000000000" charset="0"/>
                        </a:rPr>
                        <a:t> </a:t>
                      </a:r>
                      <a:r>
                        <a:rPr lang="en-US" sz="2800" dirty="0" err="1">
                          <a:effectLst/>
                          <a:latin typeface="#9Slide03 BoosterNextFYBlack" panose="02000A03000000020004" pitchFamily="2" charset="0"/>
                          <a:cs typeface="#9Slide03 Arima Madurai ExtraBo" panose="00000900000000000000" charset="0"/>
                        </a:rPr>
                        <a:t>trưng</a:t>
                      </a:r>
                      <a:r>
                        <a:rPr lang="en-US" sz="2800" dirty="0">
                          <a:effectLst/>
                          <a:latin typeface="#9Slide03 BoosterNextFYBlack" panose="02000A03000000020004" pitchFamily="2" charset="0"/>
                          <a:cs typeface="#9Slide03 Arima Madurai ExtraBo" panose="00000900000000000000" charset="0"/>
                        </a:rPr>
                        <a:t> </a:t>
                      </a:r>
                      <a:r>
                        <a:rPr lang="en-US" sz="2800" dirty="0" err="1">
                          <a:effectLst/>
                          <a:latin typeface="#9Slide03 BoosterNextFYBlack" panose="02000A03000000020004" pitchFamily="2" charset="0"/>
                          <a:cs typeface="#9Slide03 Arima Madurai ExtraBo" panose="00000900000000000000" charset="0"/>
                        </a:rPr>
                        <a:t>thể</a:t>
                      </a:r>
                      <a:r>
                        <a:rPr lang="en-US" sz="2800" dirty="0">
                          <a:effectLst/>
                          <a:latin typeface="#9Slide03 BoosterNextFYBlack" panose="02000A03000000020004" pitchFamily="2" charset="0"/>
                          <a:cs typeface="#9Slide03 Arima Madurai ExtraBo" panose="00000900000000000000" charset="0"/>
                        </a:rPr>
                        <a:t> </a:t>
                      </a:r>
                      <a:r>
                        <a:rPr lang="en-US" sz="2800" dirty="0" err="1">
                          <a:effectLst/>
                          <a:latin typeface="#9Slide03 BoosterNextFYBlack" panose="02000A03000000020004" pitchFamily="2" charset="0"/>
                          <a:cs typeface="#9Slide03 Arima Madurai ExtraBo" panose="00000900000000000000" charset="0"/>
                        </a:rPr>
                        <a:t>loại</a:t>
                      </a:r>
                      <a:endParaRPr lang="en-US" sz="2800" dirty="0">
                        <a:effectLst/>
                        <a:latin typeface="#9Slide03 BoosterNextFYBlack" panose="02000A03000000020004" pitchFamily="2" charset="0"/>
                        <a:cs typeface="#9Slide03 Arima Madurai ExtraBo" panose="00000900000000000000" charset="0"/>
                      </a:endParaRPr>
                    </a:p>
                  </a:txBody>
                  <a:tcPr marL="14320" marR="14320" marT="0" marB="0" anchor="ctr"/>
                </a:tc>
                <a:tc>
                  <a:txBody>
                    <a:bodyPr/>
                    <a:lstStyle/>
                    <a:p>
                      <a:pPr marL="0" marR="0" algn="ctr">
                        <a:spcBef>
                          <a:spcPts val="600"/>
                        </a:spcBef>
                        <a:spcAft>
                          <a:spcPts val="600"/>
                        </a:spcAft>
                      </a:pPr>
                      <a:r>
                        <a:rPr lang="en-US" sz="2800" dirty="0" err="1">
                          <a:effectLst/>
                          <a:latin typeface="#9Slide03 BoosterNextFYBlack" panose="02000A03000000020004" pitchFamily="2" charset="0"/>
                          <a:cs typeface="#9Slide03 Arima Madurai ExtraBo" panose="00000900000000000000" charset="0"/>
                        </a:rPr>
                        <a:t>Biểu</a:t>
                      </a:r>
                      <a:r>
                        <a:rPr lang="en-US" sz="2800" dirty="0">
                          <a:effectLst/>
                          <a:latin typeface="#9Slide03 BoosterNextFYBlack" panose="02000A03000000020004" pitchFamily="2" charset="0"/>
                          <a:cs typeface="#9Slide03 Arima Madurai ExtraBo" panose="00000900000000000000" charset="0"/>
                        </a:rPr>
                        <a:t> </a:t>
                      </a:r>
                      <a:r>
                        <a:rPr lang="en-US" sz="2800" dirty="0" err="1">
                          <a:effectLst/>
                          <a:latin typeface="#9Slide03 BoosterNextFYBlack" panose="02000A03000000020004" pitchFamily="2" charset="0"/>
                          <a:cs typeface="#9Slide03 Arima Madurai ExtraBo" panose="00000900000000000000" charset="0"/>
                        </a:rPr>
                        <a:t>hiện</a:t>
                      </a:r>
                      <a:r>
                        <a:rPr lang="en-US" sz="2800" dirty="0">
                          <a:effectLst/>
                          <a:latin typeface="#9Slide03 BoosterNextFYBlack" panose="02000A03000000020004" pitchFamily="2" charset="0"/>
                          <a:cs typeface="#9Slide03 Arima Madurai ExtraBo" panose="00000900000000000000" charset="0"/>
                        </a:rPr>
                        <a:t> </a:t>
                      </a:r>
                      <a:r>
                        <a:rPr lang="en-US" sz="2800" dirty="0" err="1">
                          <a:effectLst/>
                          <a:latin typeface="#9Slide03 BoosterNextFYBlack" panose="02000A03000000020004" pitchFamily="2" charset="0"/>
                          <a:cs typeface="#9Slide03 Arima Madurai ExtraBo" panose="00000900000000000000" charset="0"/>
                        </a:rPr>
                        <a:t>trong</a:t>
                      </a:r>
                      <a:r>
                        <a:rPr lang="en-US" sz="2800" dirty="0">
                          <a:effectLst/>
                          <a:latin typeface="#9Slide03 BoosterNextFYBlack" panose="02000A03000000020004" pitchFamily="2" charset="0"/>
                          <a:cs typeface="#9Slide03 Arima Madurai ExtraBo" panose="00000900000000000000" charset="0"/>
                        </a:rPr>
                        <a:t> </a:t>
                      </a:r>
                      <a:r>
                        <a:rPr lang="en-US" sz="2800" dirty="0" err="1">
                          <a:effectLst/>
                          <a:latin typeface="#9Slide03 BoosterNextFYBlack" panose="02000A03000000020004" pitchFamily="2" charset="0"/>
                          <a:cs typeface="#9Slide03 Arima Madurai ExtraBo" panose="00000900000000000000" charset="0"/>
                        </a:rPr>
                        <a:t>văn</a:t>
                      </a:r>
                      <a:r>
                        <a:rPr lang="en-US" sz="2800" dirty="0">
                          <a:effectLst/>
                          <a:latin typeface="#9Slide03 BoosterNextFYBlack" panose="02000A03000000020004" pitchFamily="2" charset="0"/>
                          <a:cs typeface="#9Slide03 Arima Madurai ExtraBo" panose="00000900000000000000" charset="0"/>
                        </a:rPr>
                        <a:t> </a:t>
                      </a:r>
                      <a:r>
                        <a:rPr lang="en-US" sz="2800" dirty="0" err="1">
                          <a:effectLst/>
                          <a:latin typeface="#9Slide03 BoosterNextFYBlack" panose="02000A03000000020004" pitchFamily="2" charset="0"/>
                          <a:cs typeface="#9Slide03 Arima Madurai ExtraBo" panose="00000900000000000000" charset="0"/>
                        </a:rPr>
                        <a:t>bản</a:t>
                      </a:r>
                      <a:endParaRPr lang="en-US" sz="2800" dirty="0">
                        <a:effectLst/>
                        <a:latin typeface="#9Slide03 BoosterNextFYBlack" panose="02000A03000000020004" pitchFamily="2" charset="0"/>
                        <a:cs typeface="#9Slide03 Arima Madurai ExtraBo" panose="00000900000000000000" charset="0"/>
                      </a:endParaRPr>
                    </a:p>
                  </a:txBody>
                  <a:tcPr marL="14320" marR="14320" marT="0" marB="0" anchor="ctr"/>
                </a:tc>
              </a:tr>
              <a:tr h="772432">
                <a:tc>
                  <a:txBody>
                    <a:bodyPr/>
                    <a:lstStyle/>
                    <a:p>
                      <a:pPr marL="262890" marR="0" algn="just">
                        <a:spcBef>
                          <a:spcPts val="600"/>
                        </a:spcBef>
                        <a:spcAft>
                          <a:spcPts val="600"/>
                        </a:spcAft>
                      </a:pPr>
                      <a:r>
                        <a:rPr lang="en-US" sz="2800" dirty="0">
                          <a:effectLst/>
                          <a:latin typeface="#9Slide03 Arima Madurai ExtraBo" panose="00000900000000000000" charset="0"/>
                          <a:cs typeface="#9Slide03 Arima Madurai ExtraBo" panose="00000900000000000000" charset="0"/>
                        </a:rPr>
                        <a:t> 1. Số dòng, số chữ</a:t>
                      </a:r>
                      <a:endParaRPr lang="en-US" sz="2800" dirty="0">
                        <a:effectLst/>
                        <a:latin typeface="#9Slide03 Arima Madurai ExtraBo" panose="00000900000000000000" charset="0"/>
                        <a:cs typeface="#9Slide03 Arima Madurai ExtraBo" panose="00000900000000000000" charset="0"/>
                      </a:endParaRPr>
                    </a:p>
                  </a:txBody>
                  <a:tcPr marL="14320" marR="14320" marT="0" marB="0" anchor="ctr"/>
                </a:tc>
                <a:tc>
                  <a:txBody>
                    <a:bodyPr/>
                    <a:lstStyle/>
                    <a:p>
                      <a:pPr marL="0" marR="0" algn="just">
                        <a:spcBef>
                          <a:spcPts val="600"/>
                        </a:spcBef>
                        <a:spcAft>
                          <a:spcPts val="600"/>
                        </a:spcAft>
                      </a:pPr>
                      <a:endParaRPr lang="en-US" sz="28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r>
              <a:tr h="1228378">
                <a:tc>
                  <a:txBody>
                    <a:bodyPr/>
                    <a:lstStyle/>
                    <a:p>
                      <a:pPr marL="412115" marR="0" algn="just">
                        <a:spcBef>
                          <a:spcPts val="600"/>
                        </a:spcBef>
                        <a:spcAft>
                          <a:spcPts val="600"/>
                        </a:spcAft>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rPr>
                        <a:t>2. Luật</a:t>
                      </a:r>
                      <a:endParaRPr lang="en-US" sz="2800" dirty="0">
                        <a:effectLst/>
                        <a:latin typeface="#9Slide03 Arima Madurai ExtraBo" panose="00000900000000000000" charset="0"/>
                        <a:ea typeface="Times New Roman" panose="02020603050405020304" pitchFamily="18" charset="0"/>
                        <a:cs typeface="#9Slide03 Arima Madurai ExtraBo" panose="00000900000000000000" charset="0"/>
                      </a:endParaRPr>
                    </a:p>
                  </a:txBody>
                  <a:tcPr marL="14320" marR="14320" marT="0" marB="0" anchor="ctr"/>
                </a:tc>
                <a:tc>
                  <a:txBody>
                    <a:bodyPr/>
                    <a:lstStyle/>
                    <a:p>
                      <a:pPr marL="0" marR="0" algn="just">
                        <a:spcBef>
                          <a:spcPts val="600"/>
                        </a:spcBef>
                        <a:spcAft>
                          <a:spcPts val="600"/>
                        </a:spcAft>
                      </a:pPr>
                      <a:endParaRPr lang="en-US" sz="28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r>
              <a:tr h="914400">
                <a:tc>
                  <a:txBody>
                    <a:bodyPr/>
                    <a:lstStyle/>
                    <a:p>
                      <a:pPr marL="361950" marR="0" algn="just">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rPr>
                        <a:t>3. Vần</a:t>
                      </a:r>
                      <a:endParaRPr lang="en-US" sz="2800" dirty="0">
                        <a:effectLst/>
                        <a:latin typeface="#9Slide03 Arima Madurai ExtraBo" panose="00000900000000000000" charset="0"/>
                        <a:ea typeface="Times New Roman" panose="02020603050405020304" pitchFamily="18" charset="0"/>
                        <a:cs typeface="#9Slide03 Arima Madurai ExtraBo" panose="00000900000000000000" charset="0"/>
                      </a:endParaRPr>
                    </a:p>
                  </a:txBody>
                  <a:tcPr marL="14320" marR="14320" marT="0" marB="0" anchor="ctr"/>
                </a:tc>
                <a:tc>
                  <a:txBody>
                    <a:bodyPr/>
                    <a:lstStyle/>
                    <a:p>
                      <a:pPr marL="0" marR="0" algn="just">
                        <a:spcBef>
                          <a:spcPts val="600"/>
                        </a:spcBef>
                        <a:spcAft>
                          <a:spcPts val="600"/>
                        </a:spcAft>
                        <a:buNone/>
                      </a:pPr>
                      <a:endParaRPr lang="en-US" sz="28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r>
              <a:tr h="914400">
                <a:tc>
                  <a:txBody>
                    <a:bodyPr/>
                    <a:lstStyle/>
                    <a:p>
                      <a:pPr marL="387350" marR="0" algn="just">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rPr>
                        <a:t>4. Nhịp</a:t>
                      </a:r>
                      <a:endParaRPr lang="en-US" sz="2800" dirty="0">
                        <a:effectLst/>
                        <a:latin typeface="#9Slide03 Arima Madurai ExtraBo" panose="00000900000000000000" charset="0"/>
                        <a:ea typeface="Times New Roman" panose="02020603050405020304" pitchFamily="18" charset="0"/>
                        <a:cs typeface="#9Slide03 Arima Madurai ExtraBo" panose="00000900000000000000" charset="0"/>
                      </a:endParaRPr>
                    </a:p>
                  </a:txBody>
                  <a:tcPr marL="14320" marR="14320" marT="0" marB="0" anchor="ctr"/>
                </a:tc>
                <a:tc>
                  <a:txBody>
                    <a:bodyPr/>
                    <a:lstStyle/>
                    <a:p>
                      <a:pPr marL="0" marR="0" algn="ctr">
                        <a:spcBef>
                          <a:spcPts val="600"/>
                        </a:spcBef>
                        <a:spcAft>
                          <a:spcPts val="600"/>
                        </a:spcAft>
                        <a:buNone/>
                      </a:pPr>
                      <a:endParaRPr lang="en-US" sz="28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r>
              <a:tr h="1295400">
                <a:tc>
                  <a:txBody>
                    <a:bodyPr/>
                    <a:lstStyle/>
                    <a:p>
                      <a:pPr marL="387350" marR="0" algn="just">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rPr>
                        <a:t>5. Niêm</a:t>
                      </a:r>
                      <a:endParaRPr lang="en-US" sz="2800" dirty="0">
                        <a:effectLst/>
                        <a:latin typeface="#9Slide03 Arima Madurai ExtraBo" panose="00000900000000000000" charset="0"/>
                        <a:ea typeface="Times New Roman" panose="02020603050405020304" pitchFamily="18" charset="0"/>
                        <a:cs typeface="#9Slide03 Arima Madurai ExtraBo" panose="00000900000000000000" charset="0"/>
                      </a:endParaRPr>
                    </a:p>
                  </a:txBody>
                  <a:tcPr marL="14320" marR="14320" marT="0" marB="0" anchor="ctr"/>
                </a:tc>
                <a:tc>
                  <a:txBody>
                    <a:bodyPr/>
                    <a:lstStyle/>
                    <a:p>
                      <a:pPr marL="0" marR="0" algn="just">
                        <a:spcBef>
                          <a:spcPts val="600"/>
                        </a:spcBef>
                        <a:spcAft>
                          <a:spcPts val="600"/>
                        </a:spcAft>
                        <a:buNone/>
                      </a:pPr>
                      <a:endParaRPr lang="en-US" sz="28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r>
              <a:tr h="997696">
                <a:tc>
                  <a:txBody>
                    <a:bodyPr/>
                    <a:lstStyle/>
                    <a:p>
                      <a:pPr marL="337185" marR="0" algn="just">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rPr>
                        <a:t>6. Đối</a:t>
                      </a:r>
                      <a:endParaRPr lang="en-US" sz="2800" dirty="0">
                        <a:effectLst/>
                        <a:latin typeface="#9Slide03 Arima Madurai ExtraBo" panose="00000900000000000000" charset="0"/>
                        <a:ea typeface="Times New Roman" panose="02020603050405020304" pitchFamily="18" charset="0"/>
                        <a:cs typeface="#9Slide03 Arima Madurai ExtraBo" panose="00000900000000000000" charset="0"/>
                      </a:endParaRPr>
                    </a:p>
                  </a:txBody>
                  <a:tcPr marL="14320" marR="14320" marT="0" marB="0" anchor="ctr"/>
                </a:tc>
                <a:tc>
                  <a:txBody>
                    <a:bodyPr/>
                    <a:lstStyle/>
                    <a:p>
                      <a:pPr marL="0" marR="0" algn="just">
                        <a:spcBef>
                          <a:spcPts val="600"/>
                        </a:spcBef>
                        <a:spcAft>
                          <a:spcPts val="600"/>
                        </a:spcAft>
                        <a:buNone/>
                      </a:pPr>
                      <a:endParaRPr lang="en-US" sz="28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r>
            </a:tbl>
          </a:graphicData>
        </a:graphic>
      </p:graphicFrame>
      <p:sp>
        <p:nvSpPr>
          <p:cNvPr id="5" name="Text Box 1"/>
          <p:cNvSpPr txBox="1"/>
          <p:nvPr/>
        </p:nvSpPr>
        <p:spPr>
          <a:xfrm>
            <a:off x="4724400" y="3548856"/>
            <a:ext cx="6095047" cy="523220"/>
          </a:xfrm>
          <a:prstGeom prst="rect">
            <a:avLst/>
          </a:prstGeom>
          <a:noFill/>
        </p:spPr>
        <p:txBody>
          <a:bodyPr wrap="square" rtlCol="0" anchor="t">
            <a:spAutoFit/>
          </a:bodyPr>
          <a:lstStyle/>
          <a:p>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Gồm 4 dòng, mỗi dòng 7 chữ</a:t>
            </a:r>
            <a:endPar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endParaRPr>
          </a:p>
        </p:txBody>
      </p:sp>
      <p:sp>
        <p:nvSpPr>
          <p:cNvPr id="8" name="Text Box 2"/>
          <p:cNvSpPr txBox="1"/>
          <p:nvPr/>
        </p:nvSpPr>
        <p:spPr>
          <a:xfrm>
            <a:off x="4753897" y="4339776"/>
            <a:ext cx="12232635" cy="954107"/>
          </a:xfrm>
          <a:prstGeom prst="rect">
            <a:avLst/>
          </a:prstGeom>
          <a:noFill/>
        </p:spPr>
        <p:txBody>
          <a:bodyPr wrap="square" rtlCol="0" anchor="t">
            <a:spAutoFit/>
          </a:bodyPr>
          <a:lstStyle/>
          <a:p>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Tiếng thứ hai của câu thơ thứ nhất là “quốc” mang </a:t>
            </a:r>
            <a:r>
              <a:rPr lang="en-US" sz="2800" dirty="0" err="1">
                <a:effectLst/>
                <a:latin typeface="#9Slide03 Arima Madurai ExtraBo" panose="00000900000000000000" charset="0"/>
                <a:ea typeface="Times New Roman" panose="02020603050405020304" pitchFamily="18" charset="0"/>
                <a:cs typeface="#9Slide03 Arima Madurai ExtraBo" panose="00000900000000000000" charset="0"/>
                <a:sym typeface="+mn-ea"/>
              </a:rPr>
              <a:t>thanh</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a:t>
            </a:r>
            <a:r>
              <a:rPr lang="en-US" sz="2800" dirty="0" err="1">
                <a:effectLst/>
                <a:latin typeface="#9Slide03 Arima Madurai ExtraBo" panose="00000900000000000000" charset="0"/>
                <a:ea typeface="Times New Roman" panose="02020603050405020304" pitchFamily="18" charset="0"/>
                <a:cs typeface="#9Slide03 Arima Madurai ExtraBo" panose="00000900000000000000" charset="0"/>
                <a:sym typeface="+mn-ea"/>
              </a:rPr>
              <a:t>trắc</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Wingdings" panose="05000000000000000000" pitchFamily="2" charset="2"/>
              </a:rPr>
              <a:t></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bài </a:t>
            </a:r>
            <a:r>
              <a:rPr lang="en-US" sz="2800" dirty="0" err="1">
                <a:effectLst/>
                <a:latin typeface="#9Slide03 Arima Madurai ExtraBo" panose="00000900000000000000" charset="0"/>
                <a:ea typeface="Times New Roman" panose="02020603050405020304" pitchFamily="18" charset="0"/>
                <a:cs typeface="#9Slide03 Arima Madurai ExtraBo" panose="00000900000000000000" charset="0"/>
                <a:sym typeface="+mn-ea"/>
              </a:rPr>
              <a:t>thơ</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a:t>
            </a:r>
            <a:r>
              <a:rPr lang="en-US" sz="2800" dirty="0" err="1">
                <a:latin typeface="#9Slide03 Arima Madurai ExtraBo" panose="00000900000000000000" charset="0"/>
                <a:ea typeface="Times New Roman" panose="02020603050405020304" pitchFamily="18" charset="0"/>
                <a:cs typeface="#9Slide03 Arima Madurai ExtraBo" panose="00000900000000000000" charset="0"/>
                <a:sym typeface="+mn-ea"/>
              </a:rPr>
              <a:t>viết</a:t>
            </a:r>
            <a:r>
              <a:rPr lang="en-US" sz="2800" dirty="0">
                <a:latin typeface="#9Slide03 Arima Madurai ExtraBo" panose="00000900000000000000" charset="0"/>
                <a:ea typeface="Times New Roman" panose="02020603050405020304" pitchFamily="18" charset="0"/>
                <a:cs typeface="#9Slide03 Arima Madurai ExtraBo" panose="00000900000000000000" charset="0"/>
                <a:sym typeface="+mn-ea"/>
              </a:rPr>
              <a:t> </a:t>
            </a:r>
            <a:r>
              <a:rPr lang="en-US" sz="2800" dirty="0" err="1">
                <a:latin typeface="#9Slide03 Arima Madurai ExtraBo" panose="00000900000000000000" charset="0"/>
                <a:ea typeface="Times New Roman" panose="02020603050405020304" pitchFamily="18" charset="0"/>
                <a:cs typeface="#9Slide03 Arima Madurai ExtraBo" panose="00000900000000000000" charset="0"/>
                <a:sym typeface="+mn-ea"/>
              </a:rPr>
              <a:t>theo</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luật trắc</a:t>
            </a:r>
            <a:endPar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endParaRPr>
          </a:p>
        </p:txBody>
      </p:sp>
      <p:sp>
        <p:nvSpPr>
          <p:cNvPr id="9" name="Text Box 6"/>
          <p:cNvSpPr txBox="1"/>
          <p:nvPr/>
        </p:nvSpPr>
        <p:spPr>
          <a:xfrm>
            <a:off x="4753897" y="5630251"/>
            <a:ext cx="11487841" cy="523220"/>
          </a:xfrm>
          <a:prstGeom prst="rect">
            <a:avLst/>
          </a:prstGeom>
          <a:noFill/>
        </p:spPr>
        <p:txBody>
          <a:bodyPr wrap="square" rtlCol="0" anchor="t">
            <a:spAutoFit/>
          </a:bodyPr>
          <a:lstStyle/>
          <a:p>
            <a:pPr marL="0" marR="0" algn="just">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Gieo vần ở tiếng cuối của các câu 1,2,4: </a:t>
            </a:r>
            <a:r>
              <a:rPr lang="en-US" sz="2800" i="1"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cư – thư – hư</a:t>
            </a:r>
            <a:endParaRPr lang="en-US" sz="2800" i="1" dirty="0">
              <a:effectLst/>
              <a:latin typeface="#9Slide03 Arima Madurai ExtraBo" panose="00000900000000000000" charset="0"/>
              <a:ea typeface="Times New Roman" panose="02020603050405020304" pitchFamily="18" charset="0"/>
              <a:cs typeface="#9Slide03 Arima Madurai ExtraBo" panose="00000900000000000000" charset="0"/>
              <a:sym typeface="+mn-ea"/>
            </a:endParaRPr>
          </a:p>
        </p:txBody>
      </p:sp>
      <p:sp>
        <p:nvSpPr>
          <p:cNvPr id="10" name="Text Box 7"/>
          <p:cNvSpPr txBox="1"/>
          <p:nvPr/>
        </p:nvSpPr>
        <p:spPr>
          <a:xfrm>
            <a:off x="4802206" y="6541544"/>
            <a:ext cx="6095047" cy="523220"/>
          </a:xfrm>
          <a:prstGeom prst="rect">
            <a:avLst/>
          </a:prstGeom>
          <a:noFill/>
        </p:spPr>
        <p:txBody>
          <a:bodyPr wrap="square" rtlCol="0" anchor="t">
            <a:spAutoFit/>
          </a:bodyPr>
          <a:lstStyle/>
          <a:p>
            <a:pPr marL="0" marR="0">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4/3</a:t>
            </a:r>
            <a:endPar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endParaRPr>
          </a:p>
        </p:txBody>
      </p:sp>
      <p:sp>
        <p:nvSpPr>
          <p:cNvPr id="11" name="Text Box 8"/>
          <p:cNvSpPr txBox="1"/>
          <p:nvPr/>
        </p:nvSpPr>
        <p:spPr>
          <a:xfrm>
            <a:off x="4802206" y="7377513"/>
            <a:ext cx="12319467" cy="1107996"/>
          </a:xfrm>
          <a:prstGeom prst="rect">
            <a:avLst/>
          </a:prstGeom>
          <a:noFill/>
        </p:spPr>
        <p:txBody>
          <a:bodyPr wrap="square" rtlCol="0" anchor="t">
            <a:spAutoFit/>
          </a:bodyPr>
          <a:lstStyle/>
          <a:p>
            <a:pPr marL="0" marR="0" algn="just">
              <a:lnSpc>
                <a:spcPct val="100000"/>
              </a:lnSpc>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Tiếng thứ 2 của dòng 1,4 cùng mang vần trắc: </a:t>
            </a:r>
            <a:r>
              <a:rPr lang="en-US" sz="2800" i="1"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quốc - đẳng</a:t>
            </a:r>
            <a:endParaRPr lang="en-US" sz="2800" i="1" dirty="0">
              <a:effectLst/>
              <a:latin typeface="#9Slide03 Arima Madurai ExtraBo" panose="00000900000000000000" charset="0"/>
              <a:ea typeface="Times New Roman" panose="02020603050405020304" pitchFamily="18" charset="0"/>
              <a:cs typeface="#9Slide03 Arima Madurai ExtraBo" panose="00000900000000000000" charset="0"/>
            </a:endParaRPr>
          </a:p>
          <a:p>
            <a:pPr marL="0" marR="0" algn="just">
              <a:lnSpc>
                <a:spcPct val="100000"/>
              </a:lnSpc>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Tiếng thứ 2 của dòng 2-3 cùng mang vần bằng: </a:t>
            </a:r>
            <a:r>
              <a:rPr lang="en-US" sz="2800" i="1"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nhiên - hà</a:t>
            </a:r>
            <a:endParaRPr lang="en-US" sz="2800" i="1" dirty="0">
              <a:effectLst/>
              <a:latin typeface="#9Slide03 Arima Madurai ExtraBo" panose="00000900000000000000" charset="0"/>
              <a:ea typeface="Times New Roman" panose="02020603050405020304" pitchFamily="18" charset="0"/>
              <a:cs typeface="#9Slide03 Arima Madurai ExtraBo" panose="00000900000000000000" charset="0"/>
              <a:sym typeface="+mn-ea"/>
            </a:endParaRPr>
          </a:p>
        </p:txBody>
      </p:sp>
      <p:sp>
        <p:nvSpPr>
          <p:cNvPr id="12" name="Text Box 10"/>
          <p:cNvSpPr txBox="1"/>
          <p:nvPr/>
        </p:nvSpPr>
        <p:spPr>
          <a:xfrm>
            <a:off x="4953000" y="8758856"/>
            <a:ext cx="9563176" cy="523220"/>
          </a:xfrm>
          <a:prstGeom prst="rect">
            <a:avLst/>
          </a:prstGeom>
          <a:noFill/>
        </p:spPr>
        <p:txBody>
          <a:bodyPr wrap="square" rtlCol="0" anchor="t">
            <a:spAutoFit/>
          </a:bodyPr>
          <a:lstStyle/>
          <a:p>
            <a:pPr marL="0" marR="0" algn="just">
              <a:lnSpc>
                <a:spcPct val="100000"/>
              </a:lnSpc>
              <a:spcBef>
                <a:spcPts val="600"/>
              </a:spcBef>
              <a:spcAft>
                <a:spcPts val="600"/>
              </a:spcAft>
              <a:buNone/>
            </a:pP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Tiểu đối </a:t>
            </a:r>
            <a:r>
              <a:rPr lang="en-US" sz="2800" dirty="0" err="1">
                <a:effectLst/>
                <a:latin typeface="#9Slide03 Arima Madurai ExtraBo" panose="00000900000000000000" charset="0"/>
                <a:ea typeface="Times New Roman" panose="02020603050405020304" pitchFamily="18" charset="0"/>
                <a:cs typeface="#9Slide03 Arima Madurai ExtraBo" panose="00000900000000000000" charset="0"/>
                <a:sym typeface="+mn-ea"/>
              </a:rPr>
              <a:t>trong</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a:t>
            </a:r>
            <a:r>
              <a:rPr lang="en-US" sz="2800" dirty="0" err="1">
                <a:effectLst/>
                <a:latin typeface="#9Slide03 Arima Madurai ExtraBo" panose="00000900000000000000" charset="0"/>
                <a:ea typeface="Times New Roman" panose="02020603050405020304" pitchFamily="18" charset="0"/>
                <a:cs typeface="#9Slide03 Arima Madurai ExtraBo" panose="00000900000000000000" charset="0"/>
                <a:sym typeface="+mn-ea"/>
              </a:rPr>
              <a:t>câu</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a:t>
            </a:r>
            <a:r>
              <a:rPr lang="en-US" sz="2800" dirty="0" err="1">
                <a:effectLst/>
                <a:latin typeface="#9Slide03 Arima Madurai ExtraBo" panose="00000900000000000000" charset="0"/>
                <a:ea typeface="Times New Roman" panose="02020603050405020304" pitchFamily="18" charset="0"/>
                <a:cs typeface="#9Slide03 Arima Madurai ExtraBo" panose="00000900000000000000" charset="0"/>
                <a:sym typeface="+mn-ea"/>
              </a:rPr>
              <a:t>thơ</a:t>
            </a:r>
            <a:r>
              <a:rPr lang="en-US" sz="28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 </a:t>
            </a:r>
            <a:r>
              <a:rPr lang="en-US" sz="2800" i="1"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Nam quốc sơn hà/Nam đế cư</a:t>
            </a:r>
            <a:endParaRPr lang="en-US" sz="2800" i="1" dirty="0">
              <a:effectLst/>
              <a:latin typeface="#9Slide03 Arima Madurai ExtraBo" panose="00000900000000000000" charset="0"/>
              <a:ea typeface="Times New Roman" panose="02020603050405020304" pitchFamily="18" charset="0"/>
              <a:cs typeface="#9Slide03 Arima Madurai ExtraBo" panose="00000900000000000000"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500"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500"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500"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500" fill="hold">
                                          <p:stCondLst>
                                            <p:cond delay="0"/>
                                          </p:stCondLst>
                                        </p:cTn>
                                        <p:tgtEl>
                                          <p:spTgt spid="10"/>
                                        </p:tgtEl>
                                        <p:attrNameLst>
                                          <p:attrName>style.visibility</p:attrName>
                                        </p:attrNameLst>
                                      </p:cBhvr>
                                      <p:to>
                                        <p:strVal val="visible"/>
                                      </p:to>
                                    </p:set>
                                    <p:animEffect transition="in" filter="box(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circle(i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circle(i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500" fill="hold">
                                          <p:stCondLst>
                                            <p:cond delay="0"/>
                                          </p:stCondLst>
                                        </p:cTn>
                                        <p:tgtEl>
                                          <p:spTgt spid="12"/>
                                        </p:tgtEl>
                                        <p:attrNameLst>
                                          <p:attrName>style.visibility</p:attrName>
                                        </p:attrNameLst>
                                      </p:cBhvr>
                                      <p:to>
                                        <p:strVal val="visible"/>
                                      </p:to>
                                    </p:set>
                                    <p:animEffect transition="in" filter="box(i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9" grpId="0"/>
      <p:bldP spid="9" grpId="1"/>
      <p:bldP spid="10" grpId="0"/>
      <p:bldP spid="10" grpId="1"/>
      <p:bldP spid="11"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sp>
        <p:nvSpPr>
          <p:cNvPr id="3" name="TextBox 2"/>
          <p:cNvSpPr txBox="1"/>
          <p:nvPr/>
        </p:nvSpPr>
        <p:spPr>
          <a:xfrm>
            <a:off x="3047872" y="649927"/>
            <a:ext cx="11539617" cy="646331"/>
          </a:xfrm>
          <a:prstGeom prst="rect">
            <a:avLst/>
          </a:prstGeom>
          <a:noFill/>
        </p:spPr>
        <p:txBody>
          <a:bodyPr wrap="square">
            <a:spAutoFit/>
          </a:bodyPr>
          <a:lstStyle>
            <a:defPPr>
              <a:defRPr lang="en-US"/>
            </a:defPPr>
            <a:lvl1pPr algn="ctr">
              <a:spcBef>
                <a:spcPts val="600"/>
              </a:spcBef>
              <a:spcAft>
                <a:spcPts val="600"/>
              </a:spcAft>
              <a:defRPr sz="4000" b="1">
                <a:effectLst/>
                <a:latin typeface="#9Slide03 BoosterNextFYBlack" panose="02000A03000000020004" pitchFamily="2" charset="0"/>
                <a:ea typeface="Times New Roman" panose="02020603050405020304" pitchFamily="18" charset="0"/>
                <a:cs typeface="#9Slide03 Arima Madurai Bold" panose="00000800000000000000" pitchFamily="2" charset="0"/>
              </a:defRPr>
            </a:lvl1pPr>
          </a:lstStyle>
          <a:p>
            <a:r>
              <a:rPr lang="de-DE" sz="3600" dirty="0"/>
              <a:t>2. Giá trị nội dung, tư tưởng trong bài thơ</a:t>
            </a:r>
            <a:endParaRPr lang="en-US" sz="3600" dirty="0"/>
          </a:p>
        </p:txBody>
      </p:sp>
      <p:sp>
        <p:nvSpPr>
          <p:cNvPr id="6" name="TextBox 5">
            <a:hlinkClick r:id="rId2" action="ppaction://hlinkfile"/>
          </p:cNvPr>
          <p:cNvSpPr txBox="1"/>
          <p:nvPr/>
        </p:nvSpPr>
        <p:spPr>
          <a:xfrm>
            <a:off x="4545354" y="1265291"/>
            <a:ext cx="9144000" cy="584775"/>
          </a:xfrm>
          <a:prstGeom prst="rect">
            <a:avLst/>
          </a:prstGeom>
          <a:noFill/>
        </p:spPr>
        <p:txBody>
          <a:bodyPr wrap="square">
            <a:spAutoFit/>
          </a:bodyPr>
          <a:lstStyle>
            <a:defPPr>
              <a:defRPr lang="en-US"/>
            </a:defPPr>
            <a:lvl1pPr algn="ctr">
              <a:spcBef>
                <a:spcPts val="600"/>
              </a:spcBef>
              <a:spcAft>
                <a:spcPts val="600"/>
              </a:spcAft>
              <a:defRPr sz="2800" b="1" u="sng">
                <a:solidFill>
                  <a:srgbClr val="0070C0"/>
                </a:solidFill>
                <a:effectLst/>
                <a:latin typeface="#9Slide03 BoosterNextFYBlack" panose="02000A03000000020004" pitchFamily="2" charset="0"/>
                <a:ea typeface="Times New Roman" panose="02020603050405020304" pitchFamily="18" charset="0"/>
              </a:defRPr>
            </a:lvl1pPr>
          </a:lstStyle>
          <a:p>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endParaRPr lang="en-US" sz="3200" dirty="0"/>
          </a:p>
        </p:txBody>
      </p:sp>
      <p:graphicFrame>
        <p:nvGraphicFramePr>
          <p:cNvPr id="25" name="Table 24"/>
          <p:cNvGraphicFramePr>
            <a:graphicFrameLocks noGrp="1"/>
          </p:cNvGraphicFramePr>
          <p:nvPr/>
        </p:nvGraphicFramePr>
        <p:xfrm>
          <a:off x="990600" y="2419157"/>
          <a:ext cx="16306799" cy="7217916"/>
        </p:xfrm>
        <a:graphic>
          <a:graphicData uri="http://schemas.openxmlformats.org/drawingml/2006/table">
            <a:tbl>
              <a:tblPr firstRow="1" firstCol="1" bandRow="1">
                <a:tableStyleId>{93296810-A885-4BE3-A3E7-6D5BEEA58F35}</a:tableStyleId>
              </a:tblPr>
              <a:tblGrid>
                <a:gridCol w="2133600"/>
                <a:gridCol w="8962383"/>
                <a:gridCol w="5210816"/>
              </a:tblGrid>
              <a:tr h="1282846">
                <a:tc>
                  <a:txBody>
                    <a:bodyPr/>
                    <a:lstStyle/>
                    <a:p>
                      <a:pPr marL="0" marR="0" algn="ctr">
                        <a:spcBef>
                          <a:spcPts val="600"/>
                        </a:spcBef>
                        <a:spcAft>
                          <a:spcPts val="600"/>
                        </a:spcAft>
                      </a:pPr>
                      <a:r>
                        <a:rPr lang="en-US" sz="3200" dirty="0" err="1">
                          <a:solidFill>
                            <a:schemeClr val="bg1"/>
                          </a:solidFill>
                          <a:effectLst/>
                          <a:latin typeface="#9Slide03 BoosterNextFYBlack" panose="02000A03000000020004" pitchFamily="2" charset="0"/>
                        </a:rPr>
                        <a:t>Phần</a:t>
                      </a:r>
                      <a:endParaRPr lang="en-US" sz="3200" dirty="0">
                        <a:solidFill>
                          <a:schemeClr val="bg1"/>
                        </a:solidFill>
                        <a:effectLst/>
                        <a:latin typeface="#9Slide03 BoosterNextFYBlack" panose="02000A03000000020004" pitchFamily="2" charset="0"/>
                        <a:cs typeface="#9Slide03 Arima Madurai ExtraBo" panose="00000900000000000000" charset="0"/>
                      </a:endParaRPr>
                    </a:p>
                  </a:txBody>
                  <a:tcPr marL="14320" marR="14320" marT="0" marB="0" anchor="ctr"/>
                </a:tc>
                <a:tc>
                  <a:txBody>
                    <a:bodyPr/>
                    <a:lstStyle/>
                    <a:p>
                      <a:pPr marL="0" marR="0" algn="ctr">
                        <a:spcBef>
                          <a:spcPts val="600"/>
                        </a:spcBef>
                        <a:spcAft>
                          <a:spcPts val="600"/>
                        </a:spcAft>
                      </a:pPr>
                      <a:r>
                        <a:rPr lang="en-US" sz="3200" dirty="0" err="1">
                          <a:solidFill>
                            <a:schemeClr val="bg1"/>
                          </a:solidFill>
                          <a:effectLst/>
                          <a:latin typeface="#9Slide03 BoosterNextFYBlack" panose="02000A03000000020004" pitchFamily="2" charset="0"/>
                        </a:rPr>
                        <a:t>Từ</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ngữ</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hình</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ảnh</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đặc</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sắc</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nghệ</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thuật</a:t>
                      </a:r>
                      <a:endParaRPr lang="en-US" sz="3200" dirty="0">
                        <a:solidFill>
                          <a:schemeClr val="bg1"/>
                        </a:solidFill>
                        <a:effectLst/>
                        <a:latin typeface="#9Slide03 BoosterNextFYBlack" panose="02000A03000000020004" pitchFamily="2" charset="0"/>
                        <a:cs typeface="#9Slide03 Arima Madurai ExtraBo" panose="00000900000000000000" charset="0"/>
                      </a:endParaRPr>
                    </a:p>
                  </a:txBody>
                  <a:tcPr marL="14320" marR="14320" marT="0" marB="0" anchor="ctr"/>
                </a:tc>
                <a:tc>
                  <a:txBody>
                    <a:bodyPr/>
                    <a:lstStyle/>
                    <a:p>
                      <a:pPr marL="0" marR="0" algn="ctr">
                        <a:spcBef>
                          <a:spcPts val="600"/>
                        </a:spcBef>
                        <a:spcAft>
                          <a:spcPts val="600"/>
                        </a:spcAft>
                        <a:buNone/>
                      </a:pPr>
                      <a:r>
                        <a:rPr lang="en-US" sz="3200" dirty="0" err="1">
                          <a:solidFill>
                            <a:schemeClr val="bg1"/>
                          </a:solidFill>
                          <a:effectLst/>
                          <a:latin typeface="#9Slide03 BoosterNextFYBlack" panose="02000A03000000020004" pitchFamily="2" charset="0"/>
                        </a:rPr>
                        <a:t>Nhận</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xét</a:t>
                      </a:r>
                      <a:endParaRPr lang="en-US" sz="3200" dirty="0">
                        <a:solidFill>
                          <a:schemeClr val="bg1"/>
                        </a:solidFill>
                        <a:effectLst/>
                        <a:latin typeface="#9Slide03 BoosterNextFYBlack" panose="02000A03000000020004" pitchFamily="2" charset="0"/>
                        <a:cs typeface="#9Slide03 Arima Madurai ExtraBo" panose="00000900000000000000" charset="0"/>
                      </a:endParaRPr>
                    </a:p>
                  </a:txBody>
                  <a:tcPr marL="14320" marR="14320" marT="0" marB="0" anchor="ctr"/>
                </a:tc>
              </a:tr>
              <a:tr h="5935070">
                <a:tc>
                  <a:txBody>
                    <a:bodyPr/>
                    <a:lstStyle/>
                    <a:p>
                      <a:pPr marL="0" marR="0" algn="ctr">
                        <a:spcBef>
                          <a:spcPts val="600"/>
                        </a:spcBef>
                        <a:spcAft>
                          <a:spcPts val="600"/>
                        </a:spcAft>
                      </a:pPr>
                      <a:r>
                        <a:rPr lang="en-US" sz="3200" dirty="0">
                          <a:solidFill>
                            <a:schemeClr val="bg1"/>
                          </a:solidFill>
                          <a:effectLst/>
                          <a:latin typeface="#9Slide03 BoosterNextFYBlack" panose="02000A03000000020004" pitchFamily="2" charset="0"/>
                        </a:rPr>
                        <a:t> Hai </a:t>
                      </a:r>
                      <a:endParaRPr lang="en-US" sz="3200" dirty="0">
                        <a:solidFill>
                          <a:schemeClr val="bg1"/>
                        </a:solidFill>
                        <a:effectLst/>
                        <a:latin typeface="#9Slide03 BoosterNextFYBlack" panose="02000A03000000020004" pitchFamily="2" charset="0"/>
                      </a:endParaRPr>
                    </a:p>
                    <a:p>
                      <a:pPr marL="0" marR="0" algn="ctr">
                        <a:spcBef>
                          <a:spcPts val="600"/>
                        </a:spcBef>
                        <a:spcAft>
                          <a:spcPts val="600"/>
                        </a:spcAft>
                      </a:pPr>
                      <a:r>
                        <a:rPr lang="en-US" sz="3200" dirty="0" err="1">
                          <a:solidFill>
                            <a:schemeClr val="bg1"/>
                          </a:solidFill>
                          <a:effectLst/>
                          <a:latin typeface="#9Slide03 BoosterNextFYBlack" panose="02000A03000000020004" pitchFamily="2" charset="0"/>
                        </a:rPr>
                        <a:t>câu</a:t>
                      </a:r>
                      <a:r>
                        <a:rPr lang="en-US" sz="3200" dirty="0">
                          <a:solidFill>
                            <a:schemeClr val="bg1"/>
                          </a:solidFill>
                          <a:effectLst/>
                          <a:latin typeface="#9Slide03 BoosterNextFYBlack" panose="02000A03000000020004" pitchFamily="2" charset="0"/>
                        </a:rPr>
                        <a:t> đầu</a:t>
                      </a:r>
                      <a:endParaRPr lang="en-US" sz="3200" dirty="0">
                        <a:solidFill>
                          <a:schemeClr val="bg1"/>
                        </a:solidFill>
                        <a:effectLst/>
                        <a:latin typeface="#9Slide03 BoosterNextFYBlack" panose="02000A03000000020004" pitchFamily="2" charset="0"/>
                        <a:cs typeface="#9Slide03 Arima Madurai ExtraBo" panose="00000900000000000000" charset="0"/>
                      </a:endParaRPr>
                    </a:p>
                  </a:txBody>
                  <a:tcPr marL="14320" marR="14320" marT="0" marB="0" anchor="ctr"/>
                </a:tc>
                <a:tc>
                  <a:txBody>
                    <a:bodyPr/>
                    <a:lstStyle/>
                    <a:p>
                      <a:pPr marL="0" marR="0" algn="just">
                        <a:spcBef>
                          <a:spcPts val="600"/>
                        </a:spcBef>
                        <a:spcAft>
                          <a:spcPts val="600"/>
                        </a:spcAft>
                      </a:pPr>
                      <a:endParaRPr lang="en-US" sz="32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c>
                  <a:txBody>
                    <a:bodyPr/>
                    <a:lstStyle/>
                    <a:p>
                      <a:pPr marL="0" marR="0" algn="just">
                        <a:spcBef>
                          <a:spcPts val="600"/>
                        </a:spcBef>
                        <a:spcAft>
                          <a:spcPts val="600"/>
                        </a:spcAft>
                        <a:buNone/>
                      </a:pPr>
                      <a:endParaRPr lang="en-US" sz="32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r>
            </a:tbl>
          </a:graphicData>
        </a:graphic>
      </p:graphicFrame>
      <p:sp>
        <p:nvSpPr>
          <p:cNvPr id="2" name="Text Box 2"/>
          <p:cNvSpPr txBox="1"/>
          <p:nvPr/>
        </p:nvSpPr>
        <p:spPr>
          <a:xfrm>
            <a:off x="3352801" y="4277420"/>
            <a:ext cx="8524778" cy="4985980"/>
          </a:xfrm>
          <a:prstGeom prst="rect">
            <a:avLst/>
          </a:prstGeom>
          <a:noFill/>
        </p:spPr>
        <p:txBody>
          <a:bodyPr wrap="square" rtlCol="0" anchor="t">
            <a:spAutoFit/>
          </a:bodyPr>
          <a:lstStyle/>
          <a:p>
            <a:pPr algn="just">
              <a:spcBef>
                <a:spcPts val="600"/>
              </a:spcBef>
              <a:spcAft>
                <a:spcPts val="600"/>
              </a:spcAft>
            </a:pP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a:effectLst/>
                <a:latin typeface="#9Slide03 Arima Madurai ExtraBo" panose="00000900000000000000" charset="0"/>
                <a:ea typeface="Arial Unicode MS" panose="020B0604020202020204" charset="-122"/>
                <a:cs typeface="#9Slide03 Arima Madurai ExtraBo" panose="00000900000000000000" charset="0"/>
                <a:sym typeface="+mn-ea"/>
              </a:rPr>
              <a:t>Nam quốc, Nam đế</a:t>
            </a: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lãnh thổ nước Nam đã có chủ và là một quốc gia độc lập, không phụ thuộc vào bất cứ quốc gia nào </a:t>
            </a:r>
            <a:r>
              <a:rPr lang="en-US" sz="3200" dirty="0" err="1">
                <a:effectLst/>
                <a:latin typeface="#9Slide03 Arima Madurai ExtraBo" panose="00000900000000000000" charset="0"/>
                <a:ea typeface="Arial Unicode MS" panose="020B0604020202020204" charset="-122"/>
                <a:cs typeface="#9Slide03 Arima Madurai ExtraBo" panose="00000900000000000000" charset="0"/>
                <a:sym typeface="+mn-ea"/>
              </a:rPr>
              <a:t>khác</a:t>
            </a: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a:t>
            </a:r>
            <a:endPar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endParaRPr>
          </a:p>
          <a:p>
            <a:pPr algn="just">
              <a:spcBef>
                <a:spcPts val="600"/>
              </a:spcBef>
              <a:spcAft>
                <a:spcPts val="600"/>
              </a:spcAft>
            </a:pP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tiệt</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nhiên</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định</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phận</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thiên</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thư</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xác</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nhận</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quyền</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thiêng</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liêng</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bất</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khả</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xâm</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phạm</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đó</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đã</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được</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trời</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đất</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quy</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định</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chứng</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giám</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a:t>
            </a:r>
            <a:endParaRPr lang="en-US" sz="3200" dirty="0">
              <a:latin typeface="#9Slide03 Arima Madurai ExtraBo" panose="00000900000000000000" charset="0"/>
              <a:ea typeface="Arial Unicode MS" panose="020B0604020202020204" charset="-122"/>
              <a:cs typeface="#9Slide03 Arima Madurai ExtraBo" panose="00000900000000000000" charset="0"/>
              <a:sym typeface="+mn-ea"/>
            </a:endParaRPr>
          </a:p>
          <a:p>
            <a:pPr algn="just">
              <a:spcBef>
                <a:spcPts val="600"/>
              </a:spcBef>
              <a:spcAft>
                <a:spcPts val="600"/>
              </a:spcAft>
            </a:pP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Phép</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đối</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xứng</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Nam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quốc</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sơn</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hà</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nam</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đế</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cư</a:t>
            </a:r>
            <a:endParaRPr lang="en-US" sz="3200" i="1" dirty="0">
              <a:latin typeface="#9Slide03 Arima Madurai ExtraBo" panose="00000900000000000000" charset="0"/>
              <a:ea typeface="Arial Unicode MS" panose="020B0604020202020204" charset="-122"/>
              <a:cs typeface="#9Slide03 Arima Madurai ExtraBo" panose="00000900000000000000" charset="0"/>
              <a:sym typeface="+mn-ea"/>
            </a:endParaRPr>
          </a:p>
          <a:p>
            <a:pPr algn="just">
              <a:spcBef>
                <a:spcPts val="600"/>
              </a:spcBef>
              <a:spcAft>
                <a:spcPts val="600"/>
              </a:spcAft>
            </a:pP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- 4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thanh</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trắc</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tiệt</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định</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phận</a:t>
            </a:r>
            <a:r>
              <a:rPr lang="en-US" sz="3200" i="1"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err="1">
                <a:latin typeface="#9Slide03 Arima Madurai ExtraBo" panose="00000900000000000000" charset="0"/>
                <a:ea typeface="Arial Unicode MS" panose="020B0604020202020204" charset="-122"/>
                <a:cs typeface="#9Slide03 Arima Madurai ExtraBo" panose="00000900000000000000" charset="0"/>
                <a:sym typeface="+mn-ea"/>
              </a:rPr>
              <a:t>tại</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tạo</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âm</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hưởng</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cho</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câu</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thơ</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đanh</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dirty="0" err="1">
                <a:latin typeface="#9Slide03 Arima Madurai ExtraBo" panose="00000900000000000000" charset="0"/>
                <a:ea typeface="Arial Unicode MS" panose="020B0604020202020204" charset="-122"/>
                <a:cs typeface="#9Slide03 Arima Madurai ExtraBo" panose="00000900000000000000" charset="0"/>
                <a:sym typeface="+mn-ea"/>
              </a:rPr>
              <a:t>chắc</a:t>
            </a:r>
            <a:r>
              <a:rPr lang="en-US" sz="3200" dirty="0">
                <a:latin typeface="#9Slide03 Arima Madurai ExtraBo" panose="00000900000000000000" charset="0"/>
                <a:ea typeface="Arial Unicode MS" panose="020B0604020202020204" charset="-122"/>
                <a:cs typeface="#9Slide03 Arima Madurai ExtraBo" panose="00000900000000000000" charset="0"/>
                <a:sym typeface="+mn-ea"/>
              </a:rPr>
              <a:t>.</a:t>
            </a:r>
            <a:endParaRPr lang="en-US" sz="3200" dirty="0">
              <a:latin typeface="#9Slide03 Arima Madurai ExtraBo" panose="00000900000000000000" charset="0"/>
              <a:ea typeface="Arial Unicode MS" panose="020B0604020202020204" charset="-122"/>
              <a:cs typeface="#9Slide03 Arima Madurai ExtraBo" panose="00000900000000000000" charset="0"/>
              <a:sym typeface="+mn-ea"/>
            </a:endParaRPr>
          </a:p>
        </p:txBody>
      </p:sp>
      <p:sp>
        <p:nvSpPr>
          <p:cNvPr id="10" name="Text Box 8"/>
          <p:cNvSpPr txBox="1"/>
          <p:nvPr/>
        </p:nvSpPr>
        <p:spPr>
          <a:xfrm>
            <a:off x="12182708" y="4918931"/>
            <a:ext cx="4809562" cy="3539430"/>
          </a:xfrm>
          <a:prstGeom prst="rect">
            <a:avLst/>
          </a:prstGeom>
          <a:noFill/>
        </p:spPr>
        <p:txBody>
          <a:bodyPr wrap="square" rtlCol="0" anchor="t">
            <a:spAutoFit/>
          </a:bodyPr>
          <a:lstStyle/>
          <a:p>
            <a:pPr marL="0" marR="0" algn="just">
              <a:spcBef>
                <a:spcPts val="600"/>
              </a:spcBef>
              <a:spcAft>
                <a:spcPts val="600"/>
              </a:spcAft>
              <a:buNone/>
            </a:pP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Từ ngữ đanh thép, phép đối xứng nhịp nhàng, kết hợp với giọng điệu hùng hồn đã khẳng định rõ ràng, chắc chắn như một chân lý về chủ quyền quốc gia nước Nam.</a:t>
            </a:r>
            <a:endPar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611" y="-1"/>
            <a:ext cx="18281389" cy="10287001"/>
          </a:xfrm>
          <a:prstGeom prst="rect">
            <a:avLst/>
          </a:prstGeom>
        </p:spPr>
      </p:pic>
      <p:sp>
        <p:nvSpPr>
          <p:cNvPr id="17" name="TextBox 16"/>
          <p:cNvSpPr txBox="1"/>
          <p:nvPr/>
        </p:nvSpPr>
        <p:spPr>
          <a:xfrm>
            <a:off x="3047872" y="649927"/>
            <a:ext cx="11539617" cy="646331"/>
          </a:xfrm>
          <a:prstGeom prst="rect">
            <a:avLst/>
          </a:prstGeom>
          <a:noFill/>
        </p:spPr>
        <p:txBody>
          <a:bodyPr wrap="square">
            <a:spAutoFit/>
          </a:bodyPr>
          <a:lstStyle>
            <a:defPPr>
              <a:defRPr lang="en-US"/>
            </a:defPPr>
            <a:lvl1pPr algn="ctr">
              <a:spcBef>
                <a:spcPts val="600"/>
              </a:spcBef>
              <a:spcAft>
                <a:spcPts val="600"/>
              </a:spcAft>
              <a:defRPr sz="4000" b="1">
                <a:effectLst/>
                <a:latin typeface="#9Slide03 BoosterNextFYBlack" panose="02000A03000000020004" pitchFamily="2" charset="0"/>
                <a:ea typeface="Times New Roman" panose="02020603050405020304" pitchFamily="18" charset="0"/>
                <a:cs typeface="#9Slide03 Arima Madurai Bold" panose="00000800000000000000" pitchFamily="2" charset="0"/>
              </a:defRPr>
            </a:lvl1pPr>
          </a:lstStyle>
          <a:p>
            <a:r>
              <a:rPr lang="de-DE" sz="3600" dirty="0"/>
              <a:t>2. Giá trị nội dung, tư tưởng trong bài thơ</a:t>
            </a:r>
            <a:endParaRPr lang="en-US" sz="3600" dirty="0"/>
          </a:p>
        </p:txBody>
      </p:sp>
      <p:graphicFrame>
        <p:nvGraphicFramePr>
          <p:cNvPr id="18" name="Table 17"/>
          <p:cNvGraphicFramePr>
            <a:graphicFrameLocks noGrp="1"/>
          </p:cNvGraphicFramePr>
          <p:nvPr/>
        </p:nvGraphicFramePr>
        <p:xfrm>
          <a:off x="990600" y="1884630"/>
          <a:ext cx="16306799" cy="7581385"/>
        </p:xfrm>
        <a:graphic>
          <a:graphicData uri="http://schemas.openxmlformats.org/drawingml/2006/table">
            <a:tbl>
              <a:tblPr firstRow="1" firstCol="1" bandRow="1">
                <a:tableStyleId>{93296810-A885-4BE3-A3E7-6D5BEEA58F35}</a:tableStyleId>
              </a:tblPr>
              <a:tblGrid>
                <a:gridCol w="2133600"/>
                <a:gridCol w="8686800"/>
                <a:gridCol w="5486399"/>
              </a:tblGrid>
              <a:tr h="1347446">
                <a:tc>
                  <a:txBody>
                    <a:bodyPr/>
                    <a:lstStyle/>
                    <a:p>
                      <a:pPr marL="0" marR="0" algn="ctr">
                        <a:spcBef>
                          <a:spcPts val="600"/>
                        </a:spcBef>
                        <a:spcAft>
                          <a:spcPts val="600"/>
                        </a:spcAft>
                      </a:pPr>
                      <a:r>
                        <a:rPr lang="en-US" sz="3200" dirty="0" err="1">
                          <a:solidFill>
                            <a:schemeClr val="bg1"/>
                          </a:solidFill>
                          <a:effectLst/>
                          <a:latin typeface="#9Slide03 BoosterNextFYBlack" panose="02000A03000000020004" pitchFamily="2" charset="0"/>
                        </a:rPr>
                        <a:t>Phần</a:t>
                      </a:r>
                      <a:endParaRPr lang="en-US" sz="3200" dirty="0">
                        <a:solidFill>
                          <a:schemeClr val="bg1"/>
                        </a:solidFill>
                        <a:effectLst/>
                        <a:latin typeface="#9Slide03 BoosterNextFYBlack" panose="02000A03000000020004" pitchFamily="2" charset="0"/>
                        <a:cs typeface="#9Slide03 Arima Madurai ExtraBo" panose="00000900000000000000" charset="0"/>
                      </a:endParaRPr>
                    </a:p>
                  </a:txBody>
                  <a:tcPr marL="14320" marR="14320" marT="0" marB="0" anchor="ctr"/>
                </a:tc>
                <a:tc>
                  <a:txBody>
                    <a:bodyPr/>
                    <a:lstStyle/>
                    <a:p>
                      <a:pPr marL="0" marR="0" algn="ctr">
                        <a:spcBef>
                          <a:spcPts val="600"/>
                        </a:spcBef>
                        <a:spcAft>
                          <a:spcPts val="600"/>
                        </a:spcAft>
                      </a:pPr>
                      <a:r>
                        <a:rPr lang="en-US" sz="3200" dirty="0" err="1">
                          <a:solidFill>
                            <a:schemeClr val="bg1"/>
                          </a:solidFill>
                          <a:effectLst/>
                          <a:latin typeface="#9Slide03 BoosterNextFYBlack" panose="02000A03000000020004" pitchFamily="2" charset="0"/>
                        </a:rPr>
                        <a:t>Từ</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ngữ</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hình</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ảnh</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đặc</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sắc</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nghệ</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thuật</a:t>
                      </a:r>
                      <a:endParaRPr lang="en-US" sz="3200" dirty="0">
                        <a:solidFill>
                          <a:schemeClr val="bg1"/>
                        </a:solidFill>
                        <a:effectLst/>
                        <a:latin typeface="#9Slide03 BoosterNextFYBlack" panose="02000A03000000020004" pitchFamily="2" charset="0"/>
                        <a:cs typeface="#9Slide03 Arima Madurai ExtraBo" panose="00000900000000000000" charset="0"/>
                      </a:endParaRPr>
                    </a:p>
                  </a:txBody>
                  <a:tcPr marL="14320" marR="14320" marT="0" marB="0" anchor="ctr"/>
                </a:tc>
                <a:tc>
                  <a:txBody>
                    <a:bodyPr/>
                    <a:lstStyle/>
                    <a:p>
                      <a:pPr marL="0" marR="0" algn="ctr">
                        <a:spcBef>
                          <a:spcPts val="600"/>
                        </a:spcBef>
                        <a:spcAft>
                          <a:spcPts val="600"/>
                        </a:spcAft>
                        <a:buNone/>
                      </a:pPr>
                      <a:r>
                        <a:rPr lang="en-US" sz="3200" dirty="0" err="1">
                          <a:solidFill>
                            <a:schemeClr val="bg1"/>
                          </a:solidFill>
                          <a:effectLst/>
                          <a:latin typeface="#9Slide03 BoosterNextFYBlack" panose="02000A03000000020004" pitchFamily="2" charset="0"/>
                        </a:rPr>
                        <a:t>Nhận</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xét</a:t>
                      </a:r>
                      <a:endParaRPr lang="en-US" sz="3200" dirty="0">
                        <a:solidFill>
                          <a:schemeClr val="bg1"/>
                        </a:solidFill>
                        <a:effectLst/>
                        <a:latin typeface="#9Slide03 BoosterNextFYBlack" panose="02000A03000000020004" pitchFamily="2" charset="0"/>
                        <a:cs typeface="#9Slide03 Arima Madurai ExtraBo" panose="00000900000000000000" charset="0"/>
                      </a:endParaRPr>
                    </a:p>
                  </a:txBody>
                  <a:tcPr marL="14320" marR="14320" marT="0" marB="0" anchor="ctr"/>
                </a:tc>
              </a:tr>
              <a:tr h="6233939">
                <a:tc>
                  <a:txBody>
                    <a:bodyPr/>
                    <a:lstStyle/>
                    <a:p>
                      <a:pPr marL="0" marR="0" algn="ctr">
                        <a:spcBef>
                          <a:spcPts val="600"/>
                        </a:spcBef>
                        <a:spcAft>
                          <a:spcPts val="600"/>
                        </a:spcAft>
                      </a:pPr>
                      <a:r>
                        <a:rPr lang="en-US" sz="3200" dirty="0">
                          <a:solidFill>
                            <a:schemeClr val="bg1"/>
                          </a:solidFill>
                          <a:effectLst/>
                          <a:latin typeface="#9Slide03 BoosterNextFYBlack" panose="02000A03000000020004" pitchFamily="2" charset="0"/>
                        </a:rPr>
                        <a:t> Hai </a:t>
                      </a:r>
                      <a:endParaRPr lang="en-US" sz="3200" dirty="0">
                        <a:solidFill>
                          <a:schemeClr val="bg1"/>
                        </a:solidFill>
                        <a:effectLst/>
                        <a:latin typeface="#9Slide03 BoosterNextFYBlack" panose="02000A03000000020004" pitchFamily="2" charset="0"/>
                      </a:endParaRPr>
                    </a:p>
                    <a:p>
                      <a:pPr marL="0" marR="0" algn="ctr">
                        <a:spcBef>
                          <a:spcPts val="600"/>
                        </a:spcBef>
                        <a:spcAft>
                          <a:spcPts val="600"/>
                        </a:spcAft>
                      </a:pPr>
                      <a:r>
                        <a:rPr lang="en-US" sz="3200" dirty="0" err="1">
                          <a:solidFill>
                            <a:schemeClr val="bg1"/>
                          </a:solidFill>
                          <a:effectLst/>
                          <a:latin typeface="#9Slide03 BoosterNextFYBlack" panose="02000A03000000020004" pitchFamily="2" charset="0"/>
                        </a:rPr>
                        <a:t>câu</a:t>
                      </a:r>
                      <a:r>
                        <a:rPr lang="en-US" sz="3200" dirty="0">
                          <a:solidFill>
                            <a:schemeClr val="bg1"/>
                          </a:solidFill>
                          <a:effectLst/>
                          <a:latin typeface="#9Slide03 BoosterNextFYBlack" panose="02000A03000000020004" pitchFamily="2" charset="0"/>
                        </a:rPr>
                        <a:t> </a:t>
                      </a:r>
                      <a:r>
                        <a:rPr lang="en-US" sz="3200" dirty="0" err="1">
                          <a:solidFill>
                            <a:schemeClr val="bg1"/>
                          </a:solidFill>
                          <a:effectLst/>
                          <a:latin typeface="#9Slide03 BoosterNextFYBlack" panose="02000A03000000020004" pitchFamily="2" charset="0"/>
                        </a:rPr>
                        <a:t>sau</a:t>
                      </a:r>
                      <a:endParaRPr lang="en-US" sz="3200" dirty="0">
                        <a:solidFill>
                          <a:schemeClr val="bg1"/>
                        </a:solidFill>
                        <a:effectLst/>
                        <a:latin typeface="#9Slide03 BoosterNextFYBlack" panose="02000A03000000020004" pitchFamily="2" charset="0"/>
                        <a:cs typeface="#9Slide03 Arima Madurai ExtraBo" panose="00000900000000000000" charset="0"/>
                      </a:endParaRPr>
                    </a:p>
                  </a:txBody>
                  <a:tcPr marL="14320" marR="14320" marT="0" marB="0" anchor="ctr"/>
                </a:tc>
                <a:tc>
                  <a:txBody>
                    <a:bodyPr/>
                    <a:lstStyle/>
                    <a:p>
                      <a:pPr marL="0" marR="0" algn="just">
                        <a:spcBef>
                          <a:spcPts val="600"/>
                        </a:spcBef>
                        <a:spcAft>
                          <a:spcPts val="600"/>
                        </a:spcAft>
                      </a:pPr>
                      <a:endParaRPr lang="en-US" sz="32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c>
                  <a:txBody>
                    <a:bodyPr/>
                    <a:lstStyle/>
                    <a:p>
                      <a:pPr marL="0" marR="0" algn="just">
                        <a:spcBef>
                          <a:spcPts val="600"/>
                        </a:spcBef>
                        <a:spcAft>
                          <a:spcPts val="600"/>
                        </a:spcAft>
                        <a:buNone/>
                      </a:pPr>
                      <a:endParaRPr lang="en-US" sz="3200" dirty="0">
                        <a:effectLst/>
                        <a:latin typeface="Bahnschrift SemiBold SemiConden" panose="020B0502040204020203" charset="0"/>
                        <a:ea typeface="Times New Roman" panose="02020603050405020304" pitchFamily="18" charset="0"/>
                        <a:cs typeface="Bahnschrift SemiBold SemiConden" panose="020B0502040204020203" charset="0"/>
                      </a:endParaRPr>
                    </a:p>
                  </a:txBody>
                  <a:tcPr marL="14320" marR="14320" marT="0" marB="0" anchor="ctr"/>
                </a:tc>
              </a:tr>
            </a:tbl>
          </a:graphicData>
        </a:graphic>
      </p:graphicFrame>
      <p:sp>
        <p:nvSpPr>
          <p:cNvPr id="11" name="Text Box 2"/>
          <p:cNvSpPr txBox="1"/>
          <p:nvPr/>
        </p:nvSpPr>
        <p:spPr>
          <a:xfrm>
            <a:off x="3170270" y="3484369"/>
            <a:ext cx="8557831" cy="1077218"/>
          </a:xfrm>
          <a:prstGeom prst="rect">
            <a:avLst/>
          </a:prstGeom>
          <a:noFill/>
        </p:spPr>
        <p:txBody>
          <a:bodyPr wrap="square" rtlCol="0" anchor="t">
            <a:spAutoFit/>
          </a:bodyPr>
          <a:lstStyle/>
          <a:p>
            <a:pPr algn="just"/>
            <a:r>
              <a:rPr lang="en-US" sz="3200" dirty="0">
                <a:effectLst/>
                <a:latin typeface="#9Slide03 Arima Madurai ExtraBo" panose="00000900000000000000" charset="0"/>
                <a:ea typeface="Times New Roman" panose="02020603050405020304" pitchFamily="18" charset="0"/>
                <a:cs typeface="#9Slide03 Arima Madurai ExtraBo" panose="00000900000000000000" charset="0"/>
                <a:sym typeface="+mn-ea"/>
              </a:rPr>
              <a:t>-</a:t>
            </a: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a:effectLst/>
                <a:latin typeface="#9Slide03 Arima Madurai ExtraBo" panose="00000900000000000000" charset="0"/>
                <a:ea typeface="Arial Unicode MS" panose="020B0604020202020204" charset="-122"/>
                <a:cs typeface="#9Slide03 Arima Madurai ExtraBo" panose="00000900000000000000" charset="0"/>
                <a:sym typeface="+mn-ea"/>
              </a:rPr>
              <a:t>nghịch lỗ </a:t>
            </a: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(kẻ ngạo ngược): chỉ quân xâm lược</a:t>
            </a:r>
            <a:endPar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endParaRPr>
          </a:p>
        </p:txBody>
      </p:sp>
      <p:sp>
        <p:nvSpPr>
          <p:cNvPr id="12" name="Text Box 3"/>
          <p:cNvSpPr txBox="1"/>
          <p:nvPr/>
        </p:nvSpPr>
        <p:spPr>
          <a:xfrm>
            <a:off x="3141601" y="4586468"/>
            <a:ext cx="8608622" cy="1077218"/>
          </a:xfrm>
          <a:prstGeom prst="rect">
            <a:avLst/>
          </a:prstGeom>
          <a:noFill/>
        </p:spPr>
        <p:txBody>
          <a:bodyPr wrap="square" rtlCol="0" anchor="t">
            <a:spAutoFit/>
          </a:bodyPr>
          <a:lstStyle/>
          <a:p>
            <a:pPr algn="just"/>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a:effectLst/>
                <a:latin typeface="#9Slide03 Arima Madurai ExtraBo" panose="00000900000000000000" charset="0"/>
                <a:ea typeface="Arial Unicode MS" panose="020B0604020202020204" charset="-122"/>
                <a:cs typeface="#9Slide03 Arima Madurai ExtraBo" panose="00000900000000000000" charset="0"/>
                <a:sym typeface="+mn-ea"/>
              </a:rPr>
              <a:t>Như hà </a:t>
            </a: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(cớ sao): truy xét tội của kẻ xâm lược.</a:t>
            </a:r>
            <a:endPar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endParaRPr>
          </a:p>
        </p:txBody>
      </p:sp>
      <p:sp>
        <p:nvSpPr>
          <p:cNvPr id="13" name="Text Box 5"/>
          <p:cNvSpPr txBox="1"/>
          <p:nvPr/>
        </p:nvSpPr>
        <p:spPr>
          <a:xfrm>
            <a:off x="3144873" y="5746249"/>
            <a:ext cx="8608622" cy="1077218"/>
          </a:xfrm>
          <a:prstGeom prst="rect">
            <a:avLst/>
          </a:prstGeom>
          <a:noFill/>
        </p:spPr>
        <p:txBody>
          <a:bodyPr wrap="square" rtlCol="0" anchor="t">
            <a:spAutoFit/>
          </a:bodyPr>
          <a:lstStyle/>
          <a:p>
            <a:pPr marL="0" marR="0" algn="just">
              <a:spcBef>
                <a:spcPts val="600"/>
              </a:spcBef>
              <a:spcAft>
                <a:spcPts val="600"/>
              </a:spcAft>
            </a:pP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a:effectLst/>
                <a:latin typeface="#9Slide03 Arima Madurai ExtraBo" panose="00000900000000000000" charset="0"/>
                <a:ea typeface="Arial Unicode MS" panose="020B0604020202020204" charset="-122"/>
                <a:cs typeface="#9Slide03 Arima Madurai ExtraBo" panose="00000900000000000000" charset="0"/>
                <a:sym typeface="+mn-ea"/>
              </a:rPr>
              <a:t>lai xâm phạm</a:t>
            </a: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dám xâm phạm vào đất nước đã có chủ.</a:t>
            </a:r>
            <a:endPar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endParaRPr>
          </a:p>
        </p:txBody>
      </p:sp>
      <p:sp>
        <p:nvSpPr>
          <p:cNvPr id="14" name="Text Box 6"/>
          <p:cNvSpPr txBox="1"/>
          <p:nvPr/>
        </p:nvSpPr>
        <p:spPr>
          <a:xfrm>
            <a:off x="3144873" y="6988594"/>
            <a:ext cx="8608622" cy="1077218"/>
          </a:xfrm>
          <a:prstGeom prst="rect">
            <a:avLst/>
          </a:prstGeom>
          <a:noFill/>
        </p:spPr>
        <p:txBody>
          <a:bodyPr wrap="square" rtlCol="0" anchor="t">
            <a:spAutoFit/>
          </a:bodyPr>
          <a:lstStyle/>
          <a:p>
            <a:pPr marL="0" marR="0" algn="just">
              <a:spcBef>
                <a:spcPts val="600"/>
              </a:spcBef>
              <a:spcAft>
                <a:spcPts val="600"/>
              </a:spcAft>
            </a:pP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a:effectLst/>
                <a:latin typeface="#9Slide03 Arima Madurai ExtraBo" panose="00000900000000000000" charset="0"/>
                <a:ea typeface="Arial Unicode MS" panose="020B0604020202020204" charset="-122"/>
                <a:cs typeface="#9Slide03 Arima Madurai ExtraBo" panose="00000900000000000000" charset="0"/>
                <a:sym typeface="+mn-ea"/>
              </a:rPr>
              <a:t>Nhữ đẳng </a:t>
            </a: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(chúng bay): gọi một cách khinh bỉ.</a:t>
            </a:r>
            <a:endPar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endParaRPr>
          </a:p>
        </p:txBody>
      </p:sp>
      <p:sp>
        <p:nvSpPr>
          <p:cNvPr id="15" name="Text Box 7"/>
          <p:cNvSpPr txBox="1"/>
          <p:nvPr/>
        </p:nvSpPr>
        <p:spPr>
          <a:xfrm>
            <a:off x="3172728" y="8115575"/>
            <a:ext cx="8608622" cy="1077218"/>
          </a:xfrm>
          <a:prstGeom prst="rect">
            <a:avLst/>
          </a:prstGeom>
          <a:noFill/>
        </p:spPr>
        <p:txBody>
          <a:bodyPr wrap="square" rtlCol="0" anchor="t">
            <a:spAutoFit/>
          </a:bodyPr>
          <a:lstStyle/>
          <a:p>
            <a:pPr marL="0" marR="0" algn="just">
              <a:spcBef>
                <a:spcPts val="600"/>
              </a:spcBef>
              <a:spcAft>
                <a:spcPts val="600"/>
              </a:spcAft>
            </a:pP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a:t>
            </a:r>
            <a:r>
              <a:rPr lang="en-US" sz="3200" i="1" dirty="0">
                <a:effectLst/>
                <a:latin typeface="#9Slide03 Arima Madurai ExtraBo" panose="00000900000000000000" charset="0"/>
                <a:ea typeface="Arial Unicode MS" panose="020B0604020202020204" charset="-122"/>
                <a:cs typeface="#9Slide03 Arima Madurai ExtraBo" panose="00000900000000000000" charset="0"/>
                <a:sym typeface="+mn-ea"/>
              </a:rPr>
              <a:t>thủ bại hư</a:t>
            </a:r>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 nhất định (chúng bay) sẽ chuốc lấy sự bại vong.</a:t>
            </a:r>
            <a:endPar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endParaRPr>
          </a:p>
        </p:txBody>
      </p:sp>
      <p:sp>
        <p:nvSpPr>
          <p:cNvPr id="16" name="Text Box 9"/>
          <p:cNvSpPr txBox="1"/>
          <p:nvPr/>
        </p:nvSpPr>
        <p:spPr>
          <a:xfrm>
            <a:off x="11961575" y="3464372"/>
            <a:ext cx="5181599" cy="6001643"/>
          </a:xfrm>
          <a:prstGeom prst="rect">
            <a:avLst/>
          </a:prstGeom>
          <a:noFill/>
        </p:spPr>
        <p:txBody>
          <a:bodyPr wrap="square" rtlCol="0" anchor="t">
            <a:spAutoFit/>
          </a:bodyPr>
          <a:lstStyle/>
          <a:p>
            <a:pPr algn="just"/>
            <a:r>
              <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rPr>
              <a:t>Sử dụng những từ ngữ chắc nịnh, mạnh mẽ cùng giọng điệu cứng rắn, kiên quyết: lời cảnh cáo, răn đe kẻ thù cùng quyết tâm bảo vệ độc lập và niềm tin tất thắng của nhân dân ta. Đồng thời, thể hiện rõ thái độ giận dữ, niềm uất hận đối với kẻ thù ngang tàng đi ngược lại chân lí, phạm phải ý trời</a:t>
            </a:r>
            <a:endParaRPr lang="en-US" sz="3200" dirty="0">
              <a:effectLst/>
              <a:latin typeface="#9Slide03 Arima Madurai ExtraBo" panose="00000900000000000000" charset="0"/>
              <a:ea typeface="Arial Unicode MS" panose="020B0604020202020204" charset="-122"/>
              <a:cs typeface="#9Slide03 Arima Madurai ExtraBo" panose="00000900000000000000"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500"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500"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500" fill="hold">
                                          <p:stCondLst>
                                            <p:cond delay="0"/>
                                          </p:stCondLst>
                                        </p:cTn>
                                        <p:tgtEl>
                                          <p:spTgt spid="16"/>
                                        </p:tgtEl>
                                        <p:attrNameLst>
                                          <p:attrName>style.visibility</p:attrName>
                                        </p:attrNameLst>
                                      </p:cBhvr>
                                      <p:to>
                                        <p:strVal val="visible"/>
                                      </p:to>
                                    </p:set>
                                    <p:animEffect transition="in" filter="box(i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5" grpId="0"/>
      <p:bldP spid="15" grpId="1"/>
      <p:bldP spid="16" grpId="0"/>
      <p:bldP spid="1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6538</Words>
  <Application>WPS Presentation</Application>
  <PresentationFormat>Custom</PresentationFormat>
  <Paragraphs>191</Paragraphs>
  <Slides>17</Slides>
  <Notes>14</Notes>
  <HiddenSlides>0</HiddenSlides>
  <MMClips>1</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17</vt:i4>
      </vt:variant>
    </vt:vector>
  </HeadingPairs>
  <TitlesOfParts>
    <vt:vector size="42" baseType="lpstr">
      <vt:lpstr>Arial</vt:lpstr>
      <vt:lpstr>SimSun</vt:lpstr>
      <vt:lpstr>Wingdings</vt:lpstr>
      <vt:lpstr>Arial</vt:lpstr>
      <vt:lpstr>#9Slide05 SVNMotion Picture</vt:lpstr>
      <vt:lpstr>#9Slide03 BoosterNextFYBlack</vt:lpstr>
      <vt:lpstr>#9Slide03 Arima Madurai Bold</vt:lpstr>
      <vt:lpstr>Times New Roman</vt:lpstr>
      <vt:lpstr>#9Slide07 IcielAmerigraf</vt:lpstr>
      <vt:lpstr>Calibri</vt:lpstr>
      <vt:lpstr>#9Slide07 Pangolin</vt:lpstr>
      <vt:lpstr>#9Slide03 Arima Madurai ExtraBo</vt:lpstr>
      <vt:lpstr>Bahnschrift SemiBold SemiConden</vt:lpstr>
      <vt:lpstr>Microsoft YaHei</vt:lpstr>
      <vt:lpstr>Arial Unicode MS</vt:lpstr>
      <vt:lpstr>Aptos</vt:lpstr>
      <vt:lpstr>Segoe UI</vt:lpstr>
      <vt:lpstr>Arial Unicode MS</vt:lpstr>
      <vt:lpstr>#9Slide03 Arima Madurai Black</vt:lpstr>
      <vt:lpstr>Segoe Print</vt:lpstr>
      <vt:lpstr>Calibri Light</vt:lpstr>
      <vt:lpstr>Vrinda</vt:lpstr>
      <vt:lpstr>等线</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10</cp:revision>
  <dcterms:created xsi:type="dcterms:W3CDTF">2006-08-16T00:00:00Z</dcterms:created>
  <dcterms:modified xsi:type="dcterms:W3CDTF">2025-09-25T03:11:32Z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8C9A31A9329942A683DDD3936B6141DE_12</vt:lpwstr>
  </property>
  <property fmtid="{D5CDD505-2E9C-101B-9397-08002B2CF9AE}" pid="3" name="KSOProductBuildVer">
    <vt:lpwstr>1033-12.2.0.22549</vt:lpwstr>
  </property>
</Properties>
</file>