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0.svg" ContentType="image/svg+xml"/>
  <Override PartName="/ppt/media/image12.svg" ContentType="image/svg+xml"/>
  <Override PartName="/ppt/media/image2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9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4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48.svg" ContentType="image/svg+xml"/>
  <Override PartName="/ppt/media/image50.svg" ContentType="image/svg+xml"/>
  <Override PartName="/ppt/media/image52.svg" ContentType="image/svg+xml"/>
  <Override PartName="/ppt/media/image56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</p:sldIdLst>
  <p:sldSz cx="18288000" cy="10287000"/>
  <p:notesSz cx="6858000" cy="9144000"/>
  <p:embeddedFontLst>
    <p:embeddedFont>
      <p:font typeface="#9Slide03 Arima Madurai Bold" panose="00000800000000000000" pitchFamily="2" charset="-93"/>
      <p:bold r:id="rId15"/>
    </p:embeddedFont>
    <p:embeddedFont>
      <p:font typeface="#9Slide03 Arima Madurai Black" panose="00000A00000000000000" pitchFamily="2" charset="-93"/>
      <p:bold r:id="rId16"/>
    </p:embeddedFont>
    <p:embeddedFont>
      <p:font typeface="Jua" charset="-127"/>
      <p:regular r:id="rId17"/>
    </p:embeddedFont>
    <p:embeddedFont>
      <p:font typeface="Script MT Bold" panose="03040602040607080904" pitchFamily="66" charset="0"/>
      <p:bold r:id="rId18"/>
    </p:embeddedFont>
    <p:embeddedFont>
      <p:font typeface="#9Slide03 Arima Madurai ExtraBo" panose="00000900000000000000" pitchFamily="2" charset="-93"/>
      <p:bold r:id="rId19"/>
    </p:embeddedFont>
    <p:embeddedFont>
      <p:font typeface="Calibri" panose="020F050202020403020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48" d="100"/>
          <a:sy n="48" d="100"/>
        </p:scale>
        <p:origin x="52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font" Target="fonts/font9.fntdata"/><Relationship Id="rId22" Type="http://schemas.openxmlformats.org/officeDocument/2006/relationships/font" Target="fonts/font8.fntdata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2.svg"/><Relationship Id="rId11" Type="http://schemas.openxmlformats.org/officeDocument/2006/relationships/image" Target="../media/image11.png"/><Relationship Id="rId10" Type="http://schemas.openxmlformats.org/officeDocument/2006/relationships/image" Target="../media/image10.sv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6.svg"/><Relationship Id="rId7" Type="http://schemas.openxmlformats.org/officeDocument/2006/relationships/image" Target="../media/image25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image" Target="../media/image46.svg"/><Relationship Id="rId7" Type="http://schemas.openxmlformats.org/officeDocument/2006/relationships/image" Target="../media/image45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52.svg"/><Relationship Id="rId13" Type="http://schemas.openxmlformats.org/officeDocument/2006/relationships/image" Target="../media/image51.png"/><Relationship Id="rId12" Type="http://schemas.openxmlformats.org/officeDocument/2006/relationships/image" Target="../media/image50.svg"/><Relationship Id="rId11" Type="http://schemas.openxmlformats.org/officeDocument/2006/relationships/image" Target="../media/image49.png"/><Relationship Id="rId10" Type="http://schemas.openxmlformats.org/officeDocument/2006/relationships/image" Target="../media/image48.svg"/><Relationship Id="rId1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56.svg"/><Relationship Id="rId7" Type="http://schemas.openxmlformats.org/officeDocument/2006/relationships/image" Target="../media/image5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9.svg"/><Relationship Id="rId3" Type="http://schemas.openxmlformats.org/officeDocument/2006/relationships/image" Target="../media/image28.png"/><Relationship Id="rId2" Type="http://schemas.openxmlformats.org/officeDocument/2006/relationships/image" Target="../media/image54.jpeg"/><Relationship Id="rId1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38501" y="-2016917"/>
            <a:ext cx="14034810" cy="14034810"/>
          </a:xfrm>
          <a:custGeom>
            <a:avLst/>
            <a:gdLst/>
            <a:ahLst/>
            <a:cxnLst/>
            <a:rect l="l" t="t" r="r" b="b"/>
            <a:pathLst>
              <a:path w="14034810" h="14034810">
                <a:moveTo>
                  <a:pt x="0" y="0"/>
                </a:moveTo>
                <a:lnTo>
                  <a:pt x="14034810" y="0"/>
                </a:lnTo>
                <a:lnTo>
                  <a:pt x="14034810" y="14034811"/>
                </a:lnTo>
                <a:lnTo>
                  <a:pt x="0" y="1403481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6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645084" y="-571393"/>
            <a:ext cx="5567170" cy="4635934"/>
          </a:xfrm>
          <a:custGeom>
            <a:avLst/>
            <a:gdLst/>
            <a:ahLst/>
            <a:cxnLst/>
            <a:rect l="l" t="t" r="r" b="b"/>
            <a:pathLst>
              <a:path w="5567170" h="4635934">
                <a:moveTo>
                  <a:pt x="0" y="4635934"/>
                </a:moveTo>
                <a:lnTo>
                  <a:pt x="5567170" y="4635934"/>
                </a:lnTo>
                <a:lnTo>
                  <a:pt x="5567170" y="0"/>
                </a:lnTo>
                <a:lnTo>
                  <a:pt x="0" y="0"/>
                </a:lnTo>
                <a:lnTo>
                  <a:pt x="0" y="4635934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806040" flipV="1">
            <a:off x="13997438" y="619689"/>
            <a:ext cx="6523723" cy="6523723"/>
          </a:xfrm>
          <a:custGeom>
            <a:avLst/>
            <a:gdLst/>
            <a:ahLst/>
            <a:cxnLst/>
            <a:rect l="l" t="t" r="r" b="b"/>
            <a:pathLst>
              <a:path w="6523723" h="6523723">
                <a:moveTo>
                  <a:pt x="0" y="6523723"/>
                </a:moveTo>
                <a:lnTo>
                  <a:pt x="6523724" y="6523723"/>
                </a:lnTo>
                <a:lnTo>
                  <a:pt x="6523724" y="0"/>
                </a:lnTo>
                <a:lnTo>
                  <a:pt x="0" y="0"/>
                </a:lnTo>
                <a:lnTo>
                  <a:pt x="0" y="6523723"/>
                </a:lnTo>
                <a:close/>
              </a:path>
            </a:pathLst>
          </a:custGeom>
          <a:blipFill>
            <a:blip r:embed="rId5">
              <a:alphaModFix amt="4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526524" y="19050"/>
            <a:ext cx="10756369" cy="10287000"/>
          </a:xfrm>
          <a:custGeom>
            <a:avLst/>
            <a:gdLst/>
            <a:ahLst/>
            <a:cxnLst/>
            <a:rect l="l" t="t" r="r" b="b"/>
            <a:pathLst>
              <a:path w="10756369" h="10287000">
                <a:moveTo>
                  <a:pt x="0" y="0"/>
                </a:moveTo>
                <a:lnTo>
                  <a:pt x="10756369" y="0"/>
                </a:lnTo>
                <a:lnTo>
                  <a:pt x="1075636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179026" y="816221"/>
            <a:ext cx="2464185" cy="4073034"/>
          </a:xfrm>
          <a:custGeom>
            <a:avLst/>
            <a:gdLst/>
            <a:ahLst/>
            <a:cxnLst/>
            <a:rect l="l" t="t" r="r" b="b"/>
            <a:pathLst>
              <a:path w="2464185" h="4073034">
                <a:moveTo>
                  <a:pt x="0" y="0"/>
                </a:moveTo>
                <a:lnTo>
                  <a:pt x="2464185" y="0"/>
                </a:lnTo>
                <a:lnTo>
                  <a:pt x="2464185" y="4073033"/>
                </a:lnTo>
                <a:lnTo>
                  <a:pt x="0" y="40730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214110" y="5130485"/>
            <a:ext cx="9686960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 err="1">
                <a:solidFill>
                  <a:srgbClr val="474242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Trình</a:t>
            </a:r>
            <a:r>
              <a:rPr lang="en-US" sz="6000" dirty="0">
                <a:solidFill>
                  <a:srgbClr val="474242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6000" dirty="0" err="1">
                <a:solidFill>
                  <a:srgbClr val="474242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bày</a:t>
            </a:r>
            <a:r>
              <a:rPr lang="en-US" sz="6000" dirty="0">
                <a:solidFill>
                  <a:srgbClr val="474242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ý </a:t>
            </a:r>
            <a:r>
              <a:rPr lang="en-US" sz="6000" dirty="0" err="1">
                <a:solidFill>
                  <a:srgbClr val="474242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kiến</a:t>
            </a:r>
            <a:endParaRPr lang="en-US" sz="6000" dirty="0">
              <a:solidFill>
                <a:srgbClr val="474242"/>
              </a:solidFill>
              <a:latin typeface="#9Slide03 Arima Madurai Bold" panose="00000800000000000000" pitchFamily="2" charset="-93"/>
              <a:cs typeface="#9Slide03 Arima Madurai Bold" panose="00000800000000000000" pitchFamily="2" charset="-93"/>
            </a:endParaRPr>
          </a:p>
          <a:p>
            <a:pPr algn="ctr"/>
            <a:r>
              <a:rPr lang="en-US" sz="6000" dirty="0" err="1">
                <a:solidFill>
                  <a:srgbClr val="474242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về</a:t>
            </a:r>
            <a:r>
              <a:rPr lang="en-US" sz="6000" dirty="0">
                <a:solidFill>
                  <a:srgbClr val="474242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6000" dirty="0" err="1">
                <a:solidFill>
                  <a:srgbClr val="474242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một</a:t>
            </a:r>
            <a:r>
              <a:rPr lang="en-US" sz="6000" dirty="0">
                <a:solidFill>
                  <a:srgbClr val="474242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6000" dirty="0" err="1">
                <a:solidFill>
                  <a:srgbClr val="474242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vấn</a:t>
            </a:r>
            <a:r>
              <a:rPr lang="en-US" sz="6000" dirty="0">
                <a:solidFill>
                  <a:srgbClr val="474242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6000" dirty="0" err="1">
                <a:solidFill>
                  <a:srgbClr val="474242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đề</a:t>
            </a:r>
            <a:r>
              <a:rPr lang="en-US" sz="6000" dirty="0">
                <a:solidFill>
                  <a:srgbClr val="474242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6000" dirty="0" err="1">
                <a:solidFill>
                  <a:srgbClr val="474242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xã</a:t>
            </a:r>
            <a:r>
              <a:rPr lang="en-US" sz="6000" dirty="0">
                <a:solidFill>
                  <a:srgbClr val="474242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6000" dirty="0" err="1">
                <a:solidFill>
                  <a:srgbClr val="474242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hội</a:t>
            </a:r>
            <a:endParaRPr lang="en-US" sz="6000" dirty="0">
              <a:solidFill>
                <a:srgbClr val="474242"/>
              </a:solidFill>
              <a:latin typeface="#9Slide03 Arima Madurai Bold" panose="00000800000000000000" pitchFamily="2" charset="-93"/>
              <a:cs typeface="#9Slide03 Arima Madurai Bold" panose="00000800000000000000" pitchFamily="2" charset="-93"/>
            </a:endParaRPr>
          </a:p>
          <a:p>
            <a:pPr algn="ctr">
              <a:lnSpc>
                <a:spcPts val="11955"/>
              </a:lnSpc>
            </a:pPr>
            <a:endParaRPr lang="en-US" sz="6000" dirty="0">
              <a:solidFill>
                <a:srgbClr val="474242"/>
              </a:solidFill>
              <a:latin typeface="#9Slide03 Arima Madurai Bold" panose="00000800000000000000" pitchFamily="2" charset="-93"/>
              <a:cs typeface="#9Slide03 Arima Madurai Bold" panose="00000800000000000000" pitchFamily="2" charset="-93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366639" y="2852738"/>
            <a:ext cx="9226262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1000" dirty="0">
                <a:solidFill>
                  <a:srgbClr val="FF0000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NÓI VÀ NGHE</a:t>
            </a:r>
            <a:endParaRPr lang="en-US" sz="11000" dirty="0">
              <a:solidFill>
                <a:srgbClr val="FF0000"/>
              </a:solidFill>
              <a:latin typeface="#9Slide03 Arima Madurai Bold" panose="00000800000000000000" pitchFamily="2" charset="-93"/>
              <a:cs typeface="#9Slide03 Arima Madurai Bold" panose="00000800000000000000" pitchFamily="2" charset="-93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324494" y="5326760"/>
            <a:ext cx="5792774" cy="5835212"/>
          </a:xfrm>
          <a:custGeom>
            <a:avLst/>
            <a:gdLst/>
            <a:ahLst/>
            <a:cxnLst/>
            <a:rect l="l" t="t" r="r" b="b"/>
            <a:pathLst>
              <a:path w="5792774" h="5835212">
                <a:moveTo>
                  <a:pt x="0" y="0"/>
                </a:moveTo>
                <a:lnTo>
                  <a:pt x="5792774" y="0"/>
                </a:lnTo>
                <a:lnTo>
                  <a:pt x="5792774" y="5835212"/>
                </a:lnTo>
                <a:lnTo>
                  <a:pt x="0" y="58352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7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739743" y="4915389"/>
            <a:ext cx="2779012" cy="2799371"/>
          </a:xfrm>
          <a:custGeom>
            <a:avLst/>
            <a:gdLst/>
            <a:ahLst/>
            <a:cxnLst/>
            <a:rect l="l" t="t" r="r" b="b"/>
            <a:pathLst>
              <a:path w="2779012" h="2799371">
                <a:moveTo>
                  <a:pt x="0" y="0"/>
                </a:moveTo>
                <a:lnTo>
                  <a:pt x="2779012" y="0"/>
                </a:lnTo>
                <a:lnTo>
                  <a:pt x="2779012" y="2799371"/>
                </a:lnTo>
                <a:lnTo>
                  <a:pt x="0" y="27993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7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62000" y="5715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Trò</a:t>
            </a:r>
            <a:r>
              <a:rPr lang="en-US" sz="44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44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chơi</a:t>
            </a:r>
            <a:r>
              <a:rPr lang="en-US" sz="44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: NHANH NHƯ CHỚP</a:t>
            </a:r>
            <a:endParaRPr lang="vi-VN" sz="4400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pic>
        <p:nvPicPr>
          <p:cNvPr id="21" name="Picture 20" descr="A person holding a sword to a child&#10;&#10;Description automatically generated with low confidenc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233" y="2217559"/>
            <a:ext cx="4364190" cy="693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 descr="A group of people holding hands together&#10;&#10;Description automatically generated with medium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6491786"/>
            <a:ext cx="6233160" cy="37321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 descr="A picture containing outdoor, grass, plant, litter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9" y="2281943"/>
            <a:ext cx="4912193" cy="3268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7" name="Picture 26" descr="A group of children putting money into a box&#10;&#10;Description automatically generated with low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656" y="5692279"/>
            <a:ext cx="6698512" cy="4421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8" descr="A group of people taking a picture of a person's hand&#10;&#10;Description automatically generated with low confidenc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25" y="933360"/>
            <a:ext cx="5667375" cy="453841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  <a:headEnd/>
            <a:tailEnd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3020335" cy="10287000"/>
          </a:xfrm>
          <a:prstGeom prst="rect">
            <a:avLst/>
          </a:prstGeom>
          <a:solidFill>
            <a:srgbClr val="335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60120" y="3111544"/>
            <a:ext cx="4128531" cy="4063913"/>
          </a:xfrm>
          <a:prstGeom prst="ellipse">
            <a:avLst/>
          </a:prstGeom>
          <a:solidFill>
            <a:srgbClr val="FFF5EB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 err="1">
                <a:latin typeface="+mj-lt"/>
                <a:ea typeface="+mj-ea"/>
                <a:cs typeface="+mj-cs"/>
              </a:rPr>
              <a:t>Hoàn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thiện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phiếu</a:t>
            </a:r>
            <a:endParaRPr lang="en-US" sz="48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 err="1">
                <a:latin typeface="+mj-lt"/>
                <a:ea typeface="+mj-ea"/>
                <a:cs typeface="+mj-cs"/>
              </a:rPr>
              <a:t>học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tập</a:t>
            </a:r>
            <a:endParaRPr lang="en-US" sz="48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7900" y="1562100"/>
            <a:ext cx="10782298" cy="701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9200" y="3467100"/>
            <a:ext cx="7033319" cy="2340582"/>
            <a:chOff x="0" y="0"/>
            <a:chExt cx="6563007" cy="8562673"/>
          </a:xfrm>
        </p:grpSpPr>
        <p:sp>
          <p:nvSpPr>
            <p:cNvPr id="3" name="Freeform 3"/>
            <p:cNvSpPr/>
            <p:nvPr/>
          </p:nvSpPr>
          <p:spPr>
            <a:xfrm rot="5400000">
              <a:off x="-2093668" y="2093668"/>
              <a:ext cx="8562673" cy="4375338"/>
            </a:xfrm>
            <a:custGeom>
              <a:avLst/>
              <a:gdLst/>
              <a:ahLst/>
              <a:cxnLst/>
              <a:rect l="l" t="t" r="r" b="b"/>
              <a:pathLst>
                <a:path w="8562673" h="4375338">
                  <a:moveTo>
                    <a:pt x="0" y="0"/>
                  </a:moveTo>
                  <a:lnTo>
                    <a:pt x="8562673" y="0"/>
                  </a:lnTo>
                  <a:lnTo>
                    <a:pt x="8562673" y="4375337"/>
                  </a:lnTo>
                  <a:lnTo>
                    <a:pt x="0" y="4375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5400000">
              <a:off x="94001" y="2093668"/>
              <a:ext cx="8562673" cy="4375338"/>
            </a:xfrm>
            <a:custGeom>
              <a:avLst/>
              <a:gdLst/>
              <a:ahLst/>
              <a:cxnLst/>
              <a:rect l="l" t="t" r="r" b="b"/>
              <a:pathLst>
                <a:path w="8562673" h="4375338">
                  <a:moveTo>
                    <a:pt x="0" y="0"/>
                  </a:moveTo>
                  <a:lnTo>
                    <a:pt x="8562673" y="0"/>
                  </a:lnTo>
                  <a:lnTo>
                    <a:pt x="8562673" y="4375337"/>
                  </a:lnTo>
                  <a:lnTo>
                    <a:pt x="0" y="4375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0506444" y="3548957"/>
            <a:ext cx="6435786" cy="2639725"/>
            <a:chOff x="0" y="0"/>
            <a:chExt cx="6563007" cy="8562673"/>
          </a:xfrm>
        </p:grpSpPr>
        <p:sp>
          <p:nvSpPr>
            <p:cNvPr id="7" name="Freeform 7"/>
            <p:cNvSpPr/>
            <p:nvPr/>
          </p:nvSpPr>
          <p:spPr>
            <a:xfrm rot="5400000">
              <a:off x="-2093668" y="2093668"/>
              <a:ext cx="8562673" cy="4375338"/>
            </a:xfrm>
            <a:custGeom>
              <a:avLst/>
              <a:gdLst/>
              <a:ahLst/>
              <a:cxnLst/>
              <a:rect l="l" t="t" r="r" b="b"/>
              <a:pathLst>
                <a:path w="8562673" h="4375338">
                  <a:moveTo>
                    <a:pt x="0" y="0"/>
                  </a:moveTo>
                  <a:lnTo>
                    <a:pt x="8562673" y="0"/>
                  </a:lnTo>
                  <a:lnTo>
                    <a:pt x="8562673" y="4375337"/>
                  </a:lnTo>
                  <a:lnTo>
                    <a:pt x="0" y="4375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5400000">
              <a:off x="94001" y="2093668"/>
              <a:ext cx="8562673" cy="4375338"/>
            </a:xfrm>
            <a:custGeom>
              <a:avLst/>
              <a:gdLst/>
              <a:ahLst/>
              <a:cxnLst/>
              <a:rect l="l" t="t" r="r" b="b"/>
              <a:pathLst>
                <a:path w="8562673" h="4375338">
                  <a:moveTo>
                    <a:pt x="0" y="0"/>
                  </a:moveTo>
                  <a:lnTo>
                    <a:pt x="8562673" y="0"/>
                  </a:lnTo>
                  <a:lnTo>
                    <a:pt x="8562673" y="4375337"/>
                  </a:lnTo>
                  <a:lnTo>
                    <a:pt x="0" y="4375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10918477" y="4402893"/>
            <a:ext cx="5752008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Đối</a:t>
            </a:r>
            <a:r>
              <a:rPr lang="en-US" sz="3200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tượng</a:t>
            </a:r>
            <a:r>
              <a:rPr lang="en-US" sz="3200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người</a:t>
            </a:r>
            <a:r>
              <a:rPr lang="en-US" sz="3200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nghe</a:t>
            </a:r>
            <a:r>
              <a:rPr lang="en-US" sz="3200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mà </a:t>
            </a:r>
            <a:r>
              <a:rPr lang="en-US" sz="3200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em</a:t>
            </a:r>
            <a:r>
              <a:rPr lang="en-US" sz="3200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hướng</a:t>
            </a:r>
            <a:r>
              <a:rPr lang="en-US" sz="3200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đến</a:t>
            </a:r>
            <a:r>
              <a:rPr lang="en-US" sz="3200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là</a:t>
            </a:r>
            <a:r>
              <a:rPr lang="en-US" sz="3200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ai?</a:t>
            </a:r>
            <a:endParaRPr lang="en-US" sz="3200" u="none" dirty="0">
              <a:solidFill>
                <a:srgbClr val="474242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777798" y="4607552"/>
            <a:ext cx="5766240" cy="440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30"/>
              </a:lnSpc>
              <a:spcBef>
                <a:spcPct val="0"/>
              </a:spcBef>
            </a:pPr>
            <a:r>
              <a:rPr lang="en-US" sz="3200" u="none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Bài</a:t>
            </a:r>
            <a:r>
              <a:rPr lang="en-US" sz="3200" u="none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u="none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nói</a:t>
            </a:r>
            <a:r>
              <a:rPr lang="en-US" sz="3200" u="none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u="none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của</a:t>
            </a:r>
            <a:r>
              <a:rPr lang="en-US" sz="3200" u="none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em</a:t>
            </a:r>
            <a:r>
              <a:rPr lang="en-US" sz="3200" u="none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u="none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có</a:t>
            </a:r>
            <a:r>
              <a:rPr lang="en-US" sz="3200" u="none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u="none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mục</a:t>
            </a:r>
            <a:r>
              <a:rPr lang="en-US" sz="3200" u="none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u="none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đích</a:t>
            </a:r>
            <a:r>
              <a:rPr lang="en-US" sz="3200" u="none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u="none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gì</a:t>
            </a:r>
            <a:r>
              <a:rPr lang="en-US" sz="3200" u="none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?</a:t>
            </a:r>
            <a:endParaRPr lang="en-US" sz="3200" u="none" dirty="0">
              <a:solidFill>
                <a:srgbClr val="474242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3713484" y="2744989"/>
            <a:ext cx="1976983" cy="1444221"/>
          </a:xfrm>
          <a:custGeom>
            <a:avLst/>
            <a:gdLst/>
            <a:ahLst/>
            <a:cxnLst/>
            <a:rect l="l" t="t" r="r" b="b"/>
            <a:pathLst>
              <a:path w="1383588" h="1295542">
                <a:moveTo>
                  <a:pt x="0" y="0"/>
                </a:moveTo>
                <a:lnTo>
                  <a:pt x="1383588" y="0"/>
                </a:lnTo>
                <a:lnTo>
                  <a:pt x="1383588" y="1295542"/>
                </a:lnTo>
                <a:lnTo>
                  <a:pt x="0" y="12955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889969" y="2602795"/>
            <a:ext cx="1809024" cy="1444221"/>
          </a:xfrm>
          <a:custGeom>
            <a:avLst/>
            <a:gdLst/>
            <a:ahLst/>
            <a:cxnLst/>
            <a:rect l="l" t="t" r="r" b="b"/>
            <a:pathLst>
              <a:path w="1383588" h="1295542">
                <a:moveTo>
                  <a:pt x="0" y="0"/>
                </a:moveTo>
                <a:lnTo>
                  <a:pt x="1383588" y="0"/>
                </a:lnTo>
                <a:lnTo>
                  <a:pt x="1383588" y="1295542"/>
                </a:lnTo>
                <a:lnTo>
                  <a:pt x="0" y="12955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4392088" y="2880671"/>
            <a:ext cx="619773" cy="1166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70"/>
              </a:lnSpc>
              <a:spcBef>
                <a:spcPct val="0"/>
              </a:spcBef>
            </a:pPr>
            <a:r>
              <a:rPr lang="en-US" sz="8310" dirty="0">
                <a:solidFill>
                  <a:srgbClr val="FAEFE0"/>
                </a:solidFill>
                <a:latin typeface="Jua" charset="-127"/>
              </a:rPr>
              <a:t>1</a:t>
            </a:r>
            <a:endParaRPr lang="en-US" sz="8310" dirty="0">
              <a:solidFill>
                <a:srgbClr val="FAEFE0"/>
              </a:solidFill>
              <a:latin typeface="Jua" charset="-127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337812" y="2744989"/>
            <a:ext cx="807130" cy="1166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70"/>
              </a:lnSpc>
              <a:spcBef>
                <a:spcPct val="0"/>
              </a:spcBef>
            </a:pPr>
            <a:r>
              <a:rPr lang="en-US" sz="8310" dirty="0">
                <a:solidFill>
                  <a:srgbClr val="FAEFE0"/>
                </a:solidFill>
                <a:latin typeface="Jua" charset="-127"/>
              </a:rPr>
              <a:t>2</a:t>
            </a:r>
            <a:endParaRPr lang="en-US" sz="8310" dirty="0">
              <a:solidFill>
                <a:srgbClr val="FAEFE0"/>
              </a:solidFill>
              <a:latin typeface="Jua" charset="-127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15668634" y="-7620"/>
            <a:ext cx="2827770" cy="3802044"/>
          </a:xfrm>
          <a:custGeom>
            <a:avLst/>
            <a:gdLst/>
            <a:ahLst/>
            <a:cxnLst/>
            <a:rect l="l" t="t" r="r" b="b"/>
            <a:pathLst>
              <a:path w="2827770" h="3802044">
                <a:moveTo>
                  <a:pt x="0" y="0"/>
                </a:moveTo>
                <a:lnTo>
                  <a:pt x="2827770" y="0"/>
                </a:lnTo>
                <a:lnTo>
                  <a:pt x="2827770" y="3802044"/>
                </a:lnTo>
                <a:lnTo>
                  <a:pt x="0" y="38020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-194686" y="6371250"/>
            <a:ext cx="2827770" cy="3802044"/>
          </a:xfrm>
          <a:custGeom>
            <a:avLst/>
            <a:gdLst/>
            <a:ahLst/>
            <a:cxnLst/>
            <a:rect l="l" t="t" r="r" b="b"/>
            <a:pathLst>
              <a:path w="2827770" h="3802044">
                <a:moveTo>
                  <a:pt x="0" y="0"/>
                </a:moveTo>
                <a:lnTo>
                  <a:pt x="2827770" y="0"/>
                </a:lnTo>
                <a:lnTo>
                  <a:pt x="2827770" y="3802044"/>
                </a:lnTo>
                <a:lnTo>
                  <a:pt x="0" y="38020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5"/>
          <p:cNvSpPr/>
          <p:nvPr/>
        </p:nvSpPr>
        <p:spPr>
          <a:xfrm>
            <a:off x="-1065212" y="-1409700"/>
            <a:ext cx="2827770" cy="3802044"/>
          </a:xfrm>
          <a:custGeom>
            <a:avLst/>
            <a:gdLst/>
            <a:ahLst/>
            <a:cxnLst/>
            <a:rect l="l" t="t" r="r" b="b"/>
            <a:pathLst>
              <a:path w="2827770" h="3802044">
                <a:moveTo>
                  <a:pt x="0" y="0"/>
                </a:moveTo>
                <a:lnTo>
                  <a:pt x="2827770" y="0"/>
                </a:lnTo>
                <a:lnTo>
                  <a:pt x="2827770" y="3802044"/>
                </a:lnTo>
                <a:lnTo>
                  <a:pt x="0" y="38020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5"/>
          <p:cNvSpPr/>
          <p:nvPr/>
        </p:nvSpPr>
        <p:spPr>
          <a:xfrm>
            <a:off x="16972710" y="7429500"/>
            <a:ext cx="2827770" cy="3802044"/>
          </a:xfrm>
          <a:custGeom>
            <a:avLst/>
            <a:gdLst/>
            <a:ahLst/>
            <a:cxnLst/>
            <a:rect l="l" t="t" r="r" b="b"/>
            <a:pathLst>
              <a:path w="2827770" h="3802044">
                <a:moveTo>
                  <a:pt x="0" y="0"/>
                </a:moveTo>
                <a:lnTo>
                  <a:pt x="2827770" y="0"/>
                </a:lnTo>
                <a:lnTo>
                  <a:pt x="2827770" y="3802044"/>
                </a:lnTo>
                <a:lnTo>
                  <a:pt x="0" y="38020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flipV="1">
            <a:off x="-1219200" y="-342900"/>
            <a:ext cx="4813457" cy="4008297"/>
          </a:xfrm>
          <a:custGeom>
            <a:avLst/>
            <a:gdLst/>
            <a:ahLst/>
            <a:cxnLst/>
            <a:rect l="l" t="t" r="r" b="b"/>
            <a:pathLst>
              <a:path w="4813457" h="4008297">
                <a:moveTo>
                  <a:pt x="0" y="4008297"/>
                </a:moveTo>
                <a:lnTo>
                  <a:pt x="4813457" y="4008297"/>
                </a:lnTo>
                <a:lnTo>
                  <a:pt x="4813457" y="0"/>
                </a:lnTo>
                <a:lnTo>
                  <a:pt x="0" y="0"/>
                </a:lnTo>
                <a:lnTo>
                  <a:pt x="0" y="4008297"/>
                </a:lnTo>
                <a:close/>
              </a:path>
            </a:pathLst>
          </a:custGeom>
          <a:blipFill>
            <a:blip r:embed="rId1">
              <a:alphaModFix amt="5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402757">
            <a:off x="562576" y="7831938"/>
            <a:ext cx="1376582" cy="2275341"/>
          </a:xfrm>
          <a:custGeom>
            <a:avLst/>
            <a:gdLst/>
            <a:ahLst/>
            <a:cxnLst/>
            <a:rect l="l" t="t" r="r" b="b"/>
            <a:pathLst>
              <a:path w="1376582" h="2275341">
                <a:moveTo>
                  <a:pt x="0" y="0"/>
                </a:moveTo>
                <a:lnTo>
                  <a:pt x="1376581" y="0"/>
                </a:lnTo>
                <a:lnTo>
                  <a:pt x="1376581" y="2275341"/>
                </a:lnTo>
                <a:lnTo>
                  <a:pt x="0" y="22753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4"/>
          <p:cNvSpPr txBox="1"/>
          <p:nvPr/>
        </p:nvSpPr>
        <p:spPr>
          <a:xfrm>
            <a:off x="10515600" y="167638"/>
            <a:ext cx="4813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Dự</a:t>
            </a:r>
            <a:r>
              <a:rPr lang="en-US" sz="32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32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kiến</a:t>
            </a:r>
            <a:r>
              <a:rPr lang="en-US" sz="32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32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các</a:t>
            </a:r>
            <a:r>
              <a:rPr lang="en-US" sz="32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32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nội</a:t>
            </a:r>
            <a:r>
              <a:rPr lang="en-US" sz="32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dung </a:t>
            </a:r>
            <a:r>
              <a:rPr lang="en-US" sz="32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nói</a:t>
            </a:r>
            <a:endParaRPr lang="vi-VN" sz="3200" dirty="0">
              <a:latin typeface="#9Slide03 Arima Madurai Bold" panose="00000800000000000000" pitchFamily="2" charset="-93"/>
              <a:cs typeface="#9Slide03 Arima Madurai Bold" panose="00000800000000000000" pitchFamily="2" charset="-93"/>
            </a:endParaRPr>
          </a:p>
        </p:txBody>
      </p:sp>
      <p:pic>
        <p:nvPicPr>
          <p:cNvPr id="17" name="Picture 16" descr="A picture containing text, screenshot, font, number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026737"/>
            <a:ext cx="10896600" cy="9092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250867" y="3250674"/>
            <a:ext cx="426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effectLst/>
                <a:latin typeface="#9Slide03 Arima Madurai Bold" panose="00000800000000000000" pitchFamily="2" charset="-93"/>
                <a:ea typeface="Arial" panose="020B0604020202020204" pitchFamily="34" charset="0"/>
                <a:cs typeface="#9Slide03 Arima Madurai Bold" panose="00000800000000000000" pitchFamily="2" charset="-93"/>
              </a:rPr>
              <a:t>Suy nghĩ của em về lòng nhân ái trong cuộc sống sau khi đọc truyện “Gió lạnh đầu mùa”.</a:t>
            </a:r>
            <a:endParaRPr lang="vi-VN" sz="4000" dirty="0">
              <a:latin typeface="#9Slide03 Arima Madurai Bold" panose="00000800000000000000" pitchFamily="2" charset="-93"/>
              <a:cs typeface="#9Slide03 Arima Madurai Bold" panose="00000800000000000000" pitchFamily="2" charset="-93"/>
            </a:endParaRPr>
          </a:p>
        </p:txBody>
      </p:sp>
      <p:sp>
        <p:nvSpPr>
          <p:cNvPr id="3" name="Cloud 2"/>
          <p:cNvSpPr/>
          <p:nvPr/>
        </p:nvSpPr>
        <p:spPr>
          <a:xfrm>
            <a:off x="381000" y="1485900"/>
            <a:ext cx="5597837" cy="6934200"/>
          </a:xfrm>
          <a:prstGeom prst="cloud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33800" y="3619500"/>
            <a:ext cx="10507740" cy="7890357"/>
          </a:xfrm>
          <a:custGeom>
            <a:avLst/>
            <a:gdLst/>
            <a:ahLst/>
            <a:cxnLst/>
            <a:rect l="l" t="t" r="r" b="b"/>
            <a:pathLst>
              <a:path w="10507740" h="7890357">
                <a:moveTo>
                  <a:pt x="0" y="0"/>
                </a:moveTo>
                <a:lnTo>
                  <a:pt x="10507740" y="0"/>
                </a:lnTo>
                <a:lnTo>
                  <a:pt x="10507740" y="7890357"/>
                </a:lnTo>
                <a:lnTo>
                  <a:pt x="0" y="78903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548002">
            <a:off x="12763281" y="-1318715"/>
            <a:ext cx="5711154" cy="5097205"/>
          </a:xfrm>
          <a:custGeom>
            <a:avLst/>
            <a:gdLst/>
            <a:ahLst/>
            <a:cxnLst/>
            <a:rect l="l" t="t" r="r" b="b"/>
            <a:pathLst>
              <a:path w="5711154" h="5097205">
                <a:moveTo>
                  <a:pt x="0" y="0"/>
                </a:moveTo>
                <a:lnTo>
                  <a:pt x="5711154" y="0"/>
                </a:lnTo>
                <a:lnTo>
                  <a:pt x="5711154" y="5097205"/>
                </a:lnTo>
                <a:lnTo>
                  <a:pt x="0" y="50972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4845548"/>
            <a:ext cx="8115300" cy="4081461"/>
            <a:chOff x="0" y="-76200"/>
            <a:chExt cx="10820400" cy="5441948"/>
          </a:xfrm>
        </p:grpSpPr>
        <p:sp>
          <p:nvSpPr>
            <p:cNvPr id="5" name="TextBox 5"/>
            <p:cNvSpPr txBox="1"/>
            <p:nvPr/>
          </p:nvSpPr>
          <p:spPr>
            <a:xfrm>
              <a:off x="0" y="-76200"/>
              <a:ext cx="10820400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71550" lvl="1" indent="-485775" algn="l">
                <a:lnSpc>
                  <a:spcPts val="6300"/>
                </a:lnSpc>
                <a:buFont typeface="Arial" panose="020B0604020202020204"/>
                <a:buChar char="•"/>
              </a:pPr>
              <a:r>
                <a:rPr lang="en-US" sz="4500" dirty="0">
                  <a:solidFill>
                    <a:srgbClr val="474242"/>
                  </a:solidFill>
                  <a:latin typeface="Dreaming Outloud Sans" panose="00000500000000000000"/>
                </a:rPr>
                <a:t>Xin </a:t>
              </a:r>
              <a:r>
                <a:rPr lang="en-US" sz="4500" dirty="0" err="1">
                  <a:solidFill>
                    <a:srgbClr val="474242"/>
                  </a:solidFill>
                  <a:latin typeface="Dreaming Outloud Sans" panose="00000500000000000000"/>
                </a:rPr>
                <a:t>chào</a:t>
              </a:r>
              <a:endParaRPr lang="en-US" sz="4500" dirty="0">
                <a:solidFill>
                  <a:srgbClr val="474242"/>
                </a:solidFill>
                <a:latin typeface="Dreaming Outloud Sans" panose="0000050000000000000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196331"/>
              <a:ext cx="10820400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71550" lvl="1" indent="-485775" algn="l">
                <a:lnSpc>
                  <a:spcPts val="6300"/>
                </a:lnSpc>
                <a:buFont typeface="Arial" panose="020B0604020202020204"/>
                <a:buChar char="•"/>
              </a:pPr>
              <a:r>
                <a:rPr lang="en-US" sz="4500" dirty="0">
                  <a:solidFill>
                    <a:srgbClr val="474242"/>
                  </a:solidFill>
                  <a:latin typeface="Dreaming Outloud Sans" panose="00000500000000000000"/>
                </a:rPr>
                <a:t>Xin </a:t>
              </a:r>
              <a:r>
                <a:rPr lang="en-US" sz="4500" dirty="0" err="1">
                  <a:solidFill>
                    <a:srgbClr val="474242"/>
                  </a:solidFill>
                  <a:latin typeface="Dreaming Outloud Sans" panose="00000500000000000000"/>
                </a:rPr>
                <a:t>góp</a:t>
              </a:r>
              <a:r>
                <a:rPr lang="en-US" sz="4500" dirty="0">
                  <a:solidFill>
                    <a:srgbClr val="474242"/>
                  </a:solidFill>
                  <a:latin typeface="Dreaming Outloud Sans" panose="00000500000000000000"/>
                </a:rPr>
                <a:t> ý</a:t>
              </a:r>
              <a:endParaRPr lang="en-US" sz="4500" dirty="0">
                <a:solidFill>
                  <a:srgbClr val="474242"/>
                </a:solidFill>
                <a:latin typeface="Dreaming Outloud Sans" panose="0000050000000000000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19551"/>
              <a:ext cx="10820400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71550" lvl="1" indent="-485775" algn="l">
                <a:lnSpc>
                  <a:spcPts val="6300"/>
                </a:lnSpc>
                <a:buFont typeface="Arial" panose="020B0604020202020204"/>
                <a:buChar char="•"/>
              </a:pPr>
              <a:r>
                <a:rPr lang="en-US" sz="4500" dirty="0">
                  <a:solidFill>
                    <a:srgbClr val="474242"/>
                  </a:solidFill>
                  <a:latin typeface="Dreaming Outloud Sans" panose="00000500000000000000"/>
                </a:rPr>
                <a:t>Xin </a:t>
              </a:r>
              <a:r>
                <a:rPr lang="en-US" sz="4500" dirty="0" err="1">
                  <a:solidFill>
                    <a:srgbClr val="474242"/>
                  </a:solidFill>
                  <a:latin typeface="Dreaming Outloud Sans" panose="00000500000000000000"/>
                </a:rPr>
                <a:t>giới</a:t>
              </a:r>
              <a:r>
                <a:rPr lang="en-US" sz="4500" dirty="0">
                  <a:solidFill>
                    <a:srgbClr val="474242"/>
                  </a:solidFill>
                  <a:latin typeface="Dreaming Outloud Sans" panose="00000500000000000000"/>
                </a:rPr>
                <a:t> </a:t>
              </a:r>
              <a:r>
                <a:rPr lang="en-US" sz="4500" dirty="0" err="1">
                  <a:solidFill>
                    <a:srgbClr val="474242"/>
                  </a:solidFill>
                  <a:latin typeface="Dreaming Outloud Sans" panose="00000500000000000000"/>
                </a:rPr>
                <a:t>thiệu</a:t>
              </a:r>
              <a:endParaRPr lang="en-US" sz="4500" dirty="0">
                <a:solidFill>
                  <a:srgbClr val="474242"/>
                </a:solidFill>
                <a:latin typeface="Dreaming Outloud Sans" panose="0000050000000000000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104131"/>
              <a:ext cx="10820400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71550" lvl="1" indent="-485775" algn="l">
                <a:lnSpc>
                  <a:spcPts val="6300"/>
                </a:lnSpc>
                <a:buFont typeface="Arial" panose="020B0604020202020204"/>
                <a:buChar char="•"/>
              </a:pPr>
              <a:r>
                <a:rPr lang="en-US" sz="4500" dirty="0">
                  <a:solidFill>
                    <a:srgbClr val="474242"/>
                  </a:solidFill>
                  <a:latin typeface="Dreaming Outloud Sans" panose="00000500000000000000"/>
                </a:rPr>
                <a:t>Xin </a:t>
              </a:r>
              <a:r>
                <a:rPr lang="en-US" sz="4500" dirty="0" err="1">
                  <a:solidFill>
                    <a:srgbClr val="474242"/>
                  </a:solidFill>
                  <a:latin typeface="Dreaming Outloud Sans" panose="00000500000000000000"/>
                </a:rPr>
                <a:t>trình</a:t>
              </a:r>
              <a:r>
                <a:rPr lang="en-US" sz="4500" dirty="0">
                  <a:solidFill>
                    <a:srgbClr val="474242"/>
                  </a:solidFill>
                  <a:latin typeface="Dreaming Outloud Sans" panose="00000500000000000000"/>
                </a:rPr>
                <a:t> </a:t>
              </a:r>
              <a:r>
                <a:rPr lang="en-US" sz="4500" dirty="0" err="1">
                  <a:solidFill>
                    <a:srgbClr val="474242"/>
                  </a:solidFill>
                  <a:latin typeface="Dreaming Outloud Sans" panose="00000500000000000000"/>
                </a:rPr>
                <a:t>bày</a:t>
              </a:r>
              <a:endParaRPr lang="en-US" sz="4500" dirty="0">
                <a:solidFill>
                  <a:srgbClr val="474242"/>
                </a:solidFill>
                <a:latin typeface="Dreaming Outloud Sans" panose="0000050000000000000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288531"/>
              <a:ext cx="10820400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71550" lvl="1" indent="-485775" algn="l">
                <a:lnSpc>
                  <a:spcPts val="6300"/>
                </a:lnSpc>
                <a:buFont typeface="Arial" panose="020B0604020202020204"/>
                <a:buChar char="•"/>
              </a:pPr>
              <a:r>
                <a:rPr lang="en-US" sz="4500" dirty="0">
                  <a:solidFill>
                    <a:srgbClr val="474242"/>
                  </a:solidFill>
                  <a:latin typeface="Dreaming Outloud Sans" panose="00000500000000000000"/>
                </a:rPr>
                <a:t>Xin </a:t>
              </a:r>
              <a:r>
                <a:rPr lang="en-US" sz="4500" dirty="0" err="1">
                  <a:solidFill>
                    <a:srgbClr val="474242"/>
                  </a:solidFill>
                  <a:latin typeface="Dreaming Outloud Sans" panose="00000500000000000000"/>
                </a:rPr>
                <a:t>cảm</a:t>
              </a:r>
              <a:r>
                <a:rPr lang="en-US" sz="4500" dirty="0">
                  <a:solidFill>
                    <a:srgbClr val="474242"/>
                  </a:solidFill>
                  <a:latin typeface="Dreaming Outloud Sans" panose="00000500000000000000"/>
                </a:rPr>
                <a:t> </a:t>
              </a:r>
              <a:r>
                <a:rPr lang="en-US" sz="4500" dirty="0" err="1">
                  <a:solidFill>
                    <a:srgbClr val="474242"/>
                  </a:solidFill>
                  <a:latin typeface="Dreaming Outloud Sans" panose="00000500000000000000"/>
                </a:rPr>
                <a:t>ơn</a:t>
              </a:r>
              <a:endParaRPr lang="en-US" sz="4500" dirty="0">
                <a:solidFill>
                  <a:srgbClr val="474242"/>
                </a:solidFill>
                <a:latin typeface="Dreaming Outloud Sans" panose="0000050000000000000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63548" y="824334"/>
            <a:ext cx="8486899" cy="2060895"/>
            <a:chOff x="0" y="-228600"/>
            <a:chExt cx="11315865" cy="274786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28600"/>
              <a:ext cx="11315865" cy="1846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0"/>
                </a:lnSpc>
              </a:pPr>
              <a:r>
                <a:rPr lang="en-US" sz="9000" dirty="0" err="1">
                  <a:solidFill>
                    <a:srgbClr val="474242"/>
                  </a:solidFill>
                  <a:latin typeface="Script MT Bold" panose="03040602040607080904" pitchFamily="66" charset="0"/>
                </a:rPr>
                <a:t>Trình</a:t>
              </a:r>
              <a:r>
                <a:rPr lang="en-US" sz="9000" dirty="0">
                  <a:solidFill>
                    <a:srgbClr val="474242"/>
                  </a:solidFill>
                  <a:latin typeface="Script MT Bold" panose="03040602040607080904" pitchFamily="66" charset="0"/>
                </a:rPr>
                <a:t> </a:t>
              </a:r>
              <a:r>
                <a:rPr lang="en-US" sz="9000" dirty="0" err="1">
                  <a:solidFill>
                    <a:srgbClr val="474242"/>
                  </a:solidFill>
                  <a:latin typeface="Script MT Bold" panose="03040602040607080904" pitchFamily="66" charset="0"/>
                </a:rPr>
                <a:t>bày</a:t>
              </a:r>
              <a:r>
                <a:rPr lang="en-US" sz="9000" dirty="0">
                  <a:solidFill>
                    <a:srgbClr val="474242"/>
                  </a:solidFill>
                  <a:latin typeface="Script MT Bold" panose="03040602040607080904" pitchFamily="66" charset="0"/>
                </a:rPr>
                <a:t> </a:t>
              </a:r>
              <a:r>
                <a:rPr lang="en-US" sz="9000" dirty="0" err="1">
                  <a:solidFill>
                    <a:srgbClr val="474242"/>
                  </a:solidFill>
                  <a:latin typeface="Script MT Bold" panose="03040602040607080904" pitchFamily="66" charset="0"/>
                </a:rPr>
                <a:t>bài</a:t>
              </a:r>
              <a:r>
                <a:rPr lang="en-US" sz="9000" dirty="0">
                  <a:solidFill>
                    <a:srgbClr val="474242"/>
                  </a:solidFill>
                  <a:latin typeface="Script MT Bold" panose="03040602040607080904" pitchFamily="66" charset="0"/>
                </a:rPr>
                <a:t> </a:t>
              </a:r>
              <a:r>
                <a:rPr lang="en-US" sz="9000" dirty="0" err="1">
                  <a:solidFill>
                    <a:srgbClr val="474242"/>
                  </a:solidFill>
                  <a:latin typeface="Script MT Bold" panose="03040602040607080904" pitchFamily="66" charset="0"/>
                </a:rPr>
                <a:t>nói</a:t>
              </a:r>
              <a:endParaRPr lang="en-US" sz="9000" dirty="0">
                <a:solidFill>
                  <a:srgbClr val="FFC580"/>
                </a:solidFill>
                <a:latin typeface="Script MT Bold" panose="03040602040607080904" pitchFamily="66" charset="0"/>
              </a:endParaRPr>
            </a:p>
          </p:txBody>
        </p:sp>
        <p:sp>
          <p:nvSpPr>
            <p:cNvPr id="12" name="Freeform 12"/>
            <p:cNvSpPr/>
            <p:nvPr/>
          </p:nvSpPr>
          <p:spPr>
            <a:xfrm>
              <a:off x="837977" y="1010404"/>
              <a:ext cx="8923344" cy="1508856"/>
            </a:xfrm>
            <a:custGeom>
              <a:avLst/>
              <a:gdLst/>
              <a:ahLst/>
              <a:cxnLst/>
              <a:rect l="l" t="t" r="r" b="b"/>
              <a:pathLst>
                <a:path w="8923344" h="1508856">
                  <a:moveTo>
                    <a:pt x="0" y="0"/>
                  </a:moveTo>
                  <a:lnTo>
                    <a:pt x="8923344" y="0"/>
                  </a:lnTo>
                  <a:lnTo>
                    <a:pt x="8923344" y="1508856"/>
                  </a:lnTo>
                  <a:lnTo>
                    <a:pt x="0" y="1508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TextBox 12"/>
          <p:cNvSpPr txBox="1"/>
          <p:nvPr/>
        </p:nvSpPr>
        <p:spPr>
          <a:xfrm>
            <a:off x="13503324" y="4399772"/>
            <a:ext cx="2115534" cy="1487455"/>
          </a:xfrm>
          <a:prstGeom prst="ellipse">
            <a:avLst/>
          </a:prstGeom>
          <a:solidFill>
            <a:srgbClr val="FFF5EB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latin typeface="+mj-lt"/>
                <a:ea typeface="+mj-ea"/>
                <a:cs typeface="+mj-cs"/>
              </a:rPr>
              <a:t>5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xin</a:t>
            </a:r>
            <a:endParaRPr lang="en-US" sz="4800" kern="1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806920">
            <a:off x="-2013735" y="7637848"/>
            <a:ext cx="5913230" cy="5010118"/>
          </a:xfrm>
          <a:custGeom>
            <a:avLst/>
            <a:gdLst/>
            <a:ahLst/>
            <a:cxnLst/>
            <a:rect l="l" t="t" r="r" b="b"/>
            <a:pathLst>
              <a:path w="5913230" h="5010118">
                <a:moveTo>
                  <a:pt x="0" y="0"/>
                </a:moveTo>
                <a:lnTo>
                  <a:pt x="5913230" y="0"/>
                </a:lnTo>
                <a:lnTo>
                  <a:pt x="5913230" y="5010119"/>
                </a:lnTo>
                <a:lnTo>
                  <a:pt x="0" y="5010119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806920">
            <a:off x="13901370" y="-2462500"/>
            <a:ext cx="10539767" cy="8930057"/>
          </a:xfrm>
          <a:custGeom>
            <a:avLst/>
            <a:gdLst/>
            <a:ahLst/>
            <a:cxnLst/>
            <a:rect l="l" t="t" r="r" b="b"/>
            <a:pathLst>
              <a:path w="10539767" h="8930057">
                <a:moveTo>
                  <a:pt x="0" y="0"/>
                </a:moveTo>
                <a:lnTo>
                  <a:pt x="10539767" y="0"/>
                </a:lnTo>
                <a:lnTo>
                  <a:pt x="10539767" y="8930057"/>
                </a:lnTo>
                <a:lnTo>
                  <a:pt x="0" y="89300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2019000">
            <a:off x="243373" y="1445240"/>
            <a:ext cx="1937586" cy="3202621"/>
          </a:xfrm>
          <a:custGeom>
            <a:avLst/>
            <a:gdLst/>
            <a:ahLst/>
            <a:cxnLst/>
            <a:rect l="l" t="t" r="r" b="b"/>
            <a:pathLst>
              <a:path w="1937586" h="3202621">
                <a:moveTo>
                  <a:pt x="0" y="0"/>
                </a:moveTo>
                <a:lnTo>
                  <a:pt x="1937585" y="0"/>
                </a:lnTo>
                <a:lnTo>
                  <a:pt x="1937585" y="3202621"/>
                </a:lnTo>
                <a:lnTo>
                  <a:pt x="0" y="32026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3819351">
            <a:off x="14410278" y="7836638"/>
            <a:ext cx="2964938" cy="4900724"/>
          </a:xfrm>
          <a:custGeom>
            <a:avLst/>
            <a:gdLst/>
            <a:ahLst/>
            <a:cxnLst/>
            <a:rect l="l" t="t" r="r" b="b"/>
            <a:pathLst>
              <a:path w="2964938" h="4900724">
                <a:moveTo>
                  <a:pt x="0" y="0"/>
                </a:moveTo>
                <a:lnTo>
                  <a:pt x="2964938" y="0"/>
                </a:lnTo>
                <a:lnTo>
                  <a:pt x="2964938" y="4900724"/>
                </a:lnTo>
                <a:lnTo>
                  <a:pt x="0" y="49007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5" name="Group 35"/>
          <p:cNvGrpSpPr/>
          <p:nvPr/>
        </p:nvGrpSpPr>
        <p:grpSpPr>
          <a:xfrm>
            <a:off x="-1792641" y="-179757"/>
            <a:ext cx="9769151" cy="1760266"/>
            <a:chOff x="-7398074" y="-110121"/>
            <a:chExt cx="13025534" cy="2347021"/>
          </a:xfrm>
        </p:grpSpPr>
        <p:sp>
          <p:nvSpPr>
            <p:cNvPr id="36" name="TextBox 36"/>
            <p:cNvSpPr txBox="1"/>
            <p:nvPr/>
          </p:nvSpPr>
          <p:spPr>
            <a:xfrm>
              <a:off x="-7398074" y="-110121"/>
              <a:ext cx="13025534" cy="1610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800"/>
                </a:lnSpc>
                <a:spcBef>
                  <a:spcPct val="0"/>
                </a:spcBef>
              </a:pPr>
              <a:r>
                <a:rPr lang="en-US" sz="4400" u="none" dirty="0" err="1">
                  <a:solidFill>
                    <a:srgbClr val="474242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Phiếu</a:t>
              </a:r>
              <a:r>
                <a:rPr lang="en-US" sz="4400" u="none" dirty="0">
                  <a:solidFill>
                    <a:srgbClr val="474242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</a:t>
              </a:r>
              <a:r>
                <a:rPr lang="en-US" sz="4400" u="none" dirty="0" err="1">
                  <a:solidFill>
                    <a:srgbClr val="474242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đánh</a:t>
              </a:r>
              <a:r>
                <a:rPr lang="en-US" sz="4400" u="none" dirty="0">
                  <a:solidFill>
                    <a:srgbClr val="474242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</a:t>
              </a:r>
              <a:r>
                <a:rPr lang="en-US" sz="4400" u="none" dirty="0" err="1">
                  <a:solidFill>
                    <a:srgbClr val="474242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giá</a:t>
              </a:r>
              <a:endParaRPr lang="en-US" sz="4400" u="none" dirty="0">
                <a:solidFill>
                  <a:srgbClr val="EDD8DE"/>
                </a:solidFill>
                <a:latin typeface="#9Slide03 Arima Madurai ExtraBo" panose="00000900000000000000" pitchFamily="2" charset="-93"/>
                <a:cs typeface="#9Slide03 Arima Madurai ExtraBo" panose="00000900000000000000" pitchFamily="2" charset="-93"/>
              </a:endParaRPr>
            </a:p>
          </p:txBody>
        </p:sp>
        <p:sp>
          <p:nvSpPr>
            <p:cNvPr id="37" name="Freeform 37"/>
            <p:cNvSpPr/>
            <p:nvPr/>
          </p:nvSpPr>
          <p:spPr>
            <a:xfrm>
              <a:off x="-3391665" y="775036"/>
              <a:ext cx="4876800" cy="1461864"/>
            </a:xfrm>
            <a:custGeom>
              <a:avLst/>
              <a:gdLst/>
              <a:ahLst/>
              <a:cxnLst/>
              <a:rect l="l" t="t" r="r" b="b"/>
              <a:pathLst>
                <a:path w="8645431" h="1461864">
                  <a:moveTo>
                    <a:pt x="0" y="0"/>
                  </a:moveTo>
                  <a:lnTo>
                    <a:pt x="8645431" y="0"/>
                  </a:lnTo>
                  <a:lnTo>
                    <a:pt x="8645431" y="1461864"/>
                  </a:lnTo>
                  <a:lnTo>
                    <a:pt x="0" y="14618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1419" y="1210821"/>
            <a:ext cx="11270327" cy="851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01918">
            <a:off x="11952339" y="8590953"/>
            <a:ext cx="5913230" cy="5010118"/>
          </a:xfrm>
          <a:custGeom>
            <a:avLst/>
            <a:gdLst/>
            <a:ahLst/>
            <a:cxnLst/>
            <a:rect l="l" t="t" r="r" b="b"/>
            <a:pathLst>
              <a:path w="5913230" h="5010118">
                <a:moveTo>
                  <a:pt x="0" y="0"/>
                </a:moveTo>
                <a:lnTo>
                  <a:pt x="5913230" y="0"/>
                </a:lnTo>
                <a:lnTo>
                  <a:pt x="5913230" y="5010118"/>
                </a:lnTo>
                <a:lnTo>
                  <a:pt x="0" y="5010118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438400" y="2206460"/>
            <a:ext cx="12018942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Chỉnh</a:t>
            </a:r>
            <a:r>
              <a:rPr lang="en-US" sz="35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35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sửa</a:t>
            </a:r>
            <a:r>
              <a:rPr lang="en-US" sz="35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35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bài</a:t>
            </a:r>
            <a:r>
              <a:rPr lang="en-US" sz="35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35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nói</a:t>
            </a:r>
            <a:r>
              <a:rPr lang="en-US" sz="35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35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sau</a:t>
            </a:r>
            <a:r>
              <a:rPr lang="en-US" sz="35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35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khi</a:t>
            </a:r>
            <a:r>
              <a:rPr lang="en-US" sz="35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35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được</a:t>
            </a:r>
            <a:r>
              <a:rPr lang="en-US" sz="35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35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góp</a:t>
            </a:r>
            <a:r>
              <a:rPr lang="en-US" sz="35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ý</a:t>
            </a:r>
            <a:endParaRPr lang="en-US" sz="3500" dirty="0">
              <a:latin typeface="#9Slide03 Arima Madurai Bold" panose="00000800000000000000" pitchFamily="2" charset="-93"/>
              <a:cs typeface="#9Slide03 Arima Madurai Bold" panose="00000800000000000000" pitchFamily="2" charset="-93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5208726" y="7562259"/>
            <a:ext cx="2827770" cy="3802044"/>
          </a:xfrm>
          <a:custGeom>
            <a:avLst/>
            <a:gdLst/>
            <a:ahLst/>
            <a:cxnLst/>
            <a:rect l="l" t="t" r="r" b="b"/>
            <a:pathLst>
              <a:path w="2827770" h="3802044">
                <a:moveTo>
                  <a:pt x="0" y="0"/>
                </a:moveTo>
                <a:lnTo>
                  <a:pt x="2827771" y="0"/>
                </a:lnTo>
                <a:lnTo>
                  <a:pt x="2827771" y="3802045"/>
                </a:lnTo>
                <a:lnTo>
                  <a:pt x="0" y="380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463233" y="-2229235"/>
            <a:ext cx="3425718" cy="4606007"/>
          </a:xfrm>
          <a:custGeom>
            <a:avLst/>
            <a:gdLst/>
            <a:ahLst/>
            <a:cxnLst/>
            <a:rect l="l" t="t" r="r" b="b"/>
            <a:pathLst>
              <a:path w="3425718" h="4606007">
                <a:moveTo>
                  <a:pt x="0" y="0"/>
                </a:moveTo>
                <a:lnTo>
                  <a:pt x="3425718" y="0"/>
                </a:lnTo>
                <a:lnTo>
                  <a:pt x="3425718" y="4606007"/>
                </a:lnTo>
                <a:lnTo>
                  <a:pt x="0" y="46060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741171" y="5542588"/>
            <a:ext cx="5186740" cy="5234325"/>
          </a:xfrm>
          <a:custGeom>
            <a:avLst/>
            <a:gdLst/>
            <a:ahLst/>
            <a:cxnLst/>
            <a:rect l="l" t="t" r="r" b="b"/>
            <a:pathLst>
              <a:path w="5186740" h="5234325">
                <a:moveTo>
                  <a:pt x="0" y="0"/>
                </a:moveTo>
                <a:lnTo>
                  <a:pt x="5186740" y="0"/>
                </a:lnTo>
                <a:lnTo>
                  <a:pt x="5186740" y="5234324"/>
                </a:lnTo>
                <a:lnTo>
                  <a:pt x="0" y="52343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237481" y="-1453770"/>
            <a:ext cx="7693542" cy="7764125"/>
          </a:xfrm>
          <a:custGeom>
            <a:avLst/>
            <a:gdLst/>
            <a:ahLst/>
            <a:cxnLst/>
            <a:rect l="l" t="t" r="r" b="b"/>
            <a:pathLst>
              <a:path w="7693542" h="7764125">
                <a:moveTo>
                  <a:pt x="0" y="0"/>
                </a:moveTo>
                <a:lnTo>
                  <a:pt x="7693542" y="0"/>
                </a:lnTo>
                <a:lnTo>
                  <a:pt x="7693542" y="7764125"/>
                </a:lnTo>
                <a:lnTo>
                  <a:pt x="0" y="77641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4"/>
          <p:cNvSpPr txBox="1"/>
          <p:nvPr/>
        </p:nvSpPr>
        <p:spPr>
          <a:xfrm>
            <a:off x="4374579" y="5381431"/>
            <a:ext cx="6663014" cy="2371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#9Slide03 Arima Madurai Bold" panose="00000800000000000000" pitchFamily="2" charset="-93"/>
                <a:ea typeface="Arial" panose="020B0604020202020204" pitchFamily="34" charset="0"/>
                <a:cs typeface="#9Slide03 Arima Madurai Bold" panose="00000800000000000000" pitchFamily="2" charset="-93"/>
              </a:rPr>
              <a:t>Quan sát, đọc tin tức và ghi chép thêm một số vấn đề xã hội, trao đổi với các bạn trong nhóm về quan điểm của bản thân.</a:t>
            </a:r>
            <a:endParaRPr lang="vi-VN" sz="3600" dirty="0">
              <a:effectLst/>
              <a:latin typeface="#9Slide03 Arima Madurai Bold" panose="00000800000000000000" pitchFamily="2" charset="-93"/>
              <a:ea typeface="Arial" panose="020B0604020202020204" pitchFamily="34" charset="0"/>
              <a:cs typeface="#9Slide03 Arima Madurai Bold" panose="00000800000000000000" pitchFamily="2" charset="-93"/>
            </a:endParaRPr>
          </a:p>
        </p:txBody>
      </p:sp>
      <p:pic>
        <p:nvPicPr>
          <p:cNvPr id="16" name="Graphic 15" descr="Storytelling outlin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398093">
            <a:off x="10062124" y="7295181"/>
            <a:ext cx="3061429" cy="3061429"/>
          </a:xfrm>
          <a:prstGeom prst="rect">
            <a:avLst/>
          </a:prstGeom>
        </p:spPr>
      </p:pic>
      <p:pic>
        <p:nvPicPr>
          <p:cNvPr id="18" name="Graphic 17" descr="Teacher outlin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99772" y="844051"/>
            <a:ext cx="3325426" cy="3325426"/>
          </a:xfrm>
          <a:prstGeom prst="rect">
            <a:avLst/>
          </a:prstGeom>
        </p:spPr>
      </p:pic>
      <p:pic>
        <p:nvPicPr>
          <p:cNvPr id="5" name="Graphic 4" descr="Meeting outlin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985849" y="3666135"/>
            <a:ext cx="3353909" cy="3353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293458" y="-1171106"/>
            <a:ext cx="7436611" cy="7106853"/>
            <a:chOff x="0" y="0"/>
            <a:chExt cx="664464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44640" cy="6350000"/>
            </a:xfrm>
            <a:custGeom>
              <a:avLst/>
              <a:gdLst/>
              <a:ahLst/>
              <a:cxnLst/>
              <a:rect l="l" t="t" r="r" b="b"/>
              <a:pathLst>
                <a:path w="6644640" h="6350000">
                  <a:moveTo>
                    <a:pt x="6426200" y="2537460"/>
                  </a:moveTo>
                  <a:lnTo>
                    <a:pt x="6644640" y="1941830"/>
                  </a:lnTo>
                  <a:lnTo>
                    <a:pt x="6644640" y="1297940"/>
                  </a:lnTo>
                  <a:lnTo>
                    <a:pt x="6426200" y="702310"/>
                  </a:lnTo>
                  <a:lnTo>
                    <a:pt x="6023610" y="246380"/>
                  </a:lnTo>
                  <a:lnTo>
                    <a:pt x="5496560" y="0"/>
                  </a:lnTo>
                  <a:lnTo>
                    <a:pt x="5057140" y="0"/>
                  </a:lnTo>
                  <a:lnTo>
                    <a:pt x="4926330" y="0"/>
                  </a:lnTo>
                  <a:lnTo>
                    <a:pt x="3919220" y="0"/>
                  </a:lnTo>
                  <a:lnTo>
                    <a:pt x="2725420" y="0"/>
                  </a:lnTo>
                  <a:lnTo>
                    <a:pt x="1718310" y="0"/>
                  </a:lnTo>
                  <a:lnTo>
                    <a:pt x="1587500" y="0"/>
                  </a:lnTo>
                  <a:lnTo>
                    <a:pt x="1148080" y="0"/>
                  </a:lnTo>
                  <a:lnTo>
                    <a:pt x="621030" y="246380"/>
                  </a:lnTo>
                  <a:lnTo>
                    <a:pt x="218440" y="702310"/>
                  </a:lnTo>
                  <a:lnTo>
                    <a:pt x="0" y="1297940"/>
                  </a:lnTo>
                  <a:lnTo>
                    <a:pt x="0" y="1941830"/>
                  </a:lnTo>
                  <a:lnTo>
                    <a:pt x="218440" y="2537460"/>
                  </a:lnTo>
                  <a:lnTo>
                    <a:pt x="621030" y="2993390"/>
                  </a:lnTo>
                  <a:lnTo>
                    <a:pt x="1009650" y="3175000"/>
                  </a:lnTo>
                  <a:lnTo>
                    <a:pt x="621030" y="3356610"/>
                  </a:lnTo>
                  <a:lnTo>
                    <a:pt x="218440" y="3812540"/>
                  </a:lnTo>
                  <a:lnTo>
                    <a:pt x="0" y="4408170"/>
                  </a:lnTo>
                  <a:lnTo>
                    <a:pt x="0" y="5052060"/>
                  </a:lnTo>
                  <a:lnTo>
                    <a:pt x="218440" y="5647690"/>
                  </a:lnTo>
                  <a:lnTo>
                    <a:pt x="621030" y="6103620"/>
                  </a:lnTo>
                  <a:lnTo>
                    <a:pt x="1148080" y="6350000"/>
                  </a:lnTo>
                  <a:lnTo>
                    <a:pt x="1587500" y="6350000"/>
                  </a:lnTo>
                  <a:lnTo>
                    <a:pt x="1718310" y="6350000"/>
                  </a:lnTo>
                  <a:lnTo>
                    <a:pt x="2725420" y="6350000"/>
                  </a:lnTo>
                  <a:lnTo>
                    <a:pt x="2725420" y="6350000"/>
                  </a:lnTo>
                  <a:lnTo>
                    <a:pt x="4926330" y="6350000"/>
                  </a:lnTo>
                  <a:lnTo>
                    <a:pt x="5057140" y="6350000"/>
                  </a:lnTo>
                  <a:lnTo>
                    <a:pt x="5496560" y="6350000"/>
                  </a:lnTo>
                  <a:lnTo>
                    <a:pt x="6023610" y="6103620"/>
                  </a:lnTo>
                  <a:lnTo>
                    <a:pt x="6426200" y="5647690"/>
                  </a:lnTo>
                  <a:lnTo>
                    <a:pt x="6644640" y="5052060"/>
                  </a:lnTo>
                  <a:lnTo>
                    <a:pt x="6644640" y="4408170"/>
                  </a:lnTo>
                  <a:lnTo>
                    <a:pt x="6426200" y="3812540"/>
                  </a:lnTo>
                  <a:lnTo>
                    <a:pt x="6023610" y="3356610"/>
                  </a:lnTo>
                  <a:lnTo>
                    <a:pt x="5634990" y="3175000"/>
                  </a:lnTo>
                  <a:lnTo>
                    <a:pt x="6023610" y="2993390"/>
                  </a:lnTo>
                  <a:lnTo>
                    <a:pt x="6426200" y="2537460"/>
                  </a:lnTo>
                  <a:close/>
                </a:path>
              </a:pathLst>
            </a:custGeom>
            <a:solidFill>
              <a:srgbClr val="CDEAC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293458" y="5869806"/>
            <a:ext cx="7436611" cy="7106853"/>
            <a:chOff x="0" y="0"/>
            <a:chExt cx="664464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44640" cy="6350000"/>
            </a:xfrm>
            <a:custGeom>
              <a:avLst/>
              <a:gdLst/>
              <a:ahLst/>
              <a:cxnLst/>
              <a:rect l="l" t="t" r="r" b="b"/>
              <a:pathLst>
                <a:path w="6644640" h="6350000">
                  <a:moveTo>
                    <a:pt x="6426200" y="2537460"/>
                  </a:moveTo>
                  <a:lnTo>
                    <a:pt x="6644640" y="1941830"/>
                  </a:lnTo>
                  <a:lnTo>
                    <a:pt x="6644640" y="1297940"/>
                  </a:lnTo>
                  <a:lnTo>
                    <a:pt x="6426200" y="702310"/>
                  </a:lnTo>
                  <a:lnTo>
                    <a:pt x="6023610" y="246380"/>
                  </a:lnTo>
                  <a:lnTo>
                    <a:pt x="5496560" y="0"/>
                  </a:lnTo>
                  <a:lnTo>
                    <a:pt x="5057140" y="0"/>
                  </a:lnTo>
                  <a:lnTo>
                    <a:pt x="4926330" y="0"/>
                  </a:lnTo>
                  <a:lnTo>
                    <a:pt x="3919220" y="0"/>
                  </a:lnTo>
                  <a:lnTo>
                    <a:pt x="2725420" y="0"/>
                  </a:lnTo>
                  <a:lnTo>
                    <a:pt x="1718310" y="0"/>
                  </a:lnTo>
                  <a:lnTo>
                    <a:pt x="1587500" y="0"/>
                  </a:lnTo>
                  <a:lnTo>
                    <a:pt x="1148080" y="0"/>
                  </a:lnTo>
                  <a:lnTo>
                    <a:pt x="621030" y="246380"/>
                  </a:lnTo>
                  <a:lnTo>
                    <a:pt x="218440" y="702310"/>
                  </a:lnTo>
                  <a:lnTo>
                    <a:pt x="0" y="1297940"/>
                  </a:lnTo>
                  <a:lnTo>
                    <a:pt x="0" y="1941830"/>
                  </a:lnTo>
                  <a:lnTo>
                    <a:pt x="218440" y="2537460"/>
                  </a:lnTo>
                  <a:lnTo>
                    <a:pt x="621030" y="2993390"/>
                  </a:lnTo>
                  <a:lnTo>
                    <a:pt x="1009650" y="3175000"/>
                  </a:lnTo>
                  <a:lnTo>
                    <a:pt x="621030" y="3356610"/>
                  </a:lnTo>
                  <a:lnTo>
                    <a:pt x="218440" y="3812540"/>
                  </a:lnTo>
                  <a:lnTo>
                    <a:pt x="0" y="4408170"/>
                  </a:lnTo>
                  <a:lnTo>
                    <a:pt x="0" y="5052060"/>
                  </a:lnTo>
                  <a:lnTo>
                    <a:pt x="218440" y="5647690"/>
                  </a:lnTo>
                  <a:lnTo>
                    <a:pt x="621030" y="6103620"/>
                  </a:lnTo>
                  <a:lnTo>
                    <a:pt x="1148080" y="6350000"/>
                  </a:lnTo>
                  <a:lnTo>
                    <a:pt x="1587500" y="6350000"/>
                  </a:lnTo>
                  <a:lnTo>
                    <a:pt x="1718310" y="6350000"/>
                  </a:lnTo>
                  <a:lnTo>
                    <a:pt x="2725420" y="6350000"/>
                  </a:lnTo>
                  <a:lnTo>
                    <a:pt x="2725420" y="6350000"/>
                  </a:lnTo>
                  <a:lnTo>
                    <a:pt x="4926330" y="6350000"/>
                  </a:lnTo>
                  <a:lnTo>
                    <a:pt x="5057140" y="6350000"/>
                  </a:lnTo>
                  <a:lnTo>
                    <a:pt x="5496560" y="6350000"/>
                  </a:lnTo>
                  <a:lnTo>
                    <a:pt x="6023610" y="6103620"/>
                  </a:lnTo>
                  <a:lnTo>
                    <a:pt x="6426200" y="5647690"/>
                  </a:lnTo>
                  <a:lnTo>
                    <a:pt x="6644640" y="5052060"/>
                  </a:lnTo>
                  <a:lnTo>
                    <a:pt x="6644640" y="4408170"/>
                  </a:lnTo>
                  <a:lnTo>
                    <a:pt x="6426200" y="3812540"/>
                  </a:lnTo>
                  <a:lnTo>
                    <a:pt x="6023610" y="3356610"/>
                  </a:lnTo>
                  <a:lnTo>
                    <a:pt x="5634990" y="3175000"/>
                  </a:lnTo>
                  <a:lnTo>
                    <a:pt x="6023610" y="2993390"/>
                  </a:lnTo>
                  <a:lnTo>
                    <a:pt x="6426200" y="2537460"/>
                  </a:lnTo>
                  <a:close/>
                </a:path>
              </a:pathLst>
            </a:custGeom>
            <a:solidFill>
              <a:srgbClr val="CDEAC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2068749" y="-1171106"/>
            <a:ext cx="7436611" cy="7106853"/>
            <a:chOff x="0" y="0"/>
            <a:chExt cx="664464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44640" cy="6350000"/>
            </a:xfrm>
            <a:custGeom>
              <a:avLst/>
              <a:gdLst/>
              <a:ahLst/>
              <a:cxnLst/>
              <a:rect l="l" t="t" r="r" b="b"/>
              <a:pathLst>
                <a:path w="6644640" h="6350000">
                  <a:moveTo>
                    <a:pt x="6426200" y="2537460"/>
                  </a:moveTo>
                  <a:lnTo>
                    <a:pt x="6644640" y="1941830"/>
                  </a:lnTo>
                  <a:lnTo>
                    <a:pt x="6644640" y="1297940"/>
                  </a:lnTo>
                  <a:lnTo>
                    <a:pt x="6426200" y="702310"/>
                  </a:lnTo>
                  <a:lnTo>
                    <a:pt x="6023610" y="246380"/>
                  </a:lnTo>
                  <a:lnTo>
                    <a:pt x="5496560" y="0"/>
                  </a:lnTo>
                  <a:lnTo>
                    <a:pt x="5057140" y="0"/>
                  </a:lnTo>
                  <a:lnTo>
                    <a:pt x="4926330" y="0"/>
                  </a:lnTo>
                  <a:lnTo>
                    <a:pt x="3919220" y="0"/>
                  </a:lnTo>
                  <a:lnTo>
                    <a:pt x="2725420" y="0"/>
                  </a:lnTo>
                  <a:lnTo>
                    <a:pt x="1718310" y="0"/>
                  </a:lnTo>
                  <a:lnTo>
                    <a:pt x="1587500" y="0"/>
                  </a:lnTo>
                  <a:lnTo>
                    <a:pt x="1148080" y="0"/>
                  </a:lnTo>
                  <a:lnTo>
                    <a:pt x="621030" y="246380"/>
                  </a:lnTo>
                  <a:lnTo>
                    <a:pt x="218440" y="702310"/>
                  </a:lnTo>
                  <a:lnTo>
                    <a:pt x="0" y="1297940"/>
                  </a:lnTo>
                  <a:lnTo>
                    <a:pt x="0" y="1941830"/>
                  </a:lnTo>
                  <a:lnTo>
                    <a:pt x="218440" y="2537460"/>
                  </a:lnTo>
                  <a:lnTo>
                    <a:pt x="621030" y="2993390"/>
                  </a:lnTo>
                  <a:lnTo>
                    <a:pt x="1009650" y="3175000"/>
                  </a:lnTo>
                  <a:lnTo>
                    <a:pt x="621030" y="3356610"/>
                  </a:lnTo>
                  <a:lnTo>
                    <a:pt x="218440" y="3812540"/>
                  </a:lnTo>
                  <a:lnTo>
                    <a:pt x="0" y="4408170"/>
                  </a:lnTo>
                  <a:lnTo>
                    <a:pt x="0" y="5052060"/>
                  </a:lnTo>
                  <a:lnTo>
                    <a:pt x="218440" y="5647690"/>
                  </a:lnTo>
                  <a:lnTo>
                    <a:pt x="621030" y="6103620"/>
                  </a:lnTo>
                  <a:lnTo>
                    <a:pt x="1148080" y="6350000"/>
                  </a:lnTo>
                  <a:lnTo>
                    <a:pt x="1587500" y="6350000"/>
                  </a:lnTo>
                  <a:lnTo>
                    <a:pt x="1718310" y="6350000"/>
                  </a:lnTo>
                  <a:lnTo>
                    <a:pt x="2725420" y="6350000"/>
                  </a:lnTo>
                  <a:lnTo>
                    <a:pt x="2725420" y="6350000"/>
                  </a:lnTo>
                  <a:lnTo>
                    <a:pt x="4926330" y="6350000"/>
                  </a:lnTo>
                  <a:lnTo>
                    <a:pt x="5057140" y="6350000"/>
                  </a:lnTo>
                  <a:lnTo>
                    <a:pt x="5496560" y="6350000"/>
                  </a:lnTo>
                  <a:lnTo>
                    <a:pt x="6023610" y="6103620"/>
                  </a:lnTo>
                  <a:lnTo>
                    <a:pt x="6426200" y="5647690"/>
                  </a:lnTo>
                  <a:lnTo>
                    <a:pt x="6644640" y="5052060"/>
                  </a:lnTo>
                  <a:lnTo>
                    <a:pt x="6644640" y="4408170"/>
                  </a:lnTo>
                  <a:lnTo>
                    <a:pt x="6426200" y="3812540"/>
                  </a:lnTo>
                  <a:lnTo>
                    <a:pt x="6023610" y="3356610"/>
                  </a:lnTo>
                  <a:lnTo>
                    <a:pt x="5634990" y="3175000"/>
                  </a:lnTo>
                  <a:lnTo>
                    <a:pt x="6023610" y="2993390"/>
                  </a:lnTo>
                  <a:lnTo>
                    <a:pt x="6426200" y="2537460"/>
                  </a:lnTo>
                  <a:close/>
                </a:path>
              </a:pathLst>
            </a:custGeom>
            <a:blipFill>
              <a:blip r:embed="rId1"/>
              <a:stretch>
                <a:fillRect t="-41882" b="-15077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044937" y="5926221"/>
            <a:ext cx="7460423" cy="7129609"/>
            <a:chOff x="0" y="0"/>
            <a:chExt cx="664464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644640" cy="6350000"/>
            </a:xfrm>
            <a:custGeom>
              <a:avLst/>
              <a:gdLst/>
              <a:ahLst/>
              <a:cxnLst/>
              <a:rect l="l" t="t" r="r" b="b"/>
              <a:pathLst>
                <a:path w="6644640" h="6350000">
                  <a:moveTo>
                    <a:pt x="6426200" y="2537460"/>
                  </a:moveTo>
                  <a:lnTo>
                    <a:pt x="6644640" y="1941830"/>
                  </a:lnTo>
                  <a:lnTo>
                    <a:pt x="6644640" y="1297940"/>
                  </a:lnTo>
                  <a:lnTo>
                    <a:pt x="6426200" y="702310"/>
                  </a:lnTo>
                  <a:lnTo>
                    <a:pt x="6023610" y="246380"/>
                  </a:lnTo>
                  <a:lnTo>
                    <a:pt x="5496560" y="0"/>
                  </a:lnTo>
                  <a:lnTo>
                    <a:pt x="5057140" y="0"/>
                  </a:lnTo>
                  <a:lnTo>
                    <a:pt x="4926330" y="0"/>
                  </a:lnTo>
                  <a:lnTo>
                    <a:pt x="3919220" y="0"/>
                  </a:lnTo>
                  <a:lnTo>
                    <a:pt x="2725420" y="0"/>
                  </a:lnTo>
                  <a:lnTo>
                    <a:pt x="1718310" y="0"/>
                  </a:lnTo>
                  <a:lnTo>
                    <a:pt x="1587500" y="0"/>
                  </a:lnTo>
                  <a:lnTo>
                    <a:pt x="1148080" y="0"/>
                  </a:lnTo>
                  <a:lnTo>
                    <a:pt x="621030" y="246380"/>
                  </a:lnTo>
                  <a:lnTo>
                    <a:pt x="218440" y="702310"/>
                  </a:lnTo>
                  <a:lnTo>
                    <a:pt x="0" y="1297940"/>
                  </a:lnTo>
                  <a:lnTo>
                    <a:pt x="0" y="1941830"/>
                  </a:lnTo>
                  <a:lnTo>
                    <a:pt x="218440" y="2537460"/>
                  </a:lnTo>
                  <a:lnTo>
                    <a:pt x="621030" y="2993390"/>
                  </a:lnTo>
                  <a:lnTo>
                    <a:pt x="1009650" y="3175000"/>
                  </a:lnTo>
                  <a:lnTo>
                    <a:pt x="621030" y="3356610"/>
                  </a:lnTo>
                  <a:lnTo>
                    <a:pt x="218440" y="3812540"/>
                  </a:lnTo>
                  <a:lnTo>
                    <a:pt x="0" y="4408170"/>
                  </a:lnTo>
                  <a:lnTo>
                    <a:pt x="0" y="5052060"/>
                  </a:lnTo>
                  <a:lnTo>
                    <a:pt x="218440" y="5647690"/>
                  </a:lnTo>
                  <a:lnTo>
                    <a:pt x="621030" y="6103620"/>
                  </a:lnTo>
                  <a:lnTo>
                    <a:pt x="1148080" y="6350000"/>
                  </a:lnTo>
                  <a:lnTo>
                    <a:pt x="1587500" y="6350000"/>
                  </a:lnTo>
                  <a:lnTo>
                    <a:pt x="1718310" y="6350000"/>
                  </a:lnTo>
                  <a:lnTo>
                    <a:pt x="2725420" y="6350000"/>
                  </a:lnTo>
                  <a:lnTo>
                    <a:pt x="2725420" y="6350000"/>
                  </a:lnTo>
                  <a:lnTo>
                    <a:pt x="4926330" y="6350000"/>
                  </a:lnTo>
                  <a:lnTo>
                    <a:pt x="5057140" y="6350000"/>
                  </a:lnTo>
                  <a:lnTo>
                    <a:pt x="5496560" y="6350000"/>
                  </a:lnTo>
                  <a:lnTo>
                    <a:pt x="6023610" y="6103620"/>
                  </a:lnTo>
                  <a:lnTo>
                    <a:pt x="6426200" y="5647690"/>
                  </a:lnTo>
                  <a:lnTo>
                    <a:pt x="6644640" y="5052060"/>
                  </a:lnTo>
                  <a:lnTo>
                    <a:pt x="6644640" y="4408170"/>
                  </a:lnTo>
                  <a:lnTo>
                    <a:pt x="6426200" y="3812540"/>
                  </a:lnTo>
                  <a:lnTo>
                    <a:pt x="6023610" y="3356610"/>
                  </a:lnTo>
                  <a:lnTo>
                    <a:pt x="5634990" y="3175000"/>
                  </a:lnTo>
                  <a:lnTo>
                    <a:pt x="6023610" y="2993390"/>
                  </a:lnTo>
                  <a:lnTo>
                    <a:pt x="6426200" y="2537460"/>
                  </a:lnTo>
                  <a:close/>
                </a:path>
              </a:pathLst>
            </a:custGeom>
            <a:blipFill>
              <a:blip r:embed="rId2"/>
              <a:stretch>
                <a:fillRect t="-56960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-4767072" y="6878987"/>
            <a:ext cx="9079761" cy="6818075"/>
          </a:xfrm>
          <a:custGeom>
            <a:avLst/>
            <a:gdLst/>
            <a:ahLst/>
            <a:cxnLst/>
            <a:rect l="l" t="t" r="r" b="b"/>
            <a:pathLst>
              <a:path w="9079761" h="6818075">
                <a:moveTo>
                  <a:pt x="0" y="0"/>
                </a:moveTo>
                <a:lnTo>
                  <a:pt x="9079760" y="0"/>
                </a:lnTo>
                <a:lnTo>
                  <a:pt x="9079760" y="6818075"/>
                </a:lnTo>
                <a:lnTo>
                  <a:pt x="0" y="681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4260159">
            <a:off x="6974809" y="-1501084"/>
            <a:ext cx="2476279" cy="4093023"/>
          </a:xfrm>
          <a:custGeom>
            <a:avLst/>
            <a:gdLst/>
            <a:ahLst/>
            <a:cxnLst/>
            <a:rect l="l" t="t" r="r" b="b"/>
            <a:pathLst>
              <a:path w="2476279" h="4093023">
                <a:moveTo>
                  <a:pt x="0" y="0"/>
                </a:moveTo>
                <a:lnTo>
                  <a:pt x="2476279" y="0"/>
                </a:lnTo>
                <a:lnTo>
                  <a:pt x="2476279" y="4093024"/>
                </a:lnTo>
                <a:lnTo>
                  <a:pt x="0" y="40930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028700" y="2587132"/>
            <a:ext cx="10264758" cy="1585993"/>
            <a:chOff x="-381628" y="-324940"/>
            <a:chExt cx="13686344" cy="2114657"/>
          </a:xfrm>
        </p:grpSpPr>
        <p:sp>
          <p:nvSpPr>
            <p:cNvPr id="14" name="TextBox 14"/>
            <p:cNvSpPr txBox="1"/>
            <p:nvPr/>
          </p:nvSpPr>
          <p:spPr>
            <a:xfrm>
              <a:off x="-381628" y="-324940"/>
              <a:ext cx="13686344" cy="15388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7500" dirty="0">
                  <a:solidFill>
                    <a:srgbClr val="474242"/>
                  </a:solidFill>
                  <a:latin typeface="#9Slide03 Arima Madurai Bold" panose="00000800000000000000" pitchFamily="2" charset="-93"/>
                  <a:cs typeface="#9Slide03 Arima Madurai Bold" panose="00000800000000000000" pitchFamily="2" charset="-93"/>
                </a:rPr>
                <a:t>Xin </a:t>
              </a:r>
              <a:r>
                <a:rPr lang="en-US" sz="7500" dirty="0" err="1">
                  <a:solidFill>
                    <a:srgbClr val="474242"/>
                  </a:solidFill>
                  <a:latin typeface="#9Slide03 Arima Madurai Bold" panose="00000800000000000000" pitchFamily="2" charset="-93"/>
                  <a:cs typeface="#9Slide03 Arima Madurai Bold" panose="00000800000000000000" pitchFamily="2" charset="-93"/>
                </a:rPr>
                <a:t>chân</a:t>
              </a:r>
              <a:r>
                <a:rPr lang="en-US" sz="7500" dirty="0">
                  <a:solidFill>
                    <a:srgbClr val="474242"/>
                  </a:solidFill>
                  <a:latin typeface="#9Slide03 Arima Madurai Bold" panose="00000800000000000000" pitchFamily="2" charset="-93"/>
                  <a:cs typeface="#9Slide03 Arima Madurai Bold" panose="00000800000000000000" pitchFamily="2" charset="-93"/>
                </a:rPr>
                <a:t> </a:t>
              </a:r>
              <a:r>
                <a:rPr lang="en-US" sz="7500" dirty="0" err="1">
                  <a:solidFill>
                    <a:srgbClr val="474242"/>
                  </a:solidFill>
                  <a:latin typeface="#9Slide03 Arima Madurai Bold" panose="00000800000000000000" pitchFamily="2" charset="-93"/>
                  <a:cs typeface="#9Slide03 Arima Madurai Bold" panose="00000800000000000000" pitchFamily="2" charset="-93"/>
                </a:rPr>
                <a:t>thành</a:t>
              </a:r>
              <a:r>
                <a:rPr lang="en-US" sz="7500" dirty="0">
                  <a:solidFill>
                    <a:srgbClr val="474242"/>
                  </a:solidFill>
                  <a:latin typeface="#9Slide03 Arima Madurai Bold" panose="00000800000000000000" pitchFamily="2" charset="-93"/>
                  <a:cs typeface="#9Slide03 Arima Madurai Bold" panose="00000800000000000000" pitchFamily="2" charset="-93"/>
                </a:rPr>
                <a:t> </a:t>
              </a:r>
              <a:r>
                <a:rPr lang="en-US" sz="7500" dirty="0" err="1">
                  <a:solidFill>
                    <a:srgbClr val="474242"/>
                  </a:solidFill>
                  <a:latin typeface="#9Slide03 Arima Madurai Bold" panose="00000800000000000000" pitchFamily="2" charset="-93"/>
                  <a:cs typeface="#9Slide03 Arima Madurai Bold" panose="00000800000000000000" pitchFamily="2" charset="-93"/>
                </a:rPr>
                <a:t>cảm</a:t>
              </a:r>
              <a:r>
                <a:rPr lang="en-US" sz="7500" dirty="0">
                  <a:solidFill>
                    <a:srgbClr val="474242"/>
                  </a:solidFill>
                  <a:latin typeface="#9Slide03 Arima Madurai Bold" panose="00000800000000000000" pitchFamily="2" charset="-93"/>
                  <a:cs typeface="#9Slide03 Arima Madurai Bold" panose="00000800000000000000" pitchFamily="2" charset="-93"/>
                </a:rPr>
                <a:t> </a:t>
              </a:r>
              <a:r>
                <a:rPr lang="en-US" sz="7500" dirty="0" err="1">
                  <a:solidFill>
                    <a:srgbClr val="474242"/>
                  </a:solidFill>
                  <a:latin typeface="#9Slide03 Arima Madurai Bold" panose="00000800000000000000" pitchFamily="2" charset="-93"/>
                  <a:cs typeface="#9Slide03 Arima Madurai Bold" panose="00000800000000000000" pitchFamily="2" charset="-93"/>
                </a:rPr>
                <a:t>ơn</a:t>
              </a:r>
              <a:endParaRPr lang="en-US" sz="7500" dirty="0">
                <a:solidFill>
                  <a:srgbClr val="CDEAC0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endParaRPr>
            </a:p>
          </p:txBody>
        </p:sp>
        <p:sp>
          <p:nvSpPr>
            <p:cNvPr id="15" name="Freeform 15"/>
            <p:cNvSpPr/>
            <p:nvPr/>
          </p:nvSpPr>
          <p:spPr>
            <a:xfrm>
              <a:off x="1856123" y="444501"/>
              <a:ext cx="7955580" cy="1345216"/>
            </a:xfrm>
            <a:custGeom>
              <a:avLst/>
              <a:gdLst/>
              <a:ahLst/>
              <a:cxnLst/>
              <a:rect l="l" t="t" r="r" b="b"/>
              <a:pathLst>
                <a:path w="7955580" h="1345216">
                  <a:moveTo>
                    <a:pt x="0" y="0"/>
                  </a:moveTo>
                  <a:lnTo>
                    <a:pt x="7955580" y="0"/>
                  </a:lnTo>
                  <a:lnTo>
                    <a:pt x="7955580" y="1345217"/>
                  </a:lnTo>
                  <a:lnTo>
                    <a:pt x="0" y="1345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6" name="TextBox 15"/>
          <p:cNvSpPr txBox="1"/>
          <p:nvPr/>
        </p:nvSpPr>
        <p:spPr>
          <a:xfrm>
            <a:off x="4495800" y="9309131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NGUYỄN THỊ THU TRANG – THCS HOÀNG XÁ – THANH THỦY – PHÚ THỌ</a:t>
            </a:r>
            <a:endParaRPr lang="en-US" dirty="0"/>
          </a:p>
          <a:p>
            <a:r>
              <a:rPr lang="en-US" dirty="0"/>
              <a:t>0966.129.964</a:t>
            </a:r>
            <a:endParaRPr lang="en-US" dirty="0"/>
          </a:p>
          <a:p>
            <a:r>
              <a:rPr lang="en-US" dirty="0"/>
              <a:t>thutrang141192</a:t>
            </a:r>
            <a:r>
              <a:rPr lang="vi-VN" dirty="0"/>
              <a:t>@gmail.com</a:t>
            </a:r>
            <a:endParaRPr lang="vi-V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WPS Presentation</Application>
  <PresentationFormat>Custom</PresentationFormat>
  <Paragraphs>49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SimSun</vt:lpstr>
      <vt:lpstr>Wingdings</vt:lpstr>
      <vt:lpstr>#9Slide03 Arima Madurai Bold</vt:lpstr>
      <vt:lpstr>#9Slide03 Arima Madurai Black</vt:lpstr>
      <vt:lpstr>Jua</vt:lpstr>
      <vt:lpstr>Arial</vt:lpstr>
      <vt:lpstr>Dreaming Outloud Sans</vt:lpstr>
      <vt:lpstr>Script MT Bold</vt:lpstr>
      <vt:lpstr>#9Slide03 Arima Madurai ExtraBo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Mẫu slide đẹp 2</dc:title>
  <dc:creator/>
  <cp:lastModifiedBy>Administrator</cp:lastModifiedBy>
  <cp:revision>11</cp:revision>
  <dcterms:created xsi:type="dcterms:W3CDTF">2006-08-16T00:00:00Z</dcterms:created>
  <dcterms:modified xsi:type="dcterms:W3CDTF">2025-09-25T09:01:20Z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24FC35F0C203422A820D737C9489101E_12</vt:lpwstr>
  </property>
  <property fmtid="{D5CDD505-2E9C-101B-9397-08002B2CF9AE}" pid="3" name="KSOProductBuildVer">
    <vt:lpwstr>1033-12.2.0.22549</vt:lpwstr>
  </property>
</Properties>
</file>