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97" r:id="rId1"/>
    <p:sldMasterId id="2147483721" r:id="rId2"/>
    <p:sldMasterId id="2147483788" r:id="rId3"/>
  </p:sldMasterIdLst>
  <p:notesMasterIdLst>
    <p:notesMasterId r:id="rId50"/>
  </p:notesMasterIdLst>
  <p:sldIdLst>
    <p:sldId id="295" r:id="rId4"/>
    <p:sldId id="360" r:id="rId5"/>
    <p:sldId id="256" r:id="rId6"/>
    <p:sldId id="296" r:id="rId7"/>
    <p:sldId id="306" r:id="rId8"/>
    <p:sldId id="374" r:id="rId9"/>
    <p:sldId id="375" r:id="rId10"/>
    <p:sldId id="376" r:id="rId11"/>
    <p:sldId id="377" r:id="rId12"/>
    <p:sldId id="378" r:id="rId13"/>
    <p:sldId id="379" r:id="rId14"/>
    <p:sldId id="380" r:id="rId15"/>
    <p:sldId id="304" r:id="rId16"/>
    <p:sldId id="313" r:id="rId17"/>
    <p:sldId id="381" r:id="rId18"/>
    <p:sldId id="297" r:id="rId19"/>
    <p:sldId id="382" r:id="rId20"/>
    <p:sldId id="383" r:id="rId21"/>
    <p:sldId id="384" r:id="rId22"/>
    <p:sldId id="385" r:id="rId23"/>
    <p:sldId id="386" r:id="rId24"/>
    <p:sldId id="387" r:id="rId25"/>
    <p:sldId id="388" r:id="rId26"/>
    <p:sldId id="389" r:id="rId27"/>
    <p:sldId id="390" r:id="rId28"/>
    <p:sldId id="391" r:id="rId29"/>
    <p:sldId id="392" r:id="rId30"/>
    <p:sldId id="368" r:id="rId31"/>
    <p:sldId id="366" r:id="rId32"/>
    <p:sldId id="342" r:id="rId33"/>
    <p:sldId id="393" r:id="rId34"/>
    <p:sldId id="394" r:id="rId35"/>
    <p:sldId id="396" r:id="rId36"/>
    <p:sldId id="346" r:id="rId37"/>
    <p:sldId id="347" r:id="rId38"/>
    <p:sldId id="348" r:id="rId39"/>
    <p:sldId id="349" r:id="rId40"/>
    <p:sldId id="350" r:id="rId41"/>
    <p:sldId id="351" r:id="rId42"/>
    <p:sldId id="352" r:id="rId43"/>
    <p:sldId id="353" r:id="rId44"/>
    <p:sldId id="354" r:id="rId45"/>
    <p:sldId id="355" r:id="rId46"/>
    <p:sldId id="345" r:id="rId47"/>
    <p:sldId id="338" r:id="rId48"/>
    <p:sldId id="1368" r:id="rId49"/>
  </p:sldIdLst>
  <p:sldSz cx="18288000" cy="10287000"/>
  <p:notesSz cx="6858000" cy="9144000"/>
  <p:embeddedFontLst>
    <p:embeddedFont>
      <p:font typeface=".VnTime" panose="020B7200000000000000"/>
      <p:regular r:id="rId51"/>
      <p:bold r:id="rId52"/>
      <p:italic r:id="rId53"/>
      <p:boldItalic r:id="rId54"/>
    </p:embeddedFont>
    <p:embeddedFont>
      <p:font typeface="Calibri" panose="020F0502020204030204" pitchFamily="34" charset="0"/>
      <p:regular r:id="rId55"/>
      <p:bold r:id="rId56"/>
      <p:italic r:id="rId57"/>
      <p:boldItalic r:id="rId58"/>
    </p:embeddedFont>
    <p:embeddedFont>
      <p:font typeface="Calibri Light" panose="020F0302020204030204" pitchFamily="34" charset="0"/>
      <p:regular r:id="rId59"/>
      <p:italic r:id="rId60"/>
    </p:embeddedFont>
    <p:embeddedFont>
      <p:font typeface="Garamond" panose="02020404030301010803" pitchFamily="18" charset="0"/>
      <p:regular r:id="rId61"/>
      <p:bold r:id="rId62"/>
      <p:italic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6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1" d="100"/>
          <a:sy n="41" d="100"/>
        </p:scale>
        <p:origin x="414"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notesMaster" Target="notesMasters/notesMaster1.xml"/><Relationship Id="rId55" Type="http://schemas.openxmlformats.org/officeDocument/2006/relationships/font" Target="fonts/font5.fntdata"/><Relationship Id="rId63" Type="http://schemas.openxmlformats.org/officeDocument/2006/relationships/font" Target="fonts/font13.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font" Target="fonts/font11.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6.fntdata"/><Relationship Id="rId64"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font" Target="fonts/font1.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9.fntdata"/><Relationship Id="rId67"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4.fntdata"/><Relationship Id="rId62"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7.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748755-7830-432D-8682-D0720E71BBE8}" type="datetimeFigureOut">
              <a:rPr lang="en-US" smtClean="0"/>
              <a:t>6/26/2023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96460F-8687-4348-A61C-D091499FC1E0}" type="slidenum">
              <a:rPr lang="en-US" smtClean="0"/>
              <a:t>‹#›</a:t>
            </a:fld>
            <a:endParaRPr lang="en-US"/>
          </a:p>
        </p:txBody>
      </p:sp>
    </p:spTree>
    <p:extLst>
      <p:ext uri="{BB962C8B-B14F-4D97-AF65-F5344CB8AC3E}">
        <p14:creationId xmlns:p14="http://schemas.microsoft.com/office/powerpoint/2010/main" val="1625142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a:t>
            </a:fld>
            <a:endParaRPr lang="en-US"/>
          </a:p>
        </p:txBody>
      </p:sp>
    </p:spTree>
    <p:extLst>
      <p:ext uri="{BB962C8B-B14F-4D97-AF65-F5344CB8AC3E}">
        <p14:creationId xmlns:p14="http://schemas.microsoft.com/office/powerpoint/2010/main" val="24799525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10</a:t>
            </a:fld>
            <a:endParaRPr lang="en-US"/>
          </a:p>
        </p:txBody>
      </p:sp>
    </p:spTree>
    <p:extLst>
      <p:ext uri="{BB962C8B-B14F-4D97-AF65-F5344CB8AC3E}">
        <p14:creationId xmlns:p14="http://schemas.microsoft.com/office/powerpoint/2010/main" val="27608600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11</a:t>
            </a:fld>
            <a:endParaRPr lang="en-US"/>
          </a:p>
        </p:txBody>
      </p:sp>
    </p:spTree>
    <p:extLst>
      <p:ext uri="{BB962C8B-B14F-4D97-AF65-F5344CB8AC3E}">
        <p14:creationId xmlns:p14="http://schemas.microsoft.com/office/powerpoint/2010/main" val="26835711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12</a:t>
            </a:fld>
            <a:endParaRPr lang="en-US"/>
          </a:p>
        </p:txBody>
      </p:sp>
    </p:spTree>
    <p:extLst>
      <p:ext uri="{BB962C8B-B14F-4D97-AF65-F5344CB8AC3E}">
        <p14:creationId xmlns:p14="http://schemas.microsoft.com/office/powerpoint/2010/main" val="32689040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13</a:t>
            </a:fld>
            <a:endParaRPr lang="en-US"/>
          </a:p>
        </p:txBody>
      </p:sp>
    </p:spTree>
    <p:extLst>
      <p:ext uri="{BB962C8B-B14F-4D97-AF65-F5344CB8AC3E}">
        <p14:creationId xmlns:p14="http://schemas.microsoft.com/office/powerpoint/2010/main" val="34975159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14</a:t>
            </a:fld>
            <a:endParaRPr lang="en-US"/>
          </a:p>
        </p:txBody>
      </p:sp>
    </p:spTree>
    <p:extLst>
      <p:ext uri="{BB962C8B-B14F-4D97-AF65-F5344CB8AC3E}">
        <p14:creationId xmlns:p14="http://schemas.microsoft.com/office/powerpoint/2010/main" val="27626818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15</a:t>
            </a:fld>
            <a:endParaRPr lang="en-US"/>
          </a:p>
        </p:txBody>
      </p:sp>
    </p:spTree>
    <p:extLst>
      <p:ext uri="{BB962C8B-B14F-4D97-AF65-F5344CB8AC3E}">
        <p14:creationId xmlns:p14="http://schemas.microsoft.com/office/powerpoint/2010/main" val="27463996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16</a:t>
            </a:fld>
            <a:endParaRPr lang="en-US"/>
          </a:p>
        </p:txBody>
      </p:sp>
    </p:spTree>
    <p:extLst>
      <p:ext uri="{BB962C8B-B14F-4D97-AF65-F5344CB8AC3E}">
        <p14:creationId xmlns:p14="http://schemas.microsoft.com/office/powerpoint/2010/main" val="21797893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17</a:t>
            </a:fld>
            <a:endParaRPr lang="en-US"/>
          </a:p>
        </p:txBody>
      </p:sp>
    </p:spTree>
    <p:extLst>
      <p:ext uri="{BB962C8B-B14F-4D97-AF65-F5344CB8AC3E}">
        <p14:creationId xmlns:p14="http://schemas.microsoft.com/office/powerpoint/2010/main" val="21571984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18</a:t>
            </a:fld>
            <a:endParaRPr lang="en-US"/>
          </a:p>
        </p:txBody>
      </p:sp>
    </p:spTree>
    <p:extLst>
      <p:ext uri="{BB962C8B-B14F-4D97-AF65-F5344CB8AC3E}">
        <p14:creationId xmlns:p14="http://schemas.microsoft.com/office/powerpoint/2010/main" val="26349520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19</a:t>
            </a:fld>
            <a:endParaRPr lang="en-US"/>
          </a:p>
        </p:txBody>
      </p:sp>
    </p:spTree>
    <p:extLst>
      <p:ext uri="{BB962C8B-B14F-4D97-AF65-F5344CB8AC3E}">
        <p14:creationId xmlns:p14="http://schemas.microsoft.com/office/powerpoint/2010/main" val="750435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a:t>
            </a:fld>
            <a:endParaRPr lang="en-US"/>
          </a:p>
        </p:txBody>
      </p:sp>
    </p:spTree>
    <p:extLst>
      <p:ext uri="{BB962C8B-B14F-4D97-AF65-F5344CB8AC3E}">
        <p14:creationId xmlns:p14="http://schemas.microsoft.com/office/powerpoint/2010/main" val="10845554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20</a:t>
            </a:fld>
            <a:endParaRPr lang="en-US"/>
          </a:p>
        </p:txBody>
      </p:sp>
    </p:spTree>
    <p:extLst>
      <p:ext uri="{BB962C8B-B14F-4D97-AF65-F5344CB8AC3E}">
        <p14:creationId xmlns:p14="http://schemas.microsoft.com/office/powerpoint/2010/main" val="12474848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21</a:t>
            </a:fld>
            <a:endParaRPr lang="en-US"/>
          </a:p>
        </p:txBody>
      </p:sp>
    </p:spTree>
    <p:extLst>
      <p:ext uri="{BB962C8B-B14F-4D97-AF65-F5344CB8AC3E}">
        <p14:creationId xmlns:p14="http://schemas.microsoft.com/office/powerpoint/2010/main" val="21208016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22</a:t>
            </a:fld>
            <a:endParaRPr lang="en-US"/>
          </a:p>
        </p:txBody>
      </p:sp>
    </p:spTree>
    <p:extLst>
      <p:ext uri="{BB962C8B-B14F-4D97-AF65-F5344CB8AC3E}">
        <p14:creationId xmlns:p14="http://schemas.microsoft.com/office/powerpoint/2010/main" val="24636241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23</a:t>
            </a:fld>
            <a:endParaRPr lang="en-US"/>
          </a:p>
        </p:txBody>
      </p:sp>
    </p:spTree>
    <p:extLst>
      <p:ext uri="{BB962C8B-B14F-4D97-AF65-F5344CB8AC3E}">
        <p14:creationId xmlns:p14="http://schemas.microsoft.com/office/powerpoint/2010/main" val="22426749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24</a:t>
            </a:fld>
            <a:endParaRPr lang="en-US"/>
          </a:p>
        </p:txBody>
      </p:sp>
    </p:spTree>
    <p:extLst>
      <p:ext uri="{BB962C8B-B14F-4D97-AF65-F5344CB8AC3E}">
        <p14:creationId xmlns:p14="http://schemas.microsoft.com/office/powerpoint/2010/main" val="40309440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25</a:t>
            </a:fld>
            <a:endParaRPr lang="en-US"/>
          </a:p>
        </p:txBody>
      </p:sp>
    </p:spTree>
    <p:extLst>
      <p:ext uri="{BB962C8B-B14F-4D97-AF65-F5344CB8AC3E}">
        <p14:creationId xmlns:p14="http://schemas.microsoft.com/office/powerpoint/2010/main" val="21780144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26</a:t>
            </a:fld>
            <a:endParaRPr lang="en-US"/>
          </a:p>
        </p:txBody>
      </p:sp>
    </p:spTree>
    <p:extLst>
      <p:ext uri="{BB962C8B-B14F-4D97-AF65-F5344CB8AC3E}">
        <p14:creationId xmlns:p14="http://schemas.microsoft.com/office/powerpoint/2010/main" val="21296971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27</a:t>
            </a:fld>
            <a:endParaRPr lang="en-US"/>
          </a:p>
        </p:txBody>
      </p:sp>
    </p:spTree>
    <p:extLst>
      <p:ext uri="{BB962C8B-B14F-4D97-AF65-F5344CB8AC3E}">
        <p14:creationId xmlns:p14="http://schemas.microsoft.com/office/powerpoint/2010/main" val="30885964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28</a:t>
            </a:fld>
            <a:endParaRPr lang="en-US"/>
          </a:p>
        </p:txBody>
      </p:sp>
    </p:spTree>
    <p:extLst>
      <p:ext uri="{BB962C8B-B14F-4D97-AF65-F5344CB8AC3E}">
        <p14:creationId xmlns:p14="http://schemas.microsoft.com/office/powerpoint/2010/main" val="34695545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29</a:t>
            </a:fld>
            <a:endParaRPr lang="en-US"/>
          </a:p>
        </p:txBody>
      </p:sp>
    </p:spTree>
    <p:extLst>
      <p:ext uri="{BB962C8B-B14F-4D97-AF65-F5344CB8AC3E}">
        <p14:creationId xmlns:p14="http://schemas.microsoft.com/office/powerpoint/2010/main" val="513594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3</a:t>
            </a:fld>
            <a:endParaRPr lang="en-US"/>
          </a:p>
        </p:txBody>
      </p:sp>
    </p:spTree>
    <p:extLst>
      <p:ext uri="{BB962C8B-B14F-4D97-AF65-F5344CB8AC3E}">
        <p14:creationId xmlns:p14="http://schemas.microsoft.com/office/powerpoint/2010/main" val="34239384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30</a:t>
            </a:fld>
            <a:endParaRPr lang="en-US"/>
          </a:p>
        </p:txBody>
      </p:sp>
    </p:spTree>
    <p:extLst>
      <p:ext uri="{BB962C8B-B14F-4D97-AF65-F5344CB8AC3E}">
        <p14:creationId xmlns:p14="http://schemas.microsoft.com/office/powerpoint/2010/main" val="4579386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31</a:t>
            </a:fld>
            <a:endParaRPr lang="en-US"/>
          </a:p>
        </p:txBody>
      </p:sp>
    </p:spTree>
    <p:extLst>
      <p:ext uri="{BB962C8B-B14F-4D97-AF65-F5344CB8AC3E}">
        <p14:creationId xmlns:p14="http://schemas.microsoft.com/office/powerpoint/2010/main" val="5096505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32</a:t>
            </a:fld>
            <a:endParaRPr lang="en-US"/>
          </a:p>
        </p:txBody>
      </p:sp>
    </p:spTree>
    <p:extLst>
      <p:ext uri="{BB962C8B-B14F-4D97-AF65-F5344CB8AC3E}">
        <p14:creationId xmlns:p14="http://schemas.microsoft.com/office/powerpoint/2010/main" val="30049960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44</a:t>
            </a:fld>
            <a:endParaRPr lang="en-US"/>
          </a:p>
        </p:txBody>
      </p:sp>
    </p:spTree>
    <p:extLst>
      <p:ext uri="{BB962C8B-B14F-4D97-AF65-F5344CB8AC3E}">
        <p14:creationId xmlns:p14="http://schemas.microsoft.com/office/powerpoint/2010/main" val="2197460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45</a:t>
            </a:fld>
            <a:endParaRPr lang="en-US"/>
          </a:p>
        </p:txBody>
      </p:sp>
    </p:spTree>
    <p:extLst>
      <p:ext uri="{BB962C8B-B14F-4D97-AF65-F5344CB8AC3E}">
        <p14:creationId xmlns:p14="http://schemas.microsoft.com/office/powerpoint/2010/main" val="933907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4</a:t>
            </a:fld>
            <a:endParaRPr lang="en-US"/>
          </a:p>
        </p:txBody>
      </p:sp>
    </p:spTree>
    <p:extLst>
      <p:ext uri="{BB962C8B-B14F-4D97-AF65-F5344CB8AC3E}">
        <p14:creationId xmlns:p14="http://schemas.microsoft.com/office/powerpoint/2010/main" val="1435219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5</a:t>
            </a:fld>
            <a:endParaRPr lang="en-US"/>
          </a:p>
        </p:txBody>
      </p:sp>
    </p:spTree>
    <p:extLst>
      <p:ext uri="{BB962C8B-B14F-4D97-AF65-F5344CB8AC3E}">
        <p14:creationId xmlns:p14="http://schemas.microsoft.com/office/powerpoint/2010/main" val="24748977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6</a:t>
            </a:fld>
            <a:endParaRPr lang="en-US"/>
          </a:p>
        </p:txBody>
      </p:sp>
    </p:spTree>
    <p:extLst>
      <p:ext uri="{BB962C8B-B14F-4D97-AF65-F5344CB8AC3E}">
        <p14:creationId xmlns:p14="http://schemas.microsoft.com/office/powerpoint/2010/main" val="33568726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7</a:t>
            </a:fld>
            <a:endParaRPr lang="en-US"/>
          </a:p>
        </p:txBody>
      </p:sp>
    </p:spTree>
    <p:extLst>
      <p:ext uri="{BB962C8B-B14F-4D97-AF65-F5344CB8AC3E}">
        <p14:creationId xmlns:p14="http://schemas.microsoft.com/office/powerpoint/2010/main" val="34076237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8</a:t>
            </a:fld>
            <a:endParaRPr lang="en-US"/>
          </a:p>
        </p:txBody>
      </p:sp>
    </p:spTree>
    <p:extLst>
      <p:ext uri="{BB962C8B-B14F-4D97-AF65-F5344CB8AC3E}">
        <p14:creationId xmlns:p14="http://schemas.microsoft.com/office/powerpoint/2010/main" val="2392000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9</a:t>
            </a:fld>
            <a:endParaRPr lang="en-US"/>
          </a:p>
        </p:txBody>
      </p:sp>
    </p:spTree>
    <p:extLst>
      <p:ext uri="{BB962C8B-B14F-4D97-AF65-F5344CB8AC3E}">
        <p14:creationId xmlns:p14="http://schemas.microsoft.com/office/powerpoint/2010/main" val="5578846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AD2D-E155-4930-B7B6-C4DEBF756969}"/>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E4AC1CCB-7135-4B10-AA59-58B0F748DF3C}"/>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097B24AA-8C5B-489B-8D76-26520A47235C}"/>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6/26/2023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3583610-7093-4756-9548-A446332899F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121917-1AE1-4786-B80F-949542DEEAA5}"/>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2805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ECCB9-4BCD-46B0-953E-1AB9463C7B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453EB7-9C22-4F76-A0C1-09917E1076D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241B2F-D552-48D4-937C-514AAE63A57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6/26/2023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8FEC662-9187-4C31-BD3C-A06B7A15B87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DCA6AAB-C339-47CB-85C4-7E0F26ABB36E}"/>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7075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B1161F-716E-4BB5-9AAA-4BED10A7E672}"/>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43BFCA-4B6F-402E-8ADF-5FD82E1D4E2D}"/>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338A54-1739-44FE-94BE-9F6A839C6854}"/>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6/26/2023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0075CA6-3F6F-4465-A774-09ABDBB3FFF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5ED3999-CBFE-4CA8-8B6C-A53A2448DD99}"/>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20147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93630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6/26/2023</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1430931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27841593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77804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34713254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36896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2402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1384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5ED7E-5E45-430A-8151-2B2A599911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380687-B7A4-42A2-89F2-ED91DB7A726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6AEC17-1600-4203-9089-5C7E876BAAF0}"/>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6/26/2023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7540B89-4B0C-4D59-9C29-F663AFCFB8A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5133160-9222-48B8-8487-67F6F8DCFA63}"/>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30401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11767425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25401" y="0"/>
            <a:ext cx="18346740" cy="10284321"/>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4038598" y="2806697"/>
            <a:ext cx="10223504" cy="2273300"/>
          </a:xfrm>
        </p:spPr>
        <p:txBody>
          <a:bodyPr anchor="b">
            <a:noAutofit/>
          </a:bodyPr>
          <a:lstStyle>
            <a:lvl1pPr algn="ctr">
              <a:defRPr sz="8100">
                <a:effectLst/>
              </a:defRPr>
            </a:lvl1pPr>
          </a:lstStyle>
          <a:p>
            <a:r>
              <a:rPr lang="en-US"/>
              <a:t>Click to edit Master title style</a:t>
            </a:r>
            <a:endParaRPr lang="en-US" dirty="0"/>
          </a:p>
        </p:txBody>
      </p:sp>
      <p:sp>
        <p:nvSpPr>
          <p:cNvPr id="3" name="Subtitle 2"/>
          <p:cNvSpPr>
            <a:spLocks noGrp="1"/>
          </p:cNvSpPr>
          <p:nvPr>
            <p:ph type="subTitle" idx="1"/>
          </p:nvPr>
        </p:nvSpPr>
        <p:spPr>
          <a:xfrm>
            <a:off x="4038598" y="5486396"/>
            <a:ext cx="10223504" cy="1981203"/>
          </a:xfrm>
        </p:spPr>
        <p:txBody>
          <a:bodyPr anchor="t">
            <a:normAutofit/>
          </a:bodyPr>
          <a:lstStyle>
            <a:lvl1pPr marL="0" indent="0" algn="ctr">
              <a:buNone/>
              <a:defRPr sz="3150">
                <a:solidFill>
                  <a:schemeClr val="tx1"/>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11974849" y="7556495"/>
            <a:ext cx="1346201" cy="419100"/>
          </a:xfrm>
        </p:spPr>
        <p:txBody>
          <a:bodyPr/>
          <a:lstStyle/>
          <a:p>
            <a:fld id="{1D8BD707-D9CF-40AE-B4C6-C98DA3205C09}" type="datetimeFigureOut">
              <a:rPr lang="en-US" smtClean="0"/>
              <a:pPr/>
              <a:t>6/26/2023</a:t>
            </a:fld>
            <a:endParaRPr lang="en-US"/>
          </a:p>
        </p:txBody>
      </p:sp>
      <p:sp>
        <p:nvSpPr>
          <p:cNvPr id="5" name="Footer Placeholder 4"/>
          <p:cNvSpPr>
            <a:spLocks noGrp="1"/>
          </p:cNvSpPr>
          <p:nvPr>
            <p:ph type="ftr" sz="quarter" idx="11"/>
          </p:nvPr>
        </p:nvSpPr>
        <p:spPr>
          <a:xfrm>
            <a:off x="4038596" y="7556495"/>
            <a:ext cx="7821953" cy="419100"/>
          </a:xfrm>
        </p:spPr>
        <p:txBody>
          <a:bodyPr/>
          <a:lstStyle/>
          <a:p>
            <a:endParaRPr lang="en-US"/>
          </a:p>
        </p:txBody>
      </p:sp>
      <p:sp>
        <p:nvSpPr>
          <p:cNvPr id="6" name="Slide Number Placeholder 5"/>
          <p:cNvSpPr>
            <a:spLocks noGrp="1"/>
          </p:cNvSpPr>
          <p:nvPr>
            <p:ph type="sldNum" sz="quarter" idx="12"/>
          </p:nvPr>
        </p:nvSpPr>
        <p:spPr>
          <a:xfrm>
            <a:off x="13435351" y="7556495"/>
            <a:ext cx="826751" cy="419100"/>
          </a:xfrm>
        </p:spPr>
        <p:txBody>
          <a:bodyPr/>
          <a:lstStyle/>
          <a:p>
            <a:fld id="{B6F15528-21DE-4FAA-801E-634DDDAF4B2B}" type="slidenum">
              <a:rPr lang="en-US" smtClean="0"/>
              <a:pPr/>
              <a:t>‹#›</a:t>
            </a:fld>
            <a:endParaRPr lang="en-US"/>
          </a:p>
        </p:txBody>
      </p:sp>
      <p:cxnSp>
        <p:nvCxnSpPr>
          <p:cNvPr id="15" name="Straight Connector 14"/>
          <p:cNvCxnSpPr/>
          <p:nvPr/>
        </p:nvCxnSpPr>
        <p:spPr>
          <a:xfrm>
            <a:off x="4038599" y="5283197"/>
            <a:ext cx="10223502"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430728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2094254" y="36321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6/26/2023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735300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022604" y="2628909"/>
            <a:ext cx="12238032" cy="2733771"/>
          </a:xfrm>
        </p:spPr>
        <p:txBody>
          <a:bodyPr anchor="b">
            <a:normAutofit/>
          </a:bodyPr>
          <a:lstStyle>
            <a:lvl1pPr algn="ctr">
              <a:defRPr sz="6600" b="0" cap="none"/>
            </a:lvl1pPr>
          </a:lstStyle>
          <a:p>
            <a:r>
              <a:rPr lang="en-US"/>
              <a:t>Click to edit Master title style</a:t>
            </a:r>
            <a:endParaRPr lang="en-US" dirty="0"/>
          </a:p>
        </p:txBody>
      </p:sp>
      <p:sp>
        <p:nvSpPr>
          <p:cNvPr id="3" name="Text Placeholder 2"/>
          <p:cNvSpPr>
            <a:spLocks noGrp="1"/>
          </p:cNvSpPr>
          <p:nvPr>
            <p:ph type="body" idx="1"/>
          </p:nvPr>
        </p:nvSpPr>
        <p:spPr>
          <a:xfrm>
            <a:off x="3022601" y="5769077"/>
            <a:ext cx="12238035" cy="1431821"/>
          </a:xfrm>
        </p:spPr>
        <p:txBody>
          <a:bodyPr anchor="t">
            <a:normAutofit/>
          </a:bodyPr>
          <a:lstStyle>
            <a:lvl1pPr marL="0" indent="0" algn="ctr">
              <a:buNone/>
              <a:defRPr sz="36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6" name="Straight Connector 15"/>
          <p:cNvCxnSpPr/>
          <p:nvPr/>
        </p:nvCxnSpPr>
        <p:spPr>
          <a:xfrm>
            <a:off x="3019085" y="5565878"/>
            <a:ext cx="1224507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731682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2094254" y="36321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47672" y="3840480"/>
            <a:ext cx="7077456" cy="496519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72016" y="3840480"/>
            <a:ext cx="7077456" cy="496519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6/26/2023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2240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943100" y="3987800"/>
            <a:ext cx="7077456" cy="864393"/>
          </a:xfrm>
        </p:spPr>
        <p:txBody>
          <a:bodyPr anchor="b">
            <a:noAutofit/>
          </a:bodyPr>
          <a:lstStyle>
            <a:lvl1pPr marL="0" indent="0">
              <a:spcBef>
                <a:spcPts val="1008"/>
              </a:spcBef>
              <a:spcAft>
                <a:spcPts val="900"/>
              </a:spcAft>
              <a:buNone/>
              <a:defRPr sz="4200" b="0">
                <a:solidFill>
                  <a:schemeClr val="accent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943100" y="4864894"/>
            <a:ext cx="7077456" cy="394890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71005" y="3987800"/>
            <a:ext cx="7077456" cy="864393"/>
          </a:xfrm>
        </p:spPr>
        <p:txBody>
          <a:bodyPr anchor="b">
            <a:noAutofit/>
          </a:bodyPr>
          <a:lstStyle>
            <a:lvl1pPr marL="0" indent="0">
              <a:spcBef>
                <a:spcPts val="1008"/>
              </a:spcBef>
              <a:spcAft>
                <a:spcPts val="900"/>
              </a:spcAft>
              <a:buNone/>
              <a:defRPr sz="4200" b="0">
                <a:solidFill>
                  <a:schemeClr val="accent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71005" y="4864894"/>
            <a:ext cx="7077456" cy="394890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6/26/2023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cxnSp>
        <p:nvCxnSpPr>
          <p:cNvPr id="18" name="Straight Connector 17"/>
          <p:cNvCxnSpPr/>
          <p:nvPr/>
        </p:nvCxnSpPr>
        <p:spPr>
          <a:xfrm>
            <a:off x="2094254" y="36321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588446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6/26/2023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cxnSp>
        <p:nvCxnSpPr>
          <p:cNvPr id="14" name="Straight Connector 13"/>
          <p:cNvCxnSpPr/>
          <p:nvPr/>
        </p:nvCxnSpPr>
        <p:spPr>
          <a:xfrm>
            <a:off x="2094254" y="36321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183741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640799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0717" y="2082801"/>
            <a:ext cx="5577683" cy="2057400"/>
          </a:xfrm>
        </p:spPr>
        <p:txBody>
          <a:bodyPr anchor="b">
            <a:normAutofit/>
          </a:bodyPr>
          <a:lstStyle>
            <a:lvl1pPr algn="ctr">
              <a:defRPr sz="3600" b="0"/>
            </a:lvl1pPr>
          </a:lstStyle>
          <a:p>
            <a:r>
              <a:rPr lang="en-US"/>
              <a:t>Click to edit Master title style</a:t>
            </a:r>
            <a:endParaRPr lang="en-US" dirty="0"/>
          </a:p>
        </p:txBody>
      </p:sp>
      <p:sp>
        <p:nvSpPr>
          <p:cNvPr id="3" name="Content Placeholder 2"/>
          <p:cNvSpPr>
            <a:spLocks noGrp="1"/>
          </p:cNvSpPr>
          <p:nvPr>
            <p:ph idx="1"/>
          </p:nvPr>
        </p:nvSpPr>
        <p:spPr>
          <a:xfrm>
            <a:off x="8128002" y="1473197"/>
            <a:ext cx="8204199" cy="734060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40717" y="4546598"/>
            <a:ext cx="5577683" cy="3657606"/>
          </a:xfrm>
        </p:spPr>
        <p:txBody>
          <a:bodyPr anchor="t">
            <a:normAutofit/>
          </a:bodyPr>
          <a:lstStyle>
            <a:lvl1pPr marL="0" indent="0" algn="ctr">
              <a:buNone/>
              <a:defRPr sz="24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cxnSp>
        <p:nvCxnSpPr>
          <p:cNvPr id="16" name="Straight Connector 15"/>
          <p:cNvCxnSpPr/>
          <p:nvPr/>
        </p:nvCxnSpPr>
        <p:spPr>
          <a:xfrm>
            <a:off x="2094254" y="4368800"/>
            <a:ext cx="52717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75567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3099" y="2825748"/>
            <a:ext cx="9362724" cy="2057400"/>
          </a:xfrm>
        </p:spPr>
        <p:txBody>
          <a:bodyPr anchor="b">
            <a:normAutofit/>
          </a:bodyPr>
          <a:lstStyle>
            <a:lvl1pPr algn="ctr">
              <a:defRPr sz="42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12142247" y="1562100"/>
            <a:ext cx="4595021" cy="71628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endParaRPr lang="en-US" dirty="0"/>
          </a:p>
        </p:txBody>
      </p:sp>
      <p:sp>
        <p:nvSpPr>
          <p:cNvPr id="4" name="Text Placeholder 3"/>
          <p:cNvSpPr>
            <a:spLocks noGrp="1"/>
          </p:cNvSpPr>
          <p:nvPr>
            <p:ph type="body" sz="half" idx="2"/>
          </p:nvPr>
        </p:nvSpPr>
        <p:spPr>
          <a:xfrm>
            <a:off x="1943099" y="4883148"/>
            <a:ext cx="9362724" cy="2743200"/>
          </a:xfrm>
        </p:spPr>
        <p:txBody>
          <a:bodyPr anchor="t">
            <a:normAutofit/>
          </a:bodyPr>
          <a:lstStyle>
            <a:lvl1pPr marL="0" indent="0" algn="ctr">
              <a:buNone/>
              <a:defRPr sz="27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0D838988-15A6-4647-86D7-062E8698D868}" type="datetimeFigureOut">
              <a:rPr lang="en-US" smtClean="0">
                <a:solidFill>
                  <a:prstClr val="black">
                    <a:tint val="75000"/>
                  </a:prstClr>
                </a:solidFill>
              </a:rPr>
              <a:pPr/>
              <a:t>6/26/2023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7888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8D804-AC27-4302-BCD5-67B885BB86C1}"/>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5003EE7E-B580-4825-AF42-1EC0FE9BD068}"/>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CB418C6-8329-4AF6-A23C-A359B33D7E70}"/>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6/26/2023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3745CC2-EF71-449B-8BFC-645536AE98C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66F3669-86B0-4086-9909-9793EDE6B4B6}"/>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51831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3102" y="7223122"/>
            <a:ext cx="14414499" cy="850107"/>
          </a:xfrm>
        </p:spPr>
        <p:txBody>
          <a:bodyPr anchor="b">
            <a:normAutofit/>
          </a:bodyPr>
          <a:lstStyle>
            <a:lvl1pPr algn="ctr">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62141" y="1562099"/>
            <a:ext cx="15158958" cy="5003804"/>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endParaRPr lang="en-US" dirty="0"/>
          </a:p>
        </p:txBody>
      </p:sp>
      <p:sp>
        <p:nvSpPr>
          <p:cNvPr id="4" name="Text Placeholder 3"/>
          <p:cNvSpPr>
            <a:spLocks noGrp="1"/>
          </p:cNvSpPr>
          <p:nvPr>
            <p:ph type="body" sz="half" idx="2"/>
          </p:nvPr>
        </p:nvSpPr>
        <p:spPr>
          <a:xfrm>
            <a:off x="1943102" y="8073230"/>
            <a:ext cx="14414499" cy="740568"/>
          </a:xfrm>
        </p:spPr>
        <p:txBody>
          <a:bodyPr>
            <a:normAutofit/>
          </a:bodyPr>
          <a:lstStyle>
            <a:lvl1pPr marL="0" indent="0" algn="ctr">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0D838988-15A6-4647-86D7-062E8698D868}" type="datetimeFigureOut">
              <a:rPr lang="en-US" smtClean="0">
                <a:solidFill>
                  <a:prstClr val="black">
                    <a:tint val="75000"/>
                  </a:prstClr>
                </a:solidFill>
              </a:rPr>
              <a:pPr/>
              <a:t>6/26/2023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47878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55802" y="1473198"/>
            <a:ext cx="14389098" cy="4432302"/>
          </a:xfrm>
        </p:spPr>
        <p:txBody>
          <a:bodyPr anchor="ctr">
            <a:normAutofit/>
          </a:bodyPr>
          <a:lstStyle>
            <a:lvl1pPr algn="ctr">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1955802" y="6515099"/>
            <a:ext cx="14389098" cy="2298701"/>
          </a:xfrm>
        </p:spPr>
        <p:txBody>
          <a:bodyPr anchor="ctr">
            <a:normAutofit/>
          </a:bodyPr>
          <a:lstStyle>
            <a:lvl1pPr marL="0" indent="0" algn="ctr">
              <a:buNone/>
              <a:defRPr sz="30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838988-15A6-4647-86D7-062E8698D868}" type="datetimeFigureOut">
              <a:rPr lang="en-US" smtClean="0">
                <a:solidFill>
                  <a:prstClr val="black">
                    <a:tint val="75000"/>
                  </a:prstClr>
                </a:solidFill>
              </a:rPr>
              <a:pPr/>
              <a:t>6/26/2023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cxnSp>
        <p:nvCxnSpPr>
          <p:cNvPr id="15" name="Straight Connector 14"/>
          <p:cNvCxnSpPr/>
          <p:nvPr/>
        </p:nvCxnSpPr>
        <p:spPr>
          <a:xfrm>
            <a:off x="2094254" y="62102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560819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69320" y="1473198"/>
            <a:ext cx="13944597" cy="3556002"/>
          </a:xfrm>
        </p:spPr>
        <p:txBody>
          <a:bodyPr anchor="ctr">
            <a:normAutofit/>
          </a:bodyPr>
          <a:lstStyle>
            <a:lvl1pPr algn="ctr">
              <a:defRPr sz="48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512218" y="5029200"/>
            <a:ext cx="13258803" cy="876300"/>
          </a:xfrm>
        </p:spPr>
        <p:txBody>
          <a:bodyPr anchor="ctr">
            <a:normAutofit/>
          </a:bodyPr>
          <a:lstStyle>
            <a:lvl1pPr marL="0" indent="0" algn="r">
              <a:buFontTx/>
              <a:buNone/>
              <a:defRPr sz="3000"/>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en-US"/>
              <a:t>Click to edit Master text styles</a:t>
            </a:r>
          </a:p>
        </p:txBody>
      </p:sp>
      <p:sp>
        <p:nvSpPr>
          <p:cNvPr id="3" name="Text Placeholder 2"/>
          <p:cNvSpPr>
            <a:spLocks noGrp="1"/>
          </p:cNvSpPr>
          <p:nvPr>
            <p:ph type="body" idx="1"/>
          </p:nvPr>
        </p:nvSpPr>
        <p:spPr>
          <a:xfrm>
            <a:off x="1943102" y="6515099"/>
            <a:ext cx="14414499" cy="2298701"/>
          </a:xfrm>
        </p:spPr>
        <p:txBody>
          <a:bodyPr anchor="ctr">
            <a:normAutofit/>
          </a:bodyPr>
          <a:lstStyle>
            <a:lvl1pPr marL="0" indent="0" algn="ctr">
              <a:buNone/>
              <a:defRPr sz="30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838988-15A6-4647-86D7-062E8698D868}" type="datetimeFigureOut">
              <a:rPr lang="en-US" smtClean="0">
                <a:solidFill>
                  <a:prstClr val="black">
                    <a:tint val="75000"/>
                  </a:prstClr>
                </a:solidFill>
              </a:rPr>
              <a:pPr/>
              <a:t>6/26/2023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
        <p:nvSpPr>
          <p:cNvPr id="14" name="TextBox 13"/>
          <p:cNvSpPr txBox="1"/>
          <p:nvPr/>
        </p:nvSpPr>
        <p:spPr>
          <a:xfrm>
            <a:off x="1293020" y="1319942"/>
            <a:ext cx="914400" cy="877164"/>
          </a:xfrm>
          <a:prstGeom prst="rect">
            <a:avLst/>
          </a:prstGeom>
        </p:spPr>
        <p:txBody>
          <a:bodyPr vert="horz" lIns="137160" tIns="68580" rIns="137160" bIns="68580" rtlCol="0" anchor="ctr">
            <a:noAutofit/>
          </a:bodyPr>
          <a:lstStyle/>
          <a:p>
            <a:pPr lvl="0"/>
            <a:r>
              <a:rPr lang="en-US" sz="12000" dirty="0">
                <a:solidFill>
                  <a:schemeClr val="tx1"/>
                </a:solidFill>
                <a:effectLst/>
              </a:rPr>
              <a:t>“</a:t>
            </a:r>
          </a:p>
        </p:txBody>
      </p:sp>
      <p:sp>
        <p:nvSpPr>
          <p:cNvPr id="15" name="TextBox 14"/>
          <p:cNvSpPr txBox="1"/>
          <p:nvPr/>
        </p:nvSpPr>
        <p:spPr>
          <a:xfrm>
            <a:off x="15900401" y="4241805"/>
            <a:ext cx="914400" cy="877164"/>
          </a:xfrm>
          <a:prstGeom prst="rect">
            <a:avLst/>
          </a:prstGeom>
        </p:spPr>
        <p:txBody>
          <a:bodyPr vert="horz" lIns="137160" tIns="68580" rIns="137160" bIns="68580" rtlCol="0" anchor="ctr">
            <a:noAutofit/>
          </a:bodyPr>
          <a:lstStyle/>
          <a:p>
            <a:pPr lvl="0" algn="r"/>
            <a:r>
              <a:rPr lang="en-US" sz="12000" dirty="0">
                <a:solidFill>
                  <a:schemeClr val="tx1"/>
                </a:solidFill>
                <a:effectLst/>
              </a:rPr>
              <a:t>”</a:t>
            </a:r>
          </a:p>
        </p:txBody>
      </p:sp>
      <p:cxnSp>
        <p:nvCxnSpPr>
          <p:cNvPr id="19" name="Straight Connector 18"/>
          <p:cNvCxnSpPr/>
          <p:nvPr/>
        </p:nvCxnSpPr>
        <p:spPr>
          <a:xfrm>
            <a:off x="2094254" y="62102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979634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3103" y="4962872"/>
            <a:ext cx="14414502" cy="2203200"/>
          </a:xfrm>
        </p:spPr>
        <p:txBody>
          <a:bodyPr anchor="b">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1943102" y="7166072"/>
            <a:ext cx="14414502" cy="1290600"/>
          </a:xfrm>
        </p:spPr>
        <p:txBody>
          <a:bodyPr anchor="t">
            <a:normAutofit/>
          </a:bodyPr>
          <a:lstStyle>
            <a:lvl1pPr marL="0" indent="0" algn="l">
              <a:buNone/>
              <a:defRPr sz="30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838988-15A6-4647-86D7-062E8698D868}" type="datetimeFigureOut">
              <a:rPr lang="en-US" smtClean="0">
                <a:solidFill>
                  <a:prstClr val="black">
                    <a:tint val="75000"/>
                  </a:prstClr>
                </a:solidFill>
              </a:rPr>
              <a:pPr/>
              <a:t>6/26/2023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11473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2169320" y="1473198"/>
            <a:ext cx="13944597" cy="3365502"/>
          </a:xfrm>
        </p:spPr>
        <p:txBody>
          <a:bodyPr anchor="ctr">
            <a:normAutofit/>
          </a:bodyPr>
          <a:lstStyle>
            <a:lvl1pPr algn="ctr">
              <a:defRPr sz="48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943102" y="5458968"/>
            <a:ext cx="14414502" cy="1330452"/>
          </a:xfrm>
        </p:spPr>
        <p:txBody>
          <a:bodyPr anchor="b">
            <a:normAutofit/>
          </a:bodyPr>
          <a:lstStyle>
            <a:lvl1pPr marL="0" indent="0" algn="l">
              <a:spcBef>
                <a:spcPts val="0"/>
              </a:spcBef>
              <a:buNone/>
              <a:defRPr sz="36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943102" y="6794500"/>
            <a:ext cx="14414502" cy="2019300"/>
          </a:xfrm>
        </p:spPr>
        <p:txBody>
          <a:bodyPr anchor="t">
            <a:normAutofit/>
          </a:bodyPr>
          <a:lstStyle>
            <a:lvl1pPr marL="0" indent="0" algn="l">
              <a:buNone/>
              <a:defRPr sz="27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838988-15A6-4647-86D7-062E8698D868}" type="datetimeFigureOut">
              <a:rPr lang="en-US" smtClean="0">
                <a:solidFill>
                  <a:prstClr val="black">
                    <a:tint val="75000"/>
                  </a:prstClr>
                </a:solidFill>
              </a:rPr>
              <a:pPr/>
              <a:t>6/26/2023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
        <p:nvSpPr>
          <p:cNvPr id="12" name="TextBox 11"/>
          <p:cNvSpPr txBox="1"/>
          <p:nvPr/>
        </p:nvSpPr>
        <p:spPr>
          <a:xfrm>
            <a:off x="1293020" y="1319942"/>
            <a:ext cx="914400" cy="877164"/>
          </a:xfrm>
          <a:prstGeom prst="rect">
            <a:avLst/>
          </a:prstGeom>
        </p:spPr>
        <p:txBody>
          <a:bodyPr vert="horz" lIns="137160" tIns="68580" rIns="137160" bIns="68580" rtlCol="0" anchor="ctr">
            <a:noAutofit/>
          </a:bodyPr>
          <a:lstStyle/>
          <a:p>
            <a:pPr lvl="0"/>
            <a:r>
              <a:rPr lang="en-US" sz="12000" dirty="0">
                <a:solidFill>
                  <a:schemeClr val="tx1"/>
                </a:solidFill>
                <a:effectLst/>
              </a:rPr>
              <a:t>“</a:t>
            </a:r>
          </a:p>
        </p:txBody>
      </p:sp>
      <p:sp>
        <p:nvSpPr>
          <p:cNvPr id="13" name="TextBox 12"/>
          <p:cNvSpPr txBox="1"/>
          <p:nvPr/>
        </p:nvSpPr>
        <p:spPr>
          <a:xfrm>
            <a:off x="15900401" y="3898892"/>
            <a:ext cx="914400" cy="877164"/>
          </a:xfrm>
          <a:prstGeom prst="rect">
            <a:avLst/>
          </a:prstGeom>
        </p:spPr>
        <p:txBody>
          <a:bodyPr vert="horz" lIns="137160" tIns="68580" rIns="137160" bIns="68580" rtlCol="0" anchor="ctr">
            <a:noAutofit/>
          </a:bodyPr>
          <a:lstStyle/>
          <a:p>
            <a:pPr lvl="0" algn="r"/>
            <a:r>
              <a:rPr lang="en-US" sz="12000" dirty="0">
                <a:solidFill>
                  <a:schemeClr val="tx1"/>
                </a:solidFill>
                <a:effectLst/>
              </a:rPr>
              <a:t>”</a:t>
            </a:r>
          </a:p>
        </p:txBody>
      </p:sp>
      <p:cxnSp>
        <p:nvCxnSpPr>
          <p:cNvPr id="26" name="Straight Connector 25"/>
          <p:cNvCxnSpPr/>
          <p:nvPr/>
        </p:nvCxnSpPr>
        <p:spPr>
          <a:xfrm>
            <a:off x="2094254" y="5143500"/>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340922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3102" y="1473198"/>
            <a:ext cx="14414499" cy="3365502"/>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943102" y="5445252"/>
            <a:ext cx="14414502" cy="1261872"/>
          </a:xfrm>
        </p:spPr>
        <p:txBody>
          <a:bodyPr anchor="b">
            <a:normAutofit/>
          </a:bodyPr>
          <a:lstStyle>
            <a:lvl1pPr marL="0" indent="0" algn="l">
              <a:spcBef>
                <a:spcPts val="0"/>
              </a:spcBef>
              <a:buNone/>
              <a:defRPr sz="42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943100" y="6705599"/>
            <a:ext cx="14414505" cy="2108201"/>
          </a:xfrm>
        </p:spPr>
        <p:txBody>
          <a:bodyPr anchor="t">
            <a:normAutofit/>
          </a:bodyPr>
          <a:lstStyle>
            <a:lvl1pPr marL="0" indent="0" algn="l">
              <a:buNone/>
              <a:defRPr sz="27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838988-15A6-4647-86D7-062E8698D868}" type="datetimeFigureOut">
              <a:rPr lang="en-US" smtClean="0">
                <a:solidFill>
                  <a:prstClr val="black">
                    <a:tint val="75000"/>
                  </a:prstClr>
                </a:solidFill>
              </a:rPr>
              <a:pPr/>
              <a:t>6/26/2023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cxnSp>
        <p:nvCxnSpPr>
          <p:cNvPr id="15" name="Straight Connector 14"/>
          <p:cNvCxnSpPr/>
          <p:nvPr/>
        </p:nvCxnSpPr>
        <p:spPr>
          <a:xfrm>
            <a:off x="2094254" y="5143500"/>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675323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6/26/2023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4" name="Straight Connector 13"/>
          <p:cNvCxnSpPr/>
          <p:nvPr/>
        </p:nvCxnSpPr>
        <p:spPr>
          <a:xfrm>
            <a:off x="2094254" y="36321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773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499035" y="1473197"/>
            <a:ext cx="2836343" cy="734060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943098" y="1473198"/>
            <a:ext cx="11149538" cy="7340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6/26/2023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4" name="Straight Connector 13"/>
          <p:cNvCxnSpPr/>
          <p:nvPr/>
        </p:nvCxnSpPr>
        <p:spPr>
          <a:xfrm>
            <a:off x="13295835" y="1485900"/>
            <a:ext cx="0" cy="73152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49929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439E6-4F47-40B6-8E5B-3C0FD4E826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5D94E9-8A9E-4BFE-8AFF-2FD37BDA3777}"/>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94CD48-3081-4ED0-A9D7-AD99BC89AE26}"/>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21C2EB-ED80-448C-A415-C71E76BE462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6/26/2023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9C98061-F78D-41AC-BC66-566828D0F52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4CB79CE-8C66-42E8-8218-D834D02992D5}"/>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2824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5E0DA-6E9D-463F-A2DD-29DE51FAC580}"/>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6AA701-00FA-4298-9CAA-877EF5410C4F}"/>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C1351546-7C59-4175-9BFE-17003AC341E0}"/>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240F54-C375-4504-BECC-DF497AD20382}"/>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86B05408-1F3D-493D-B7A2-C776BFDD1909}"/>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851279-2D44-45B8-B481-02979116558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6/26/2023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5B88272-16C8-4CDC-ADCB-02EBA955173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24BF59B6-FDC9-49CA-89E6-318F2BB32F3D}"/>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5417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889BE-2EA3-4F1E-AD4A-720EC39BC7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8120AF-995E-43E9-9C76-D00D3CE45D52}"/>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6/26/2023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D8CA7BFF-56B8-439F-8678-ADC75895C7A8}"/>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1D20069F-E42F-4FCF-9889-ACCD9C80A4EC}"/>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563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EAE7B8-C2C1-404D-9AAE-D00086810180}"/>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6/26/2023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53B9C5F-6E06-4FCE-B0DD-781AD2B34C0A}"/>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8D301F8-B063-4A27-9601-D5980F7C7A25}"/>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32061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232F5-D7F7-441C-ADA4-49F9AD638D2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35380A6A-41BE-418E-A8DD-DCDE6C6BBEE0}"/>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C981A5-B44A-4A15-B682-5429809AF95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42F0E258-2AFB-4C0D-91D3-8DD539CD456A}"/>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6/26/2023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E672DAF-38C7-40CF-87CF-054BCE0D434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B962FD2-8875-4D0D-B230-163296AEF4D9}"/>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4707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06CF-D2B2-498E-B1A4-E035CFCDAE8A}"/>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D1F30A05-212A-451C-8E7A-96F49FF82EA7}"/>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427FD212-2C7E-45EE-AC46-E2223238AB5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753533D7-6C68-40EC-979B-D9251228579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6/26/2023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E655689-4232-4DF3-9715-90AFC159793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896D20C-BCB5-48A1-A7B0-016FB546E1AA}"/>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4296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2.emf"/><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theme" Target="../theme/theme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image" Target="../media/image6.png"/><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image" Target="../media/image5.png"/><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9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9D1CF6-06F4-4E97-B3A3-986F040E3C93}"/>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15A3EE-2B69-4F61-9D6B-E41538689EFB}"/>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18F42-D90A-454D-BCF8-D95CF83F7C58}"/>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0D838988-15A6-4647-86D7-062E8698D868}" type="datetimeFigureOut">
              <a:rPr lang="en-US" smtClean="0">
                <a:solidFill>
                  <a:prstClr val="black">
                    <a:tint val="75000"/>
                  </a:prstClr>
                </a:solidFill>
              </a:rPr>
              <a:pPr/>
              <a:t>6/26/2023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DA2430F-0F2C-4DAD-95FF-057245B7AA5E}"/>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BAFC7AF-5ACB-4B84-A4B9-3F81B87B234E}"/>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443022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5476701"/>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23604" y="0"/>
            <a:ext cx="18344943" cy="10284321"/>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943103" y="1473199"/>
            <a:ext cx="14401794" cy="1955801"/>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943102" y="3835398"/>
            <a:ext cx="14401794" cy="4978404"/>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016252" y="8953500"/>
            <a:ext cx="2400300" cy="419100"/>
          </a:xfrm>
          <a:prstGeom prst="rect">
            <a:avLst/>
          </a:prstGeom>
        </p:spPr>
        <p:txBody>
          <a:bodyPr vert="horz" lIns="91440" tIns="45720" rIns="91440" bIns="45720" rtlCol="0" anchor="ctr"/>
          <a:lstStyle>
            <a:lvl1pPr algn="r">
              <a:defRPr sz="1500" b="0" i="0">
                <a:solidFill>
                  <a:schemeClr val="tx1"/>
                </a:solidFill>
                <a:effectLst/>
                <a:latin typeface="+mn-lt"/>
              </a:defRPr>
            </a:lvl1pPr>
          </a:lstStyle>
          <a:p>
            <a:fld id="{0D838988-15A6-4647-86D7-062E8698D868}" type="datetimeFigureOut">
              <a:rPr lang="en-US" smtClean="0">
                <a:solidFill>
                  <a:prstClr val="black">
                    <a:tint val="75000"/>
                  </a:prstClr>
                </a:solidFill>
              </a:rPr>
              <a:pPr/>
              <a:t>6/26/2023</a:t>
            </a:fld>
            <a:endParaRPr lang="en-US">
              <a:solidFill>
                <a:prstClr val="black">
                  <a:tint val="75000"/>
                </a:prstClr>
              </a:solidFill>
            </a:endParaRPr>
          </a:p>
        </p:txBody>
      </p:sp>
      <p:sp>
        <p:nvSpPr>
          <p:cNvPr id="5" name="Footer Placeholder 4"/>
          <p:cNvSpPr>
            <a:spLocks noGrp="1"/>
          </p:cNvSpPr>
          <p:nvPr>
            <p:ph type="ftr" sz="quarter" idx="3"/>
          </p:nvPr>
        </p:nvSpPr>
        <p:spPr>
          <a:xfrm>
            <a:off x="1943102" y="8953500"/>
            <a:ext cx="10958850" cy="419100"/>
          </a:xfrm>
          <a:prstGeom prst="rect">
            <a:avLst/>
          </a:prstGeom>
        </p:spPr>
        <p:txBody>
          <a:bodyPr vert="horz" lIns="91440" tIns="45720" rIns="91440" bIns="45720" rtlCol="0" anchor="ctr"/>
          <a:lstStyle>
            <a:lvl1pPr algn="l">
              <a:defRPr sz="1500" b="0" i="0">
                <a:solidFill>
                  <a:schemeClr val="tx1"/>
                </a:solidFill>
                <a:effectLst/>
                <a:latin typeface="+mn-lt"/>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5530852" y="8953500"/>
            <a:ext cx="814046" cy="419100"/>
          </a:xfrm>
          <a:prstGeom prst="rect">
            <a:avLst/>
          </a:prstGeom>
        </p:spPr>
        <p:txBody>
          <a:bodyPr vert="horz" lIns="91440" tIns="45720" rIns="91440" bIns="45720" rtlCol="0" anchor="ctr"/>
          <a:lstStyle>
            <a:lvl1pPr algn="r">
              <a:defRPr sz="1500" b="0" i="0">
                <a:solidFill>
                  <a:schemeClr val="tx1"/>
                </a:solidFill>
                <a:effectLst/>
                <a:latin typeface="+mn-lt"/>
              </a:defRPr>
            </a:lvl1p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502932"/>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 id="2147483804" r:id="rId16"/>
    <p:sldLayoutId id="2147483805" r:id="rId17"/>
  </p:sldLayoutIdLst>
  <p:txStyles>
    <p:titleStyle>
      <a:lvl1pPr algn="ctr" defTabSz="685800" rtl="0" eaLnBrk="1" latinLnBrk="0" hangingPunct="1">
        <a:spcBef>
          <a:spcPct val="0"/>
        </a:spcBef>
        <a:buNone/>
        <a:defRPr sz="66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28625" indent="-428625" algn="l" defTabSz="685800" rtl="0" eaLnBrk="1" latinLnBrk="0" hangingPunct="1">
        <a:spcBef>
          <a:spcPct val="20000"/>
        </a:spcBef>
        <a:spcAft>
          <a:spcPts val="900"/>
        </a:spcAft>
        <a:buClr>
          <a:schemeClr val="accent1"/>
        </a:buClr>
        <a:buSzPct val="115000"/>
        <a:buFont typeface="Arial"/>
        <a:buChar char="•"/>
        <a:defRPr sz="3600" kern="1200" cap="none">
          <a:solidFill>
            <a:schemeClr val="tx1">
              <a:lumMod val="85000"/>
              <a:lumOff val="15000"/>
            </a:schemeClr>
          </a:solidFill>
          <a:effectLst/>
          <a:latin typeface="+mn-lt"/>
          <a:ea typeface="+mn-ea"/>
          <a:cs typeface="+mn-cs"/>
        </a:defRPr>
      </a:lvl1pPr>
      <a:lvl2pPr marL="1114425" indent="-428625" algn="l" defTabSz="685800" rtl="0" eaLnBrk="1" latinLnBrk="0" hangingPunct="1">
        <a:spcBef>
          <a:spcPct val="20000"/>
        </a:spcBef>
        <a:spcAft>
          <a:spcPts val="900"/>
        </a:spcAft>
        <a:buClr>
          <a:schemeClr val="accent1"/>
        </a:buClr>
        <a:buSzPct val="115000"/>
        <a:buFont typeface="Arial"/>
        <a:buChar char="•"/>
        <a:defRPr sz="3000" kern="1200" cap="none">
          <a:solidFill>
            <a:schemeClr val="tx1">
              <a:lumMod val="85000"/>
              <a:lumOff val="15000"/>
            </a:schemeClr>
          </a:solidFill>
          <a:effectLst/>
          <a:latin typeface="+mn-lt"/>
          <a:ea typeface="+mn-ea"/>
          <a:cs typeface="+mn-cs"/>
        </a:defRPr>
      </a:lvl2pPr>
      <a:lvl3pPr marL="1800225" indent="-428625" algn="l" defTabSz="685800" rtl="0" eaLnBrk="1" latinLnBrk="0" hangingPunct="1">
        <a:spcBef>
          <a:spcPct val="20000"/>
        </a:spcBef>
        <a:spcAft>
          <a:spcPts val="900"/>
        </a:spcAft>
        <a:buClr>
          <a:schemeClr val="accent1"/>
        </a:buClr>
        <a:buSzPct val="115000"/>
        <a:buFont typeface="Arial"/>
        <a:buChar char="•"/>
        <a:defRPr sz="2700" kern="1200" cap="none">
          <a:solidFill>
            <a:schemeClr val="tx1">
              <a:lumMod val="85000"/>
              <a:lumOff val="15000"/>
            </a:schemeClr>
          </a:solidFill>
          <a:effectLst/>
          <a:latin typeface="+mn-lt"/>
          <a:ea typeface="+mn-ea"/>
          <a:cs typeface="+mn-cs"/>
        </a:defRPr>
      </a:lvl3pPr>
      <a:lvl4pPr marL="2314575" indent="-257175" algn="l" defTabSz="685800" rtl="0" eaLnBrk="1" latinLnBrk="0" hangingPunct="1">
        <a:spcBef>
          <a:spcPct val="20000"/>
        </a:spcBef>
        <a:spcAft>
          <a:spcPts val="9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4pPr>
      <a:lvl5pPr marL="3000375" indent="-257175" algn="l" defTabSz="685800" rtl="0" eaLnBrk="1" latinLnBrk="0" hangingPunct="1">
        <a:spcBef>
          <a:spcPct val="20000"/>
        </a:spcBef>
        <a:spcAft>
          <a:spcPts val="900"/>
        </a:spcAft>
        <a:buClr>
          <a:schemeClr val="accent1"/>
        </a:buClr>
        <a:buSzPct val="115000"/>
        <a:buFont typeface="Arial"/>
        <a:buChar char="•"/>
        <a:defRPr sz="2100" kern="1200" cap="none">
          <a:solidFill>
            <a:schemeClr val="tx1">
              <a:lumMod val="85000"/>
              <a:lumOff val="15000"/>
            </a:schemeClr>
          </a:solidFill>
          <a:effectLst/>
          <a:latin typeface="+mn-lt"/>
          <a:ea typeface="+mn-ea"/>
          <a:cs typeface="+mn-cs"/>
        </a:defRPr>
      </a:lvl5pPr>
      <a:lvl6pPr marL="3771900" indent="-342900" algn="l" defTabSz="685800" rtl="0" eaLnBrk="1" latinLnBrk="0" hangingPunct="1">
        <a:spcBef>
          <a:spcPct val="20000"/>
        </a:spcBef>
        <a:spcAft>
          <a:spcPts val="900"/>
        </a:spcAft>
        <a:buClr>
          <a:schemeClr val="accent1"/>
        </a:buClr>
        <a:buSzPct val="115000"/>
        <a:buFont typeface="Arial"/>
        <a:buChar char="•"/>
        <a:defRPr sz="2100" kern="1200" cap="none">
          <a:solidFill>
            <a:schemeClr val="tx1">
              <a:lumMod val="85000"/>
              <a:lumOff val="15000"/>
            </a:schemeClr>
          </a:solidFill>
          <a:effectLst/>
          <a:latin typeface="+mn-lt"/>
          <a:ea typeface="+mn-ea"/>
          <a:cs typeface="+mn-cs"/>
        </a:defRPr>
      </a:lvl6pPr>
      <a:lvl7pPr marL="4457700" indent="-342900" algn="l" defTabSz="685800" rtl="0" eaLnBrk="1" latinLnBrk="0" hangingPunct="1">
        <a:spcBef>
          <a:spcPct val="20000"/>
        </a:spcBef>
        <a:spcAft>
          <a:spcPts val="900"/>
        </a:spcAft>
        <a:buClr>
          <a:schemeClr val="accent1"/>
        </a:buClr>
        <a:buSzPct val="115000"/>
        <a:buFont typeface="Arial"/>
        <a:buChar char="•"/>
        <a:defRPr sz="2100" kern="1200" cap="none">
          <a:solidFill>
            <a:schemeClr val="tx1">
              <a:lumMod val="85000"/>
              <a:lumOff val="15000"/>
            </a:schemeClr>
          </a:solidFill>
          <a:effectLst/>
          <a:latin typeface="+mn-lt"/>
          <a:ea typeface="+mn-ea"/>
          <a:cs typeface="+mn-cs"/>
        </a:defRPr>
      </a:lvl7pPr>
      <a:lvl8pPr marL="5143500" indent="-342900" algn="l" defTabSz="685800" rtl="0" eaLnBrk="1" latinLnBrk="0" hangingPunct="1">
        <a:spcBef>
          <a:spcPct val="20000"/>
        </a:spcBef>
        <a:spcAft>
          <a:spcPts val="900"/>
        </a:spcAft>
        <a:buClr>
          <a:schemeClr val="accent1"/>
        </a:buClr>
        <a:buSzPct val="115000"/>
        <a:buFont typeface="Arial"/>
        <a:buChar char="•"/>
        <a:defRPr sz="2100" kern="1200" cap="none">
          <a:solidFill>
            <a:schemeClr val="tx1">
              <a:lumMod val="85000"/>
              <a:lumOff val="15000"/>
            </a:schemeClr>
          </a:solidFill>
          <a:effectLst/>
          <a:latin typeface="+mn-lt"/>
          <a:ea typeface="+mn-ea"/>
          <a:cs typeface="+mn-cs"/>
        </a:defRPr>
      </a:lvl8pPr>
      <a:lvl9pPr marL="5829300" indent="-342900" algn="l" defTabSz="685800" rtl="0" eaLnBrk="1" latinLnBrk="0" hangingPunct="1">
        <a:spcBef>
          <a:spcPct val="20000"/>
        </a:spcBef>
        <a:spcAft>
          <a:spcPts val="900"/>
        </a:spcAft>
        <a:buClr>
          <a:schemeClr val="accent1"/>
        </a:buClr>
        <a:buSzPct val="115000"/>
        <a:buFont typeface="Arial"/>
        <a:buChar char="•"/>
        <a:defRPr sz="2100" kern="1200" cap="none">
          <a:solidFill>
            <a:schemeClr val="tx1">
              <a:lumMod val="85000"/>
              <a:lumOff val="15000"/>
            </a:schemeClr>
          </a:solidFill>
          <a:effectLst/>
          <a:latin typeface="+mn-lt"/>
          <a:ea typeface="+mn-ea"/>
          <a:cs typeface="+mn-cs"/>
        </a:defRPr>
      </a:lvl9pPr>
    </p:bodyStyle>
    <p:other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7.xml"/><Relationship Id="rId5" Type="http://schemas.openxmlformats.org/officeDocument/2006/relationships/image" Target="../media/image12.png"/><Relationship Id="rId4" Type="http://schemas.openxmlformats.org/officeDocument/2006/relationships/image" Target="../media/image23.svg"/></Relationships>
</file>

<file path=ppt/slides/_rels/slide14.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7.png"/><Relationship Id="rId3" Type="http://schemas.openxmlformats.org/officeDocument/2006/relationships/audio" Target="../media/audio1.wav"/><Relationship Id="rId7" Type="http://schemas.openxmlformats.org/officeDocument/2006/relationships/image" Target="../media/image24.png"/><Relationship Id="rId12" Type="http://schemas.microsoft.com/office/2007/relationships/hdphoto" Target="../media/hdphoto3.wdp"/><Relationship Id="rId2" Type="http://schemas.openxmlformats.org/officeDocument/2006/relationships/notesSlide" Target="../notesSlides/notesSlide14.xml"/><Relationship Id="rId1" Type="http://schemas.openxmlformats.org/officeDocument/2006/relationships/slideLayout" Target="../slideLayouts/slideLayout27.xml"/><Relationship Id="rId6" Type="http://schemas.openxmlformats.org/officeDocument/2006/relationships/image" Target="../media/image19.jpeg"/><Relationship Id="rId11" Type="http://schemas.openxmlformats.org/officeDocument/2006/relationships/image" Target="../media/image26.png"/><Relationship Id="rId5" Type="http://schemas.openxmlformats.org/officeDocument/2006/relationships/audio" Target="../media/audio3.wav"/><Relationship Id="rId15" Type="http://schemas.openxmlformats.org/officeDocument/2006/relationships/image" Target="../media/image29.png"/><Relationship Id="rId10" Type="http://schemas.microsoft.com/office/2007/relationships/hdphoto" Target="../media/hdphoto2.wdp"/><Relationship Id="rId4" Type="http://schemas.openxmlformats.org/officeDocument/2006/relationships/audio" Target="../media/audio2.wav"/><Relationship Id="rId9" Type="http://schemas.openxmlformats.org/officeDocument/2006/relationships/image" Target="../media/image25.png"/><Relationship Id="rId1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7.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7.xml"/><Relationship Id="rId5" Type="http://schemas.openxmlformats.org/officeDocument/2006/relationships/image" Target="../media/image12.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sv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2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slideLayout" Target="../slideLayouts/slideLayout1.xml"/><Relationship Id="rId7" Type="http://schemas.openxmlformats.org/officeDocument/2006/relationships/image" Target="../media/image43.gif"/><Relationship Id="rId12" Type="http://schemas.openxmlformats.org/officeDocument/2006/relationships/image" Target="../media/image48.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2.gif"/><Relationship Id="rId11" Type="http://schemas.openxmlformats.org/officeDocument/2006/relationships/image" Target="../media/image47.png"/><Relationship Id="rId5" Type="http://schemas.openxmlformats.org/officeDocument/2006/relationships/image" Target="../media/image41.gif"/><Relationship Id="rId10" Type="http://schemas.openxmlformats.org/officeDocument/2006/relationships/image" Target="../media/image46.png"/><Relationship Id="rId4" Type="http://schemas.openxmlformats.org/officeDocument/2006/relationships/image" Target="../media/image40.gif"/><Relationship Id="rId9" Type="http://schemas.openxmlformats.org/officeDocument/2006/relationships/image" Target="../media/image45.png"/><Relationship Id="rId14" Type="http://schemas.openxmlformats.org/officeDocument/2006/relationships/image" Target="../media/image50.png"/></Relationships>
</file>

<file path=ppt/slides/_rels/slide35.xml.rels><?xml version="1.0" encoding="UTF-8" standalone="yes"?>
<Relationships xmlns="http://schemas.openxmlformats.org/package/2006/relationships"><Relationship Id="rId8" Type="http://schemas.openxmlformats.org/officeDocument/2006/relationships/slide" Target="slide38.xml"/><Relationship Id="rId13" Type="http://schemas.openxmlformats.org/officeDocument/2006/relationships/image" Target="../media/image54.gif"/><Relationship Id="rId18" Type="http://schemas.openxmlformats.org/officeDocument/2006/relationships/slide" Target="slide44.xml"/><Relationship Id="rId3" Type="http://schemas.openxmlformats.org/officeDocument/2006/relationships/image" Target="../media/image51.gif"/><Relationship Id="rId7" Type="http://schemas.openxmlformats.org/officeDocument/2006/relationships/image" Target="../media/image53.gif"/><Relationship Id="rId12" Type="http://schemas.openxmlformats.org/officeDocument/2006/relationships/slide" Target="slide41.xml"/><Relationship Id="rId17" Type="http://schemas.openxmlformats.org/officeDocument/2006/relationships/image" Target="../media/image41.gif"/><Relationship Id="rId2" Type="http://schemas.openxmlformats.org/officeDocument/2006/relationships/slide" Target="slide39.xml"/><Relationship Id="rId16" Type="http://schemas.openxmlformats.org/officeDocument/2006/relationships/slide" Target="slide43.xml"/><Relationship Id="rId1" Type="http://schemas.openxmlformats.org/officeDocument/2006/relationships/slideLayout" Target="../slideLayouts/slideLayout1.xml"/><Relationship Id="rId6" Type="http://schemas.openxmlformats.org/officeDocument/2006/relationships/slide" Target="slide42.xml"/><Relationship Id="rId11" Type="http://schemas.openxmlformats.org/officeDocument/2006/relationships/image" Target="../media/image40.gif"/><Relationship Id="rId5" Type="http://schemas.openxmlformats.org/officeDocument/2006/relationships/image" Target="../media/image52.gif"/><Relationship Id="rId15" Type="http://schemas.openxmlformats.org/officeDocument/2006/relationships/image" Target="../media/image55.gif"/><Relationship Id="rId10" Type="http://schemas.openxmlformats.org/officeDocument/2006/relationships/slide" Target="slide36.xml"/><Relationship Id="rId19" Type="http://schemas.openxmlformats.org/officeDocument/2006/relationships/image" Target="../media/image30.png"/><Relationship Id="rId4" Type="http://schemas.openxmlformats.org/officeDocument/2006/relationships/slide" Target="slide40.xml"/><Relationship Id="rId9" Type="http://schemas.openxmlformats.org/officeDocument/2006/relationships/image" Target="../media/image43.gif"/><Relationship Id="rId14" Type="http://schemas.openxmlformats.org/officeDocument/2006/relationships/slide" Target="slide37.xml"/></Relationships>
</file>

<file path=ppt/slides/_rels/slide3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2.xml"/><Relationship Id="rId5" Type="http://schemas.openxmlformats.org/officeDocument/2006/relationships/slide" Target="slide35.xml"/><Relationship Id="rId4" Type="http://schemas.openxmlformats.org/officeDocument/2006/relationships/image" Target="../media/image40.gif"/></Relationships>
</file>

<file path=ppt/slides/_rels/slide3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slide" Target="slide35.xml"/><Relationship Id="rId4" Type="http://schemas.openxmlformats.org/officeDocument/2006/relationships/image" Target="../media/image55.gif"/></Relationships>
</file>

<file path=ppt/slides/_rels/slide3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slide" Target="slide35.xml"/><Relationship Id="rId4" Type="http://schemas.openxmlformats.org/officeDocument/2006/relationships/image" Target="../media/image43.gif"/></Relationships>
</file>

<file path=ppt/slides/_rels/slide3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2.xml"/><Relationship Id="rId5" Type="http://schemas.openxmlformats.org/officeDocument/2006/relationships/slide" Target="slide35.xml"/><Relationship Id="rId4" Type="http://schemas.openxmlformats.org/officeDocument/2006/relationships/image" Target="../media/image52.gif"/></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7.xml"/><Relationship Id="rId4" Type="http://schemas.openxmlformats.org/officeDocument/2006/relationships/image" Target="../media/image18.jpeg"/></Relationships>
</file>

<file path=ppt/slides/_rels/slide4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slide" Target="slide35.xml"/><Relationship Id="rId4" Type="http://schemas.openxmlformats.org/officeDocument/2006/relationships/image" Target="../media/image53.gif"/></Relationships>
</file>

<file path=ppt/slides/_rels/slide4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slide" Target="slide35.xml"/><Relationship Id="rId4" Type="http://schemas.openxmlformats.org/officeDocument/2006/relationships/image" Target="../media/image54.gif"/></Relationships>
</file>

<file path=ppt/slides/_rels/slide4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slide" Target="slide35.xml"/><Relationship Id="rId4" Type="http://schemas.openxmlformats.org/officeDocument/2006/relationships/image" Target="../media/image53.gif"/></Relationships>
</file>

<file path=ppt/slides/_rels/slide4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slide" Target="slide35.xml"/><Relationship Id="rId4" Type="http://schemas.openxmlformats.org/officeDocument/2006/relationships/image" Target="../media/image41.gif"/></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57.png"/></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11.svg"/></Relationships>
</file>

<file path=ppt/slides/_rels/slide4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7.xml"/><Relationship Id="rId5" Type="http://schemas.openxmlformats.org/officeDocument/2006/relationships/image" Target="../media/image21.png"/><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1.2 Video ngày đầu tiên đi học  Nguyễn Ngọc Thiện_36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0"/>
            <a:ext cx="18059399" cy="10286999"/>
          </a:xfrm>
          <a:prstGeom prst="rect">
            <a:avLst/>
          </a:prstGeom>
        </p:spPr>
      </p:pic>
    </p:spTree>
    <p:extLst>
      <p:ext uri="{BB962C8B-B14F-4D97-AF65-F5344CB8AC3E}">
        <p14:creationId xmlns:p14="http://schemas.microsoft.com/office/powerpoint/2010/main" val="16676560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6451" cy="1394502"/>
          </a:xfrm>
          <a:prstGeom prst="rect">
            <a:avLst/>
          </a:prstGeom>
        </p:spPr>
      </p:pic>
      <p:grpSp>
        <p:nvGrpSpPr>
          <p:cNvPr id="8" name="Group 7">
            <a:extLst>
              <a:ext uri="{FF2B5EF4-FFF2-40B4-BE49-F238E27FC236}">
                <a16:creationId xmlns:a16="http://schemas.microsoft.com/office/drawing/2014/main"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graphicFrame>
        <p:nvGraphicFramePr>
          <p:cNvPr id="3" name="Table 2">
            <a:extLst>
              <a:ext uri="{FF2B5EF4-FFF2-40B4-BE49-F238E27FC236}">
                <a16:creationId xmlns:a16="http://schemas.microsoft.com/office/drawing/2014/main" id="{D5E61106-F8F8-C256-D5F4-4C82F240F7D8}"/>
              </a:ext>
            </a:extLst>
          </p:cNvPr>
          <p:cNvGraphicFramePr>
            <a:graphicFrameLocks noGrp="1"/>
          </p:cNvGraphicFramePr>
          <p:nvPr>
            <p:extLst>
              <p:ext uri="{D42A27DB-BD31-4B8C-83A1-F6EECF244321}">
                <p14:modId xmlns:p14="http://schemas.microsoft.com/office/powerpoint/2010/main" val="1734556919"/>
              </p:ext>
            </p:extLst>
          </p:nvPr>
        </p:nvGraphicFramePr>
        <p:xfrm>
          <a:off x="1264956" y="1625756"/>
          <a:ext cx="16055890" cy="7813040"/>
        </p:xfrm>
        <a:graphic>
          <a:graphicData uri="http://schemas.openxmlformats.org/drawingml/2006/table">
            <a:tbl>
              <a:tblPr firstRow="1" firstCol="1" bandRow="1">
                <a:tableStyleId>{5C22544A-7EE6-4342-B048-85BDC9FD1C3A}</a:tableStyleId>
              </a:tblPr>
              <a:tblGrid>
                <a:gridCol w="10157808">
                  <a:extLst>
                    <a:ext uri="{9D8B030D-6E8A-4147-A177-3AD203B41FA5}">
                      <a16:colId xmlns:a16="http://schemas.microsoft.com/office/drawing/2014/main" val="900611377"/>
                    </a:ext>
                  </a:extLst>
                </a:gridCol>
                <a:gridCol w="5898082">
                  <a:extLst>
                    <a:ext uri="{9D8B030D-6E8A-4147-A177-3AD203B41FA5}">
                      <a16:colId xmlns:a16="http://schemas.microsoft.com/office/drawing/2014/main" val="777484560"/>
                    </a:ext>
                  </a:extLst>
                </a:gridCol>
              </a:tblGrid>
              <a:tr h="383518">
                <a:tc gridSpan="2">
                  <a:txBody>
                    <a:bodyPr/>
                    <a:lstStyle/>
                    <a:p>
                      <a:pPr marL="0" marR="0" algn="ctr">
                        <a:spcBef>
                          <a:spcPts val="0"/>
                        </a:spcBef>
                        <a:spcAft>
                          <a:spcPts val="0"/>
                        </a:spcAft>
                      </a:pPr>
                      <a:r>
                        <a:rPr lang="en-US" sz="3600" b="1">
                          <a:solidFill>
                            <a:srgbClr val="FF0000"/>
                          </a:solidFill>
                          <a:effectLst/>
                          <a:latin typeface="Times New Roman" panose="02020603050405020304" pitchFamily="18" charset="0"/>
                          <a:cs typeface="Times New Roman" panose="02020603050405020304" pitchFamily="18" charset="0"/>
                        </a:rPr>
                        <a:t>PHIẾU HỌC TẬP SỐ 1</a:t>
                      </a:r>
                      <a:endParaRPr lang="en-US" sz="3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extLst>
                  <a:ext uri="{0D108BD9-81ED-4DB2-BD59-A6C34878D82A}">
                    <a16:rowId xmlns:a16="http://schemas.microsoft.com/office/drawing/2014/main" val="4149402467"/>
                  </a:ext>
                </a:extLst>
              </a:tr>
              <a:tr h="2382520">
                <a:tc>
                  <a:txBody>
                    <a:bodyPr/>
                    <a:lstStyle/>
                    <a:p>
                      <a:pPr marL="0" marR="0">
                        <a:spcBef>
                          <a:spcPts val="0"/>
                        </a:spcBef>
                        <a:spcAft>
                          <a:spcPts val="0"/>
                        </a:spcAft>
                      </a:pPr>
                      <a:r>
                        <a:rPr lang="en-US" sz="3600" b="1">
                          <a:solidFill>
                            <a:schemeClr val="tx2"/>
                          </a:solidFill>
                          <a:effectLst/>
                          <a:latin typeface="Times New Roman" panose="02020603050405020304" pitchFamily="18" charset="0"/>
                          <a:cs typeface="Times New Roman" panose="02020603050405020304" pitchFamily="18" charset="0"/>
                        </a:rPr>
                        <a:t>- Thể loại truyện ngắn: </a:t>
                      </a:r>
                    </a:p>
                    <a:p>
                      <a:pPr marL="0" marR="0">
                        <a:spcBef>
                          <a:spcPts val="0"/>
                        </a:spcBef>
                        <a:spcAft>
                          <a:spcPts val="0"/>
                        </a:spcAft>
                      </a:pPr>
                      <a:r>
                        <a:rPr lang="pt-BR" sz="3600" b="0">
                          <a:solidFill>
                            <a:schemeClr val="tx2"/>
                          </a:solidFill>
                          <a:effectLst/>
                          <a:latin typeface="Times New Roman" panose="02020603050405020304" pitchFamily="18" charset="0"/>
                          <a:cs typeface="Times New Roman" panose="02020603050405020304" pitchFamily="18" charset="0"/>
                        </a:rPr>
                        <a:t>+ Quy mô: </a:t>
                      </a:r>
                      <a:endParaRPr lang="en-US" sz="3600" b="0">
                        <a:solidFill>
                          <a:schemeClr val="tx2"/>
                        </a:solidFill>
                        <a:effectLst/>
                        <a:latin typeface="Times New Roman" panose="02020603050405020304" pitchFamily="18" charset="0"/>
                        <a:cs typeface="Times New Roman" panose="02020603050405020304" pitchFamily="18" charset="0"/>
                      </a:endParaRPr>
                    </a:p>
                    <a:p>
                      <a:pPr marL="0" marR="0">
                        <a:spcBef>
                          <a:spcPts val="0"/>
                        </a:spcBef>
                        <a:spcAft>
                          <a:spcPts val="0"/>
                        </a:spcAft>
                      </a:pPr>
                      <a:r>
                        <a:rPr lang="pt-BR" sz="3600" b="0">
                          <a:solidFill>
                            <a:schemeClr val="tx2"/>
                          </a:solidFill>
                          <a:effectLst/>
                          <a:latin typeface="Times New Roman" panose="02020603050405020304" pitchFamily="18" charset="0"/>
                          <a:cs typeface="Times New Roman" panose="02020603050405020304" pitchFamily="18" charset="0"/>
                        </a:rPr>
                        <a:t>+ Bối cảnh: </a:t>
                      </a:r>
                      <a:endParaRPr lang="en-US" sz="3600" b="0">
                        <a:solidFill>
                          <a:schemeClr val="tx2"/>
                        </a:solidFill>
                        <a:effectLst/>
                        <a:latin typeface="Times New Roman" panose="02020603050405020304" pitchFamily="18" charset="0"/>
                        <a:cs typeface="Times New Roman" panose="02020603050405020304" pitchFamily="18" charset="0"/>
                      </a:endParaRPr>
                    </a:p>
                    <a:p>
                      <a:pPr marL="0" marR="0">
                        <a:spcBef>
                          <a:spcPts val="0"/>
                        </a:spcBef>
                        <a:spcAft>
                          <a:spcPts val="0"/>
                        </a:spcAft>
                      </a:pPr>
                      <a:r>
                        <a:rPr lang="pt-BR" sz="3600" b="0">
                          <a:solidFill>
                            <a:schemeClr val="tx2"/>
                          </a:solidFill>
                          <a:effectLst/>
                          <a:latin typeface="Times New Roman" panose="02020603050405020304" pitchFamily="18" charset="0"/>
                          <a:cs typeface="Times New Roman" panose="02020603050405020304" pitchFamily="18" charset="0"/>
                        </a:rPr>
                        <a:t>+ Nhân vật: .............</a:t>
                      </a:r>
                      <a:endParaRPr lang="en-US" sz="3600" b="0">
                        <a:solidFill>
                          <a:schemeClr val="tx2"/>
                        </a:solidFill>
                        <a:effectLst/>
                        <a:latin typeface="Times New Roman" panose="02020603050405020304" pitchFamily="18" charset="0"/>
                        <a:cs typeface="Times New Roman" panose="02020603050405020304" pitchFamily="18" charset="0"/>
                      </a:endParaRPr>
                    </a:p>
                    <a:p>
                      <a:pPr marL="0" marR="0">
                        <a:spcBef>
                          <a:spcPts val="0"/>
                        </a:spcBef>
                        <a:spcAft>
                          <a:spcPts val="0"/>
                        </a:spcAft>
                      </a:pPr>
                      <a:r>
                        <a:rPr lang="pt-BR" sz="3600" b="0">
                          <a:solidFill>
                            <a:schemeClr val="tx2"/>
                          </a:solidFill>
                          <a:effectLst/>
                          <a:latin typeface="Times New Roman" panose="02020603050405020304" pitchFamily="18" charset="0"/>
                          <a:cs typeface="Times New Roman" panose="02020603050405020304" pitchFamily="18" charset="0"/>
                        </a:rPr>
                        <a:t>+ Sự kiện: .................</a:t>
                      </a:r>
                      <a:endParaRPr lang="en-US" sz="3600" b="0">
                        <a:solidFill>
                          <a:schemeClr val="tx2"/>
                        </a:solidFill>
                        <a:effectLst/>
                        <a:latin typeface="Times New Roman" panose="02020603050405020304" pitchFamily="18" charset="0"/>
                        <a:cs typeface="Times New Roman" panose="02020603050405020304" pitchFamily="18" charset="0"/>
                      </a:endParaRPr>
                    </a:p>
                    <a:p>
                      <a:pPr marL="0" marR="0">
                        <a:spcBef>
                          <a:spcPts val="0"/>
                        </a:spcBef>
                        <a:spcAft>
                          <a:spcPts val="0"/>
                        </a:spcAft>
                      </a:pPr>
                      <a:r>
                        <a:rPr lang="pt-BR" sz="3600" b="0">
                          <a:solidFill>
                            <a:schemeClr val="tx2"/>
                          </a:solidFill>
                          <a:effectLst/>
                          <a:latin typeface="Times New Roman" panose="02020603050405020304" pitchFamily="18" charset="0"/>
                          <a:cs typeface="Times New Roman" panose="02020603050405020304" pitchFamily="18" charset="0"/>
                        </a:rPr>
                        <a:t>+ Chi tiết: .................</a:t>
                      </a:r>
                      <a:endParaRPr lang="en-US" sz="3600" b="0">
                        <a:solidFill>
                          <a:schemeClr val="tx2"/>
                        </a:solidFill>
                        <a:effectLst/>
                        <a:latin typeface="Times New Roman" panose="02020603050405020304" pitchFamily="18" charset="0"/>
                        <a:cs typeface="Times New Roman" panose="02020603050405020304" pitchFamily="18" charset="0"/>
                      </a:endParaRPr>
                    </a:p>
                    <a:p>
                      <a:pPr marL="0" marR="0">
                        <a:spcBef>
                          <a:spcPts val="0"/>
                        </a:spcBef>
                        <a:spcAft>
                          <a:spcPts val="0"/>
                        </a:spcAft>
                      </a:pPr>
                      <a:r>
                        <a:rPr lang="pt-BR" sz="3600" b="0">
                          <a:solidFill>
                            <a:schemeClr val="tx2"/>
                          </a:solidFill>
                          <a:effectLst/>
                          <a:latin typeface="Times New Roman" panose="02020603050405020304" pitchFamily="18" charset="0"/>
                          <a:cs typeface="Times New Roman" panose="02020603050405020304" pitchFamily="18" charset="0"/>
                        </a:rPr>
                        <a:t>+ Cốt truyện:....</a:t>
                      </a:r>
                      <a:endParaRPr lang="en-US" sz="3600" b="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spcBef>
                          <a:spcPts val="0"/>
                        </a:spcBef>
                        <a:spcAft>
                          <a:spcPts val="0"/>
                        </a:spcAft>
                      </a:pPr>
                      <a:r>
                        <a:rPr lang="en-US" sz="3600" b="0">
                          <a:solidFill>
                            <a:schemeClr val="tx2"/>
                          </a:solidFill>
                          <a:effectLst/>
                          <a:latin typeface="Times New Roman" panose="02020603050405020304" pitchFamily="18" charset="0"/>
                          <a:cs typeface="Times New Roman" panose="02020603050405020304" pitchFamily="18" charset="0"/>
                        </a:rPr>
                        <a:t> </a:t>
                      </a:r>
                      <a:endParaRPr lang="en-US" sz="3600" b="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539288055"/>
                  </a:ext>
                </a:extLst>
              </a:tr>
              <a:tr h="680720">
                <a:tc>
                  <a:txBody>
                    <a:bodyPr/>
                    <a:lstStyle/>
                    <a:p>
                      <a:pPr marL="0" marR="0" algn="just">
                        <a:spcBef>
                          <a:spcPts val="0"/>
                        </a:spcBef>
                        <a:spcAft>
                          <a:spcPts val="0"/>
                        </a:spcAft>
                      </a:pPr>
                      <a:r>
                        <a:rPr lang="en-US" sz="3600" b="1">
                          <a:solidFill>
                            <a:schemeClr val="tx2"/>
                          </a:solidFill>
                          <a:effectLst/>
                          <a:latin typeface="Times New Roman" panose="02020603050405020304" pitchFamily="18" charset="0"/>
                          <a:cs typeface="Times New Roman" panose="02020603050405020304" pitchFamily="18" charset="0"/>
                        </a:rPr>
                        <a:t>- Phương thức biểu đạt</a:t>
                      </a:r>
                      <a:endParaRPr lang="en-US" sz="3600" b="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just">
                        <a:spcBef>
                          <a:spcPts val="0"/>
                        </a:spcBef>
                        <a:spcAft>
                          <a:spcPts val="0"/>
                        </a:spcAft>
                      </a:pPr>
                      <a:r>
                        <a:rPr lang="en-US" sz="3600" b="0">
                          <a:solidFill>
                            <a:schemeClr val="tx2"/>
                          </a:solidFill>
                          <a:effectLst/>
                          <a:latin typeface="Times New Roman" panose="02020603050405020304" pitchFamily="18" charset="0"/>
                          <a:cs typeface="Times New Roman" panose="02020603050405020304" pitchFamily="18" charset="0"/>
                        </a:rPr>
                        <a:t> </a:t>
                      </a:r>
                      <a:endParaRPr lang="en-US" sz="3600" b="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247072186"/>
                  </a:ext>
                </a:extLst>
              </a:tr>
              <a:tr h="340360">
                <a:tc>
                  <a:txBody>
                    <a:bodyPr/>
                    <a:lstStyle/>
                    <a:p>
                      <a:pPr marL="0" marR="0" algn="just">
                        <a:spcBef>
                          <a:spcPts val="0"/>
                        </a:spcBef>
                        <a:spcAft>
                          <a:spcPts val="0"/>
                        </a:spcAft>
                      </a:pPr>
                      <a:r>
                        <a:rPr lang="en-US" sz="3600" b="1">
                          <a:solidFill>
                            <a:schemeClr val="tx2"/>
                          </a:solidFill>
                          <a:effectLst/>
                          <a:latin typeface="Times New Roman" panose="02020603050405020304" pitchFamily="18" charset="0"/>
                          <a:cs typeface="Times New Roman" panose="02020603050405020304" pitchFamily="18" charset="0"/>
                        </a:rPr>
                        <a:t>- Nhân vật </a:t>
                      </a:r>
                      <a:endParaRPr lang="en-US" sz="3600" b="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just">
                        <a:spcBef>
                          <a:spcPts val="0"/>
                        </a:spcBef>
                        <a:spcAft>
                          <a:spcPts val="0"/>
                        </a:spcAft>
                      </a:pPr>
                      <a:r>
                        <a:rPr lang="en-US" sz="3600" b="0">
                          <a:solidFill>
                            <a:schemeClr val="tx2"/>
                          </a:solidFill>
                          <a:effectLst/>
                          <a:latin typeface="Times New Roman" panose="02020603050405020304" pitchFamily="18" charset="0"/>
                          <a:cs typeface="Times New Roman" panose="02020603050405020304" pitchFamily="18" charset="0"/>
                        </a:rPr>
                        <a:t> </a:t>
                      </a:r>
                      <a:endParaRPr lang="en-US" sz="3600" b="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744830140"/>
                  </a:ext>
                </a:extLst>
              </a:tr>
              <a:tr h="340360">
                <a:tc>
                  <a:txBody>
                    <a:bodyPr/>
                    <a:lstStyle/>
                    <a:p>
                      <a:pPr marL="0" marR="0" algn="just">
                        <a:spcBef>
                          <a:spcPts val="0"/>
                        </a:spcBef>
                        <a:spcAft>
                          <a:spcPts val="0"/>
                        </a:spcAft>
                      </a:pPr>
                      <a:r>
                        <a:rPr lang="en-US" sz="3600" b="1">
                          <a:solidFill>
                            <a:schemeClr val="tx2"/>
                          </a:solidFill>
                          <a:effectLst/>
                          <a:latin typeface="Times New Roman" panose="02020603050405020304" pitchFamily="18" charset="0"/>
                          <a:cs typeface="Times New Roman" panose="02020603050405020304" pitchFamily="18" charset="0"/>
                        </a:rPr>
                        <a:t>- Ngôi kể</a:t>
                      </a:r>
                      <a:endParaRPr lang="en-US" sz="3600" b="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just">
                        <a:spcBef>
                          <a:spcPts val="0"/>
                        </a:spcBef>
                        <a:spcAft>
                          <a:spcPts val="0"/>
                        </a:spcAft>
                      </a:pPr>
                      <a:r>
                        <a:rPr lang="en-US" sz="3600" b="0">
                          <a:solidFill>
                            <a:schemeClr val="tx2"/>
                          </a:solidFill>
                          <a:effectLst/>
                          <a:latin typeface="Times New Roman" panose="02020603050405020304" pitchFamily="18" charset="0"/>
                          <a:cs typeface="Times New Roman" panose="02020603050405020304" pitchFamily="18" charset="0"/>
                        </a:rPr>
                        <a:t> </a:t>
                      </a:r>
                      <a:endParaRPr lang="en-US" sz="3600" b="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020418487"/>
                  </a:ext>
                </a:extLst>
              </a:tr>
              <a:tr h="340360">
                <a:tc>
                  <a:txBody>
                    <a:bodyPr/>
                    <a:lstStyle/>
                    <a:p>
                      <a:pPr marL="0" marR="0" algn="just">
                        <a:spcBef>
                          <a:spcPts val="0"/>
                        </a:spcBef>
                        <a:spcAft>
                          <a:spcPts val="0"/>
                        </a:spcAft>
                      </a:pPr>
                      <a:r>
                        <a:rPr lang="en-US" sz="3600" b="1">
                          <a:solidFill>
                            <a:schemeClr val="tx2"/>
                          </a:solidFill>
                          <a:effectLst/>
                          <a:latin typeface="Times New Roman" panose="02020603050405020304" pitchFamily="18" charset="0"/>
                          <a:cs typeface="Times New Roman" panose="02020603050405020304" pitchFamily="18" charset="0"/>
                        </a:rPr>
                        <a:t>- Các sự việc chính</a:t>
                      </a:r>
                      <a:endParaRPr lang="en-US" sz="3600" b="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just">
                        <a:spcBef>
                          <a:spcPts val="0"/>
                        </a:spcBef>
                        <a:spcAft>
                          <a:spcPts val="0"/>
                        </a:spcAft>
                      </a:pPr>
                      <a:r>
                        <a:rPr lang="en-US" sz="3600" b="0">
                          <a:solidFill>
                            <a:schemeClr val="tx2"/>
                          </a:solidFill>
                          <a:effectLst/>
                          <a:latin typeface="Times New Roman" panose="02020603050405020304" pitchFamily="18" charset="0"/>
                          <a:cs typeface="Times New Roman" panose="02020603050405020304" pitchFamily="18" charset="0"/>
                        </a:rPr>
                        <a:t> </a:t>
                      </a:r>
                      <a:endParaRPr lang="en-US" sz="3600" b="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270231391"/>
                  </a:ext>
                </a:extLst>
              </a:tr>
              <a:tr h="340360">
                <a:tc>
                  <a:txBody>
                    <a:bodyPr/>
                    <a:lstStyle/>
                    <a:p>
                      <a:pPr marL="0" marR="0" algn="just">
                        <a:spcBef>
                          <a:spcPts val="0"/>
                        </a:spcBef>
                        <a:spcAft>
                          <a:spcPts val="0"/>
                        </a:spcAft>
                      </a:pPr>
                      <a:r>
                        <a:rPr lang="en-US" sz="3600" b="1">
                          <a:solidFill>
                            <a:schemeClr val="tx2"/>
                          </a:solidFill>
                          <a:effectLst/>
                          <a:latin typeface="Times New Roman" panose="02020603050405020304" pitchFamily="18" charset="0"/>
                          <a:cs typeface="Times New Roman" panose="02020603050405020304" pitchFamily="18" charset="0"/>
                        </a:rPr>
                        <a:t>- Bố cục…</a:t>
                      </a:r>
                      <a:endParaRPr lang="en-US" sz="3600" b="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just">
                        <a:spcBef>
                          <a:spcPts val="0"/>
                        </a:spcBef>
                        <a:spcAft>
                          <a:spcPts val="0"/>
                        </a:spcAft>
                      </a:pPr>
                      <a:r>
                        <a:rPr lang="en-US" sz="3600" b="0">
                          <a:solidFill>
                            <a:schemeClr val="tx2"/>
                          </a:solidFill>
                          <a:effectLst/>
                          <a:latin typeface="Times New Roman" panose="02020603050405020304" pitchFamily="18" charset="0"/>
                          <a:cs typeface="Times New Roman" panose="02020603050405020304" pitchFamily="18" charset="0"/>
                        </a:rPr>
                        <a:t> </a:t>
                      </a:r>
                      <a:endParaRPr lang="en-US" sz="3600" b="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040382848"/>
                  </a:ext>
                </a:extLst>
              </a:tr>
              <a:tr h="340360">
                <a:tc>
                  <a:txBody>
                    <a:bodyPr/>
                    <a:lstStyle/>
                    <a:p>
                      <a:pPr marL="0" marR="0" algn="just">
                        <a:spcBef>
                          <a:spcPts val="0"/>
                        </a:spcBef>
                        <a:spcAft>
                          <a:spcPts val="0"/>
                        </a:spcAft>
                      </a:pPr>
                      <a:r>
                        <a:rPr lang="en-US" sz="3600" b="1">
                          <a:solidFill>
                            <a:schemeClr val="tx2"/>
                          </a:solidFill>
                          <a:effectLst/>
                          <a:latin typeface="Times New Roman" panose="02020603050405020304" pitchFamily="18" charset="0"/>
                          <a:cs typeface="Times New Roman" panose="02020603050405020304" pitchFamily="18" charset="0"/>
                        </a:rPr>
                        <a:t>- Cốt truyện</a:t>
                      </a:r>
                      <a:endParaRPr lang="en-US" sz="3600" b="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just">
                        <a:spcBef>
                          <a:spcPts val="0"/>
                        </a:spcBef>
                        <a:spcAft>
                          <a:spcPts val="0"/>
                        </a:spcAft>
                      </a:pPr>
                      <a:r>
                        <a:rPr lang="en-US" sz="3600" b="0">
                          <a:solidFill>
                            <a:schemeClr val="tx2"/>
                          </a:solidFill>
                          <a:effectLst/>
                          <a:latin typeface="Times New Roman" panose="02020603050405020304" pitchFamily="18" charset="0"/>
                          <a:cs typeface="Times New Roman" panose="02020603050405020304" pitchFamily="18" charset="0"/>
                        </a:rPr>
                        <a:t> </a:t>
                      </a:r>
                      <a:endParaRPr lang="en-US" sz="3600" b="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416416679"/>
                  </a:ext>
                </a:extLst>
              </a:tr>
            </a:tbl>
          </a:graphicData>
        </a:graphic>
      </p:graphicFrame>
    </p:spTree>
    <p:extLst>
      <p:ext uri="{BB962C8B-B14F-4D97-AF65-F5344CB8AC3E}">
        <p14:creationId xmlns:p14="http://schemas.microsoft.com/office/powerpoint/2010/main" val="23670792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6451" cy="1394502"/>
          </a:xfrm>
          <a:prstGeom prst="rect">
            <a:avLst/>
          </a:prstGeom>
        </p:spPr>
      </p:pic>
      <p:grpSp>
        <p:nvGrpSpPr>
          <p:cNvPr id="8" name="Group 7">
            <a:extLst>
              <a:ext uri="{FF2B5EF4-FFF2-40B4-BE49-F238E27FC236}">
                <a16:creationId xmlns:a16="http://schemas.microsoft.com/office/drawing/2014/main"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2" name="Rectangle 1">
            <a:extLst>
              <a:ext uri="{FF2B5EF4-FFF2-40B4-BE49-F238E27FC236}">
                <a16:creationId xmlns:a16="http://schemas.microsoft.com/office/drawing/2014/main" id="{098EFF58-AF55-F800-B12F-259AC51CE92A}"/>
              </a:ext>
            </a:extLst>
          </p:cNvPr>
          <p:cNvSpPr/>
          <p:nvPr/>
        </p:nvSpPr>
        <p:spPr>
          <a:xfrm>
            <a:off x="1230355" y="1647644"/>
            <a:ext cx="15827290" cy="905056"/>
          </a:xfrm>
          <a:prstGeom prst="rect">
            <a:avLst/>
          </a:prstGeom>
        </p:spPr>
        <p:txBody>
          <a:bodyPr wrap="square">
            <a:spAutoFit/>
          </a:bodyPr>
          <a:lstStyle/>
          <a:p>
            <a:pPr algn="just">
              <a:lnSpc>
                <a:spcPct val="150000"/>
              </a:lnSpc>
              <a:spcAft>
                <a:spcPts val="1067"/>
              </a:spcAft>
              <a:tabLst>
                <a:tab pos="2997125" algn="l"/>
              </a:tabLst>
            </a:pPr>
            <a:r>
              <a:rPr lang="en-US" sz="4000" b="1">
                <a:latin typeface="Times New Roman" panose="02020603050405020304" pitchFamily="18" charset="0"/>
                <a:cs typeface="Times New Roman" panose="02020603050405020304" pitchFamily="18" charset="0"/>
              </a:rPr>
              <a:t>b. Tìm hiểu chung về văn bản</a:t>
            </a:r>
            <a:endParaRPr lang="en-US" sz="400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BA64D4C3-54FC-5C8E-4740-2E4887A21070}"/>
              </a:ext>
            </a:extLst>
          </p:cNvPr>
          <p:cNvSpPr txBox="1"/>
          <p:nvPr/>
        </p:nvSpPr>
        <p:spPr>
          <a:xfrm>
            <a:off x="1447800" y="2781300"/>
            <a:ext cx="15392400" cy="5632311"/>
          </a:xfrm>
          <a:prstGeom prst="rect">
            <a:avLst/>
          </a:prstGeom>
          <a:noFill/>
        </p:spPr>
        <p:txBody>
          <a:bodyPr wrap="square">
            <a:spAutoFit/>
          </a:bodyPr>
          <a:lstStyle/>
          <a:p>
            <a:pPr marL="0" marR="0" algn="just">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a:effectLst/>
                <a:latin typeface="Times New Roman" panose="02020603050405020304" pitchFamily="18" charset="0"/>
                <a:ea typeface="Times New Roman" panose="02020603050405020304" pitchFamily="18" charset="0"/>
                <a:cs typeface="Times New Roman" panose="02020603050405020304" pitchFamily="18" charset="0"/>
              </a:rPr>
              <a:t>Thể loại</a:t>
            </a: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truyện ngắn</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pt-BR" sz="4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Quy mô: </a:t>
            </a:r>
            <a:r>
              <a:rPr lang="en-US" sz="4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tác phẩm văn xuôi cỡ nhỏ</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pt-BR" sz="4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Bối cảnh: không gian nhỏ, thời gian nhất định</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pt-BR" sz="4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Nhân vật: thường ít nhân vật</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pt-BR" sz="4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Sự kiện: </a:t>
            </a:r>
            <a:r>
              <a:rPr lang="en-US" sz="4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ít sự kiện phức tạp.</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pt-BR" sz="4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Chi tiết: </a:t>
            </a:r>
            <a:r>
              <a:rPr lang="en-US" sz="4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chi tiết cô đúc, lời văn mang nhiều ẩn ý…</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pt-BR" sz="4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Cốt truyện đơn giản, nhiều dạng: sự việc khác thường kỳ lạ; sự việc giản dị, đời thường mà giàu chất thơ; có truyện giàu tính, triết lý; lại có truyện ngắn rất giàu chất thơ.</a:t>
            </a:r>
            <a:endParaRPr lang="en-US" sz="4000">
              <a:effectLst/>
              <a:latin typeface=".VnTime" panose="020B720000000000000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32850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6451" cy="1394502"/>
          </a:xfrm>
          <a:prstGeom prst="rect">
            <a:avLst/>
          </a:prstGeom>
        </p:spPr>
      </p:pic>
      <p:grpSp>
        <p:nvGrpSpPr>
          <p:cNvPr id="8" name="Group 7">
            <a:extLst>
              <a:ext uri="{FF2B5EF4-FFF2-40B4-BE49-F238E27FC236}">
                <a16:creationId xmlns:a16="http://schemas.microsoft.com/office/drawing/2014/main"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2" name="Rectangle 1">
            <a:extLst>
              <a:ext uri="{FF2B5EF4-FFF2-40B4-BE49-F238E27FC236}">
                <a16:creationId xmlns:a16="http://schemas.microsoft.com/office/drawing/2014/main" id="{098EFF58-AF55-F800-B12F-259AC51CE92A}"/>
              </a:ext>
            </a:extLst>
          </p:cNvPr>
          <p:cNvSpPr/>
          <p:nvPr/>
        </p:nvSpPr>
        <p:spPr>
          <a:xfrm>
            <a:off x="1230355" y="1387043"/>
            <a:ext cx="15827290" cy="905056"/>
          </a:xfrm>
          <a:prstGeom prst="rect">
            <a:avLst/>
          </a:prstGeom>
        </p:spPr>
        <p:txBody>
          <a:bodyPr wrap="square">
            <a:spAutoFit/>
          </a:bodyPr>
          <a:lstStyle/>
          <a:p>
            <a:pPr algn="just">
              <a:lnSpc>
                <a:spcPct val="150000"/>
              </a:lnSpc>
              <a:spcAft>
                <a:spcPts val="1067"/>
              </a:spcAft>
              <a:tabLst>
                <a:tab pos="2997125" algn="l"/>
              </a:tabLst>
            </a:pPr>
            <a:r>
              <a:rPr lang="en-US" sz="4000" b="1">
                <a:latin typeface="Times New Roman" panose="02020603050405020304" pitchFamily="18" charset="0"/>
                <a:cs typeface="Times New Roman" panose="02020603050405020304" pitchFamily="18" charset="0"/>
              </a:rPr>
              <a:t>b. Tìm hiểu chung về văn bản</a:t>
            </a:r>
            <a:endParaRPr lang="en-US" sz="400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BA64D4C3-54FC-5C8E-4740-2E4887A21070}"/>
              </a:ext>
            </a:extLst>
          </p:cNvPr>
          <p:cNvSpPr txBox="1"/>
          <p:nvPr/>
        </p:nvSpPr>
        <p:spPr>
          <a:xfrm>
            <a:off x="1447800" y="2440747"/>
            <a:ext cx="15392400" cy="5016758"/>
          </a:xfrm>
          <a:prstGeom prst="rect">
            <a:avLst/>
          </a:prstGeom>
          <a:noFill/>
        </p:spPr>
        <p:txBody>
          <a:bodyPr wrap="square">
            <a:spAutoFit/>
          </a:bodyPr>
          <a:lstStyle/>
          <a:p>
            <a:pPr marL="0" marR="0" algn="just">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a:effectLst/>
                <a:latin typeface="Times New Roman" panose="02020603050405020304" pitchFamily="18" charset="0"/>
                <a:ea typeface="Times New Roman" panose="02020603050405020304" pitchFamily="18" charset="0"/>
                <a:cs typeface="Times New Roman" panose="02020603050405020304" pitchFamily="18" charset="0"/>
              </a:rPr>
              <a:t>Phương thức biểu đạt</a:t>
            </a: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tự sự</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a:effectLst/>
                <a:latin typeface="Times New Roman" panose="02020603050405020304" pitchFamily="18" charset="0"/>
                <a:ea typeface="Times New Roman" panose="02020603050405020304" pitchFamily="18" charset="0"/>
                <a:cs typeface="Times New Roman" panose="02020603050405020304" pitchFamily="18" charset="0"/>
              </a:rPr>
              <a:t>Ngôi kể</a:t>
            </a: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ngôi thứ nhất</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a:effectLst/>
                <a:latin typeface="Times New Roman" panose="02020603050405020304" pitchFamily="18" charset="0"/>
                <a:ea typeface="Times New Roman" panose="02020603050405020304" pitchFamily="18" charset="0"/>
                <a:cs typeface="Times New Roman" panose="02020603050405020304" pitchFamily="18" charset="0"/>
              </a:rPr>
              <a:t>Nhân vật chính: </a:t>
            </a: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nhân vật tôi</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4000" i="1">
                <a:effectLst/>
                <a:latin typeface="Times New Roman" panose="02020603050405020304" pitchFamily="18" charset="0"/>
                <a:ea typeface="Times New Roman" panose="02020603050405020304" pitchFamily="18" charset="0"/>
                <a:cs typeface="Times New Roman" panose="02020603050405020304" pitchFamily="18" charset="0"/>
              </a:rPr>
              <a:t>- Nhân vật phụ</a:t>
            </a: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mẹ, ông Đốc, các bạn</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a:effectLst/>
                <a:latin typeface="Times New Roman" panose="02020603050405020304" pitchFamily="18" charset="0"/>
                <a:ea typeface="Times New Roman" panose="02020603050405020304" pitchFamily="18" charset="0"/>
                <a:cs typeface="Times New Roman" panose="02020603050405020304" pitchFamily="18" charset="0"/>
              </a:rPr>
              <a:t>Các sự việc chính</a:t>
            </a: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Dòng cảm xúc của nhân vật “tôi” t</a:t>
            </a:r>
            <a:r>
              <a:rPr lang="vi-VN" sz="4000">
                <a:effectLst/>
                <a:latin typeface="Times New Roman" panose="02020603050405020304" pitchFamily="18" charset="0"/>
                <a:ea typeface="Times New Roman" panose="02020603050405020304" pitchFamily="18" charset="0"/>
                <a:cs typeface="Times New Roman" panose="02020603050405020304" pitchFamily="18" charset="0"/>
              </a:rPr>
              <a:t>rên đường đến trường</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Dòng cảm xúc của nhân vật “tôi” ở trên sân </a:t>
            </a:r>
            <a:r>
              <a:rPr lang="vi-VN" sz="4000">
                <a:effectLst/>
                <a:latin typeface="Times New Roman" panose="02020603050405020304" pitchFamily="18" charset="0"/>
                <a:ea typeface="Times New Roman" panose="02020603050405020304" pitchFamily="18" charset="0"/>
                <a:cs typeface="Times New Roman" panose="02020603050405020304" pitchFamily="18" charset="0"/>
              </a:rPr>
              <a:t>trường</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Dòng cảm xúc của nhân vật “tôi” khi vào lớp học</a:t>
            </a:r>
            <a:endParaRPr lang="en-US" sz="4000">
              <a:effectLst/>
              <a:latin typeface=".VnTime" panose="020B720000000000000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4367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8"/>
          <p:cNvSpPr txBox="1"/>
          <p:nvPr/>
        </p:nvSpPr>
        <p:spPr>
          <a:xfrm>
            <a:off x="1627716" y="5172027"/>
            <a:ext cx="2921264" cy="460447"/>
          </a:xfrm>
          <a:prstGeom prst="rect">
            <a:avLst/>
          </a:prstGeom>
        </p:spPr>
        <p:txBody>
          <a:bodyPr lIns="0" tIns="0" rIns="0" bIns="0" rtlCol="0" anchor="t">
            <a:spAutoFit/>
          </a:bodyPr>
          <a:lstStyle/>
          <a:p>
            <a:pPr algn="ctr">
              <a:lnSpc>
                <a:spcPts val="3119"/>
              </a:lnSpc>
            </a:pPr>
            <a:r>
              <a:rPr lang="en-US" sz="5400" b="1" dirty="0" err="1">
                <a:solidFill>
                  <a:srgbClr val="5E3023"/>
                </a:solidFill>
                <a:latin typeface="Times New Roman" panose="02020603050405020304" pitchFamily="18" charset="0"/>
                <a:cs typeface="Times New Roman" panose="02020603050405020304" pitchFamily="18" charset="0"/>
              </a:rPr>
              <a:t>Bố</a:t>
            </a:r>
            <a:r>
              <a:rPr lang="en-US" sz="5400" b="1" dirty="0">
                <a:solidFill>
                  <a:srgbClr val="5E3023"/>
                </a:solidFill>
                <a:latin typeface="Times New Roman" panose="02020603050405020304" pitchFamily="18" charset="0"/>
                <a:cs typeface="Times New Roman" panose="02020603050405020304" pitchFamily="18" charset="0"/>
              </a:rPr>
              <a:t> </a:t>
            </a:r>
            <a:r>
              <a:rPr lang="en-US" sz="5400" b="1" dirty="0" err="1">
                <a:solidFill>
                  <a:srgbClr val="5E3023"/>
                </a:solidFill>
                <a:latin typeface="Times New Roman" panose="02020603050405020304" pitchFamily="18" charset="0"/>
                <a:cs typeface="Times New Roman" panose="02020603050405020304" pitchFamily="18" charset="0"/>
              </a:rPr>
              <a:t>cục</a:t>
            </a:r>
            <a:endParaRPr lang="en-US" sz="5400" b="1" dirty="0">
              <a:solidFill>
                <a:srgbClr val="5E3023"/>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913643" y="5478007"/>
            <a:ext cx="4291747" cy="1189493"/>
          </a:xfrm>
          <a:prstGeom prst="rect">
            <a:avLst/>
          </a:prstGeom>
        </p:spPr>
        <p:txBody>
          <a:bodyPr wrap="square">
            <a:spAutoFit/>
          </a:bodyPr>
          <a:lstStyle/>
          <a:p>
            <a:pPr algn="ctr">
              <a:lnSpc>
                <a:spcPct val="150000"/>
              </a:lnSpc>
              <a:spcAft>
                <a:spcPts val="1067"/>
              </a:spcAft>
              <a:tabLst>
                <a:tab pos="2997125" algn="l"/>
              </a:tabLst>
            </a:pPr>
            <a:r>
              <a:rPr lang="en-US" sz="5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3 </a:t>
            </a:r>
            <a:r>
              <a:rPr lang="en-US" sz="5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phần</a:t>
            </a:r>
            <a:endParaRPr lang="en-US" sz="5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Freeform 11"/>
          <p:cNvSpPr/>
          <p:nvPr/>
        </p:nvSpPr>
        <p:spPr>
          <a:xfrm>
            <a:off x="4341341" y="2382666"/>
            <a:ext cx="13107647" cy="2307565"/>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solidFill>
            <a:schemeClr val="bg1">
              <a:alpha val="90000"/>
            </a:scheme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6192" tIns="226192" rIns="226192" bIns="226192" numCol="1" spcCol="1270" anchor="ctr" anchorCtr="0">
            <a:noAutofit/>
          </a:bodyPr>
          <a:lstStyle/>
          <a:p>
            <a:pPr algn="just"/>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Phần</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1: </a:t>
            </a:r>
            <a:r>
              <a:rPr lang="en-US" sz="4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đầu</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trên</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ngọn</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núi</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Cảm</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giác</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tâm</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trạng</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tôi</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khi</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mẹ</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dắt</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tay</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trường</a:t>
            </a:r>
            <a:endParaRPr lang="en-US" sz="4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Freeform 12"/>
          <p:cNvSpPr/>
          <p:nvPr/>
        </p:nvSpPr>
        <p:spPr>
          <a:xfrm>
            <a:off x="4548980" y="4988716"/>
            <a:ext cx="12902067" cy="2155900"/>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solidFill>
            <a:schemeClr val="bg1">
              <a:alpha val="90000"/>
            </a:scheme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6192" tIns="226192" rIns="226192" bIns="226192" numCol="1" spcCol="1270" anchor="ctr" anchorCtr="0">
            <a:noAutofit/>
          </a:bodyPr>
          <a:lstStyle/>
          <a:p>
            <a:pPr algn="just"/>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Phần</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2: </a:t>
            </a:r>
            <a:r>
              <a:rPr lang="en-US" sz="4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tiếp</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theo</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nghỉ</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cả</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ngày</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nữa</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Suy</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nghĩ</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cảm</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xúc</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tôi</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khi</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bước</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vào</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sân</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trường</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Mĩ</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Lí</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en-US" sz="4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 name="Freeform 13"/>
          <p:cNvSpPr/>
          <p:nvPr/>
        </p:nvSpPr>
        <p:spPr>
          <a:xfrm>
            <a:off x="4548980" y="7144616"/>
            <a:ext cx="12902067" cy="2292732"/>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solidFill>
            <a:schemeClr val="bg1">
              <a:alpha val="90000"/>
            </a:scheme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6192" tIns="226192" rIns="226192" bIns="226192" numCol="1" spcCol="1270" anchor="ctr" anchorCtr="0">
            <a:noAutofit/>
          </a:bodyPr>
          <a:lstStyle/>
          <a:p>
            <a:pPr algn="just"/>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Phần</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3: </a:t>
            </a:r>
            <a:r>
              <a:rPr lang="en-US" sz="4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còn</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lại</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Tâm</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trạng</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tôi</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khi</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ngồi</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trong</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lớp</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học</a:t>
            </a:r>
            <a:endParaRPr lang="en-US" sz="4400" dirty="0">
              <a:solidFill>
                <a:srgbClr val="002060"/>
              </a:solidFill>
              <a:latin typeface="Times New Roman" panose="02020603050405020304" pitchFamily="18" charset="0"/>
              <a:cs typeface="Times New Roman" panose="02020603050405020304" pitchFamily="18" charset="0"/>
            </a:endParaRPr>
          </a:p>
        </p:txBody>
      </p:sp>
      <p:sp>
        <p:nvSpPr>
          <p:cNvPr id="17" name="Freeform 8"/>
          <p:cNvSpPr/>
          <p:nvPr/>
        </p:nvSpPr>
        <p:spPr>
          <a:xfrm rot="-1364722">
            <a:off x="336607" y="8126277"/>
            <a:ext cx="1561361" cy="2449426"/>
          </a:xfrm>
          <a:custGeom>
            <a:avLst/>
            <a:gdLst/>
            <a:ahLst/>
            <a:cxnLst/>
            <a:rect l="l" t="t" r="r" b="b"/>
            <a:pathLst>
              <a:path w="1913382" h="4114800">
                <a:moveTo>
                  <a:pt x="0" y="0"/>
                </a:moveTo>
                <a:lnTo>
                  <a:pt x="1913382" y="0"/>
                </a:lnTo>
                <a:lnTo>
                  <a:pt x="191338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2" name="Canh Dieu">
            <a:extLst>
              <a:ext uri="{FF2B5EF4-FFF2-40B4-BE49-F238E27FC236}">
                <a16:creationId xmlns:a16="http://schemas.microsoft.com/office/drawing/2014/main" id="{FD1B431A-92FB-354F-399F-9B1E6D50155B}"/>
              </a:ext>
            </a:extLst>
          </p:cNvPr>
          <p:cNvPicPr>
            <a:picLocks noChangeAspect="1"/>
          </p:cNvPicPr>
          <p:nvPr/>
        </p:nvPicPr>
        <p:blipFill>
          <a:blip r:embed="rId5"/>
          <a:stretch>
            <a:fillRect/>
          </a:stretch>
        </p:blipFill>
        <p:spPr>
          <a:xfrm>
            <a:off x="85059" y="91398"/>
            <a:ext cx="1156451" cy="1394502"/>
          </a:xfrm>
          <a:prstGeom prst="rect">
            <a:avLst/>
          </a:prstGeom>
        </p:spPr>
      </p:pic>
      <p:grpSp>
        <p:nvGrpSpPr>
          <p:cNvPr id="5" name="Group 4">
            <a:extLst>
              <a:ext uri="{FF2B5EF4-FFF2-40B4-BE49-F238E27FC236}">
                <a16:creationId xmlns:a16="http://schemas.microsoft.com/office/drawing/2014/main" id="{8EAF2319-5D50-0A3C-AE3C-48BAF806AE4B}"/>
              </a:ext>
            </a:extLst>
          </p:cNvPr>
          <p:cNvGrpSpPr/>
          <p:nvPr/>
        </p:nvGrpSpPr>
        <p:grpSpPr>
          <a:xfrm>
            <a:off x="6588369" y="73892"/>
            <a:ext cx="6822831" cy="1412008"/>
            <a:chOff x="691661" y="2895600"/>
            <a:chExt cx="3317654" cy="1277815"/>
          </a:xfrm>
        </p:grpSpPr>
        <p:sp>
          <p:nvSpPr>
            <p:cNvPr id="6" name="!!!Rectangle: Rounded Corners 8">
              <a:extLst>
                <a:ext uri="{FF2B5EF4-FFF2-40B4-BE49-F238E27FC236}">
                  <a16:creationId xmlns:a16="http://schemas.microsoft.com/office/drawing/2014/main" id="{58BC8FD0-E5DB-DDE6-A2E0-628F7392AB2F}"/>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7" name="Canh Dieu">
              <a:extLst>
                <a:ext uri="{FF2B5EF4-FFF2-40B4-BE49-F238E27FC236}">
                  <a16:creationId xmlns:a16="http://schemas.microsoft.com/office/drawing/2014/main" id="{C494540F-5058-CBB4-378B-B327449BE2E0}"/>
                </a:ext>
              </a:extLst>
            </p:cNvPr>
            <p:cNvPicPr>
              <a:picLocks noChangeAspect="1"/>
            </p:cNvPicPr>
            <p:nvPr/>
          </p:nvPicPr>
          <p:blipFill>
            <a:blip r:embed="rId5"/>
            <a:stretch>
              <a:fillRect/>
            </a:stretch>
          </p:blipFill>
          <p:spPr>
            <a:xfrm>
              <a:off x="764812" y="3030121"/>
              <a:ext cx="569612" cy="919311"/>
            </a:xfrm>
            <a:prstGeom prst="rect">
              <a:avLst/>
            </a:prstGeom>
          </p:spPr>
        </p:pic>
      </p:grpSp>
      <p:sp>
        <p:nvSpPr>
          <p:cNvPr id="8" name="Rectangle 7">
            <a:extLst>
              <a:ext uri="{FF2B5EF4-FFF2-40B4-BE49-F238E27FC236}">
                <a16:creationId xmlns:a16="http://schemas.microsoft.com/office/drawing/2014/main" id="{0958476C-5930-04E5-F8D1-70760752A1F1}"/>
              </a:ext>
            </a:extLst>
          </p:cNvPr>
          <p:cNvSpPr/>
          <p:nvPr/>
        </p:nvSpPr>
        <p:spPr>
          <a:xfrm>
            <a:off x="1230355" y="1419044"/>
            <a:ext cx="15827290" cy="905056"/>
          </a:xfrm>
          <a:prstGeom prst="rect">
            <a:avLst/>
          </a:prstGeom>
        </p:spPr>
        <p:txBody>
          <a:bodyPr wrap="square">
            <a:spAutoFit/>
          </a:bodyPr>
          <a:lstStyle/>
          <a:p>
            <a:pPr algn="just">
              <a:lnSpc>
                <a:spcPct val="150000"/>
              </a:lnSpc>
              <a:spcAft>
                <a:spcPts val="1067"/>
              </a:spcAft>
              <a:tabLst>
                <a:tab pos="2997125" algn="l"/>
              </a:tabLst>
            </a:pPr>
            <a:r>
              <a:rPr lang="en-US" sz="4000" b="1">
                <a:latin typeface="Times New Roman" panose="02020603050405020304" pitchFamily="18" charset="0"/>
                <a:cs typeface="Times New Roman" panose="02020603050405020304" pitchFamily="18" charset="0"/>
              </a:rPr>
              <a:t>b. Tìm hiểu chung về văn bản</a:t>
            </a:r>
            <a:endParaRPr lang="en-US"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3014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animBg="1"/>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6"/>
          <a:srcRect t="7917" b="7917"/>
          <a:stretch>
            <a:fillRect/>
          </a:stretch>
        </p:blipFill>
        <p:spPr>
          <a:xfrm>
            <a:off x="0" y="0"/>
            <a:ext cx="18288000" cy="10287000"/>
          </a:xfrm>
          <a:prstGeom prst="rect">
            <a:avLst/>
          </a:prstGeom>
        </p:spPr>
      </p:pic>
      <p:pic>
        <p:nvPicPr>
          <p:cNvPr id="18" name="Picture 17"/>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19" name="Picture 1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20" name="Picture 19"/>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21" name="Snip Diagonal Corner Rectangle 20"/>
          <p:cNvSpPr/>
          <p:nvPr/>
        </p:nvSpPr>
        <p:spPr>
          <a:xfrm>
            <a:off x="564776" y="431455"/>
            <a:ext cx="16806218" cy="2406896"/>
          </a:xfrm>
          <a:prstGeom prst="snip2DiagRect">
            <a:avLst/>
          </a:prstGeom>
          <a:solidFill>
            <a:srgbClr val="66663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6600" dirty="0">
                <a:solidFill>
                  <a:schemeClr val="bg1"/>
                </a:solidFill>
                <a:latin typeface="Times New Roman" panose="02020603050405020304" pitchFamily="18" charset="0"/>
                <a:cs typeface="Times New Roman" panose="02020603050405020304" pitchFamily="18" charset="0"/>
              </a:rPr>
              <a:t>Theo em, cốt truyện Tôi đi học thuộc dạng nào dưới đây? Chọn phương án trả lời đúng:</a:t>
            </a:r>
            <a:endParaRPr lang="vi-VN" sz="6600" b="1" dirty="0">
              <a:solidFill>
                <a:schemeClr val="bg1"/>
              </a:solidFill>
              <a:latin typeface="Times New Roman" pitchFamily="18" charset="0"/>
              <a:cs typeface="Times New Roman" pitchFamily="18" charset="0"/>
            </a:endParaRPr>
          </a:p>
        </p:txBody>
      </p:sp>
      <p:sp>
        <p:nvSpPr>
          <p:cNvPr id="22" name="Rectangle 21"/>
          <p:cNvSpPr/>
          <p:nvPr/>
        </p:nvSpPr>
        <p:spPr>
          <a:xfrm>
            <a:off x="1577336" y="3454601"/>
            <a:ext cx="7360197" cy="19791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chemeClr val="tx1"/>
                </a:solidFill>
                <a:latin typeface="Times New Roman" panose="02020603050405020304" pitchFamily="18" charset="0"/>
                <a:cs typeface="Times New Roman" panose="02020603050405020304" pitchFamily="18" charset="0"/>
              </a:rPr>
              <a:t>A. Kể lại sự việc khác thường, kì lạ</a:t>
            </a:r>
          </a:p>
        </p:txBody>
      </p:sp>
      <p:sp>
        <p:nvSpPr>
          <p:cNvPr id="25" name="Rectangle 24"/>
          <p:cNvSpPr/>
          <p:nvPr/>
        </p:nvSpPr>
        <p:spPr>
          <a:xfrm>
            <a:off x="9107928" y="3454602"/>
            <a:ext cx="7360199" cy="19898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chemeClr val="tx1"/>
                </a:solidFill>
                <a:latin typeface="Times New Roman" panose="02020603050405020304" pitchFamily="18" charset="0"/>
                <a:cs typeface="Times New Roman" panose="02020603050405020304" pitchFamily="18" charset="0"/>
              </a:rPr>
              <a:t>B. Kể lại sự việc giản dị, đời thường mà giàu chất thơ</a:t>
            </a:r>
          </a:p>
        </p:txBody>
      </p:sp>
      <p:sp>
        <p:nvSpPr>
          <p:cNvPr id="26" name="Rectangle 25"/>
          <p:cNvSpPr/>
          <p:nvPr/>
        </p:nvSpPr>
        <p:spPr>
          <a:xfrm>
            <a:off x="1577336" y="5784495"/>
            <a:ext cx="7360197" cy="19791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chemeClr val="tx1"/>
                </a:solidFill>
                <a:latin typeface="Times New Roman" panose="02020603050405020304" pitchFamily="18" charset="0"/>
                <a:cs typeface="Times New Roman" panose="02020603050405020304" pitchFamily="18" charset="0"/>
              </a:rPr>
              <a:t>C. Kể lại sự việc có nội dung trào phúng, châm biếm, hài hước</a:t>
            </a:r>
          </a:p>
        </p:txBody>
      </p:sp>
      <p:sp>
        <p:nvSpPr>
          <p:cNvPr id="27" name="Rectangle 26"/>
          <p:cNvSpPr/>
          <p:nvPr/>
        </p:nvSpPr>
        <p:spPr>
          <a:xfrm>
            <a:off x="9107929" y="5790779"/>
            <a:ext cx="7360197" cy="19791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chemeClr val="tx1"/>
                </a:solidFill>
                <a:latin typeface="Times New Roman" panose="02020603050405020304" pitchFamily="18" charset="0"/>
                <a:cs typeface="Times New Roman" panose="02020603050405020304" pitchFamily="18" charset="0"/>
              </a:rPr>
              <a:t>D. Kể lại sự việc có nội dung giàu tính triết lí</a:t>
            </a:r>
          </a:p>
        </p:txBody>
      </p:sp>
      <p:pic>
        <p:nvPicPr>
          <p:cNvPr id="28" name="Picture 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728950" y="3492814"/>
            <a:ext cx="1208583" cy="1062089"/>
          </a:xfrm>
          <a:prstGeom prst="rect">
            <a:avLst/>
          </a:prstGeom>
        </p:spPr>
      </p:pic>
      <p:pic>
        <p:nvPicPr>
          <p:cNvPr id="29" name="Picture 28"/>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730729" y="5834541"/>
            <a:ext cx="1206804" cy="1056132"/>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281183" y="5851937"/>
            <a:ext cx="1207113" cy="1060796"/>
          </a:xfrm>
          <a:prstGeom prst="rect">
            <a:avLst/>
          </a:prstGeom>
        </p:spPr>
      </p:pic>
      <p:pic>
        <p:nvPicPr>
          <p:cNvPr id="31" name="Picture 3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382036" y="3570322"/>
            <a:ext cx="1207113" cy="965690"/>
          </a:xfrm>
          <a:prstGeom prst="rect">
            <a:avLst/>
          </a:prstGeom>
        </p:spPr>
      </p:pic>
      <p:sp>
        <p:nvSpPr>
          <p:cNvPr id="33" name="TextBox 32"/>
          <p:cNvSpPr txBox="1"/>
          <p:nvPr/>
        </p:nvSpPr>
        <p:spPr>
          <a:xfrm>
            <a:off x="15542967" y="9722225"/>
            <a:ext cx="2590392" cy="50783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endParaRPr lang="en-US" sz="27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989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anim calcmode="lin" valueType="num">
                                      <p:cBhvr>
                                        <p:cTn id="18" dur="500" fill="hold"/>
                                        <p:tgtEl>
                                          <p:spTgt spid="25"/>
                                        </p:tgtEl>
                                        <p:attrNameLst>
                                          <p:attrName>ppt_x</p:attrName>
                                        </p:attrNameLst>
                                      </p:cBhvr>
                                      <p:tavLst>
                                        <p:tav tm="0">
                                          <p:val>
                                            <p:strVal val="#ppt_x"/>
                                          </p:val>
                                        </p:tav>
                                        <p:tav tm="100000">
                                          <p:val>
                                            <p:strVal val="#ppt_x"/>
                                          </p:val>
                                        </p:tav>
                                      </p:tavLst>
                                    </p:anim>
                                    <p:anim calcmode="lin" valueType="num">
                                      <p:cBhvr>
                                        <p:cTn id="19" dur="500" fill="hold"/>
                                        <p:tgtEl>
                                          <p:spTgt spid="2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anim calcmode="lin" valueType="num">
                                      <p:cBhvr>
                                        <p:cTn id="23" dur="500" fill="hold"/>
                                        <p:tgtEl>
                                          <p:spTgt spid="26"/>
                                        </p:tgtEl>
                                        <p:attrNameLst>
                                          <p:attrName>ppt_x</p:attrName>
                                        </p:attrNameLst>
                                      </p:cBhvr>
                                      <p:tavLst>
                                        <p:tav tm="0">
                                          <p:val>
                                            <p:strVal val="#ppt_x"/>
                                          </p:val>
                                        </p:tav>
                                        <p:tav tm="100000">
                                          <p:val>
                                            <p:strVal val="#ppt_x"/>
                                          </p:val>
                                        </p:tav>
                                      </p:tavLst>
                                    </p:anim>
                                    <p:anim calcmode="lin" valueType="num">
                                      <p:cBhvr>
                                        <p:cTn id="24" dur="50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anim calcmode="lin" valueType="num">
                                      <p:cBhvr>
                                        <p:cTn id="28" dur="500" fill="hold"/>
                                        <p:tgtEl>
                                          <p:spTgt spid="27"/>
                                        </p:tgtEl>
                                        <p:attrNameLst>
                                          <p:attrName>ppt_x</p:attrName>
                                        </p:attrNameLst>
                                      </p:cBhvr>
                                      <p:tavLst>
                                        <p:tav tm="0">
                                          <p:val>
                                            <p:strVal val="#ppt_x"/>
                                          </p:val>
                                        </p:tav>
                                        <p:tav tm="100000">
                                          <p:val>
                                            <p:strVal val="#ppt_x"/>
                                          </p:val>
                                        </p:tav>
                                      </p:tavLst>
                                    </p:anim>
                                    <p:anim calcmode="lin" valueType="num">
                                      <p:cBhvr>
                                        <p:cTn id="29" dur="500" fill="hold"/>
                                        <p:tgtEl>
                                          <p:spTgt spid="27"/>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18"/>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1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2"/>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50" fill="hold"/>
                                        <p:tgtEl>
                                          <p:spTgt spid="22"/>
                                        </p:tgtEl>
                                        <p:attrNameLst>
                                          <p:attrName>fillcolor</p:attrName>
                                        </p:attrNameLst>
                                      </p:cBhvr>
                                      <p:to>
                                        <a:srgbClr val="FFF2CC"/>
                                      </p:to>
                                    </p:animClr>
                                    <p:set>
                                      <p:cBhvr>
                                        <p:cTn id="41" dur="250" fill="hold"/>
                                        <p:tgtEl>
                                          <p:spTgt spid="22"/>
                                        </p:tgtEl>
                                        <p:attrNameLst>
                                          <p:attrName>fill.type</p:attrName>
                                        </p:attrNameLst>
                                      </p:cBhvr>
                                      <p:to>
                                        <p:strVal val="solid"/>
                                      </p:to>
                                    </p:set>
                                    <p:set>
                                      <p:cBhvr>
                                        <p:cTn id="42" dur="250" fill="hold"/>
                                        <p:tgtEl>
                                          <p:spTgt spid="22"/>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3" name="click.wav"/>
                                        </p:tgtEl>
                                      </p:cMediaNode>
                                    </p:audio>
                                  </p:subTnLst>
                                </p:cTn>
                              </p:par>
                              <p:par>
                                <p:cTn id="43" presetID="23" presetClass="entr" presetSubtype="32" fill="hold" nodeType="withEffect">
                                  <p:stCondLst>
                                    <p:cond delay="1000"/>
                                  </p:stCondLst>
                                  <p:childTnLst>
                                    <p:set>
                                      <p:cBhvr>
                                        <p:cTn id="44" dur="1" fill="hold">
                                          <p:stCondLst>
                                            <p:cond delay="0"/>
                                          </p:stCondLst>
                                        </p:cTn>
                                        <p:tgtEl>
                                          <p:spTgt spid="28"/>
                                        </p:tgtEl>
                                        <p:attrNameLst>
                                          <p:attrName>style.visibility</p:attrName>
                                        </p:attrNameLst>
                                      </p:cBhvr>
                                      <p:to>
                                        <p:strVal val="visible"/>
                                      </p:to>
                                    </p:set>
                                    <p:anim calcmode="lin" valueType="num">
                                      <p:cBhvr>
                                        <p:cTn id="45" dur="250" fill="hold"/>
                                        <p:tgtEl>
                                          <p:spTgt spid="28"/>
                                        </p:tgtEl>
                                        <p:attrNameLst>
                                          <p:attrName>ppt_w</p:attrName>
                                        </p:attrNameLst>
                                      </p:cBhvr>
                                      <p:tavLst>
                                        <p:tav tm="0">
                                          <p:val>
                                            <p:strVal val="4*#ppt_w"/>
                                          </p:val>
                                        </p:tav>
                                        <p:tav tm="100000">
                                          <p:val>
                                            <p:strVal val="#ppt_w"/>
                                          </p:val>
                                        </p:tav>
                                      </p:tavLst>
                                    </p:anim>
                                    <p:anim calcmode="lin" valueType="num">
                                      <p:cBhvr>
                                        <p:cTn id="46"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3"/>
                                            </p:cond>
                                          </p:stCondLst>
                                          <p:endCondLst>
                                            <p:cond evt="onStopAudio" delay="0">
                                              <p:tgtEl>
                                                <p:sldTgt/>
                                              </p:tgtEl>
                                            </p:cond>
                                          </p:endCondLst>
                                        </p:cTn>
                                        <p:tgtEl>
                                          <p:sndTgt r:embed="rId4" name="Wrong Buzzer.wav"/>
                                        </p:tgtEl>
                                      </p:cMediaNode>
                                    </p:audio>
                                  </p:subTnLst>
                                </p:cTn>
                              </p:par>
                              <p:par>
                                <p:cTn id="47" presetID="1" presetClass="emph" presetSubtype="2" fill="hold" nodeType="withEffect">
                                  <p:stCondLst>
                                    <p:cond delay="1000"/>
                                  </p:stCondLst>
                                  <p:childTnLst>
                                    <p:animClr clrSpc="rgb" dir="cw">
                                      <p:cBhvr>
                                        <p:cTn id="48" dur="250" fill="hold"/>
                                        <p:tgtEl>
                                          <p:spTgt spid="22"/>
                                        </p:tgtEl>
                                        <p:attrNameLst>
                                          <p:attrName>fillcolor</p:attrName>
                                        </p:attrNameLst>
                                      </p:cBhvr>
                                      <p:to>
                                        <a:srgbClr val="FFFF00"/>
                                      </p:to>
                                    </p:animClr>
                                    <p:set>
                                      <p:cBhvr>
                                        <p:cTn id="49" dur="250" fill="hold"/>
                                        <p:tgtEl>
                                          <p:spTgt spid="22"/>
                                        </p:tgtEl>
                                        <p:attrNameLst>
                                          <p:attrName>fill.type</p:attrName>
                                        </p:attrNameLst>
                                      </p:cBhvr>
                                      <p:to>
                                        <p:strVal val="solid"/>
                                      </p:to>
                                    </p:set>
                                    <p:set>
                                      <p:cBhvr>
                                        <p:cTn id="50"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51" restart="whenNotActive" fill="hold" evtFilter="cancelBubble" nodeType="interactiveSeq">
                <p:stCondLst>
                  <p:cond evt="onClick" delay="0">
                    <p:tgtEl>
                      <p:spTgt spid="25"/>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250" fill="hold"/>
                                        <p:tgtEl>
                                          <p:spTgt spid="25"/>
                                        </p:tgtEl>
                                        <p:attrNameLst>
                                          <p:attrName>fillcolor</p:attrName>
                                        </p:attrNameLst>
                                      </p:cBhvr>
                                      <p:to>
                                        <a:srgbClr val="FFF2CC"/>
                                      </p:to>
                                    </p:animClr>
                                    <p:set>
                                      <p:cBhvr>
                                        <p:cTn id="56" dur="250" fill="hold"/>
                                        <p:tgtEl>
                                          <p:spTgt spid="25"/>
                                        </p:tgtEl>
                                        <p:attrNameLst>
                                          <p:attrName>fill.type</p:attrName>
                                        </p:attrNameLst>
                                      </p:cBhvr>
                                      <p:to>
                                        <p:strVal val="solid"/>
                                      </p:to>
                                    </p:set>
                                    <p:set>
                                      <p:cBhvr>
                                        <p:cTn id="57" dur="250" fill="hold"/>
                                        <p:tgtEl>
                                          <p:spTgt spid="25"/>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3" name="click.wav"/>
                                        </p:tgtEl>
                                      </p:cMediaNode>
                                    </p:audio>
                                  </p:subTnLst>
                                </p:cTn>
                              </p:par>
                              <p:par>
                                <p:cTn id="58" presetID="23" presetClass="entr" presetSubtype="32" fill="hold" nodeType="withEffect">
                                  <p:stCondLst>
                                    <p:cond delay="1000"/>
                                  </p:stCondLst>
                                  <p:childTnLst>
                                    <p:set>
                                      <p:cBhvr>
                                        <p:cTn id="59" dur="1" fill="hold">
                                          <p:stCondLst>
                                            <p:cond delay="0"/>
                                          </p:stCondLst>
                                        </p:cTn>
                                        <p:tgtEl>
                                          <p:spTgt spid="31"/>
                                        </p:tgtEl>
                                        <p:attrNameLst>
                                          <p:attrName>style.visibility</p:attrName>
                                        </p:attrNameLst>
                                      </p:cBhvr>
                                      <p:to>
                                        <p:strVal val="visible"/>
                                      </p:to>
                                    </p:set>
                                    <p:anim calcmode="lin" valueType="num">
                                      <p:cBhvr>
                                        <p:cTn id="60" dur="250" fill="hold"/>
                                        <p:tgtEl>
                                          <p:spTgt spid="31"/>
                                        </p:tgtEl>
                                        <p:attrNameLst>
                                          <p:attrName>ppt_w</p:attrName>
                                        </p:attrNameLst>
                                      </p:cBhvr>
                                      <p:tavLst>
                                        <p:tav tm="0">
                                          <p:val>
                                            <p:strVal val="4*#ppt_w"/>
                                          </p:val>
                                        </p:tav>
                                        <p:tav tm="100000">
                                          <p:val>
                                            <p:strVal val="#ppt_w"/>
                                          </p:val>
                                        </p:tav>
                                      </p:tavLst>
                                    </p:anim>
                                    <p:anim calcmode="lin" valueType="num">
                                      <p:cBhvr>
                                        <p:cTn id="61"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8"/>
                                            </p:cond>
                                          </p:stCondLst>
                                          <p:endCondLst>
                                            <p:cond evt="onStopAudio" delay="0">
                                              <p:tgtEl>
                                                <p:sldTgt/>
                                              </p:tgtEl>
                                            </p:cond>
                                          </p:endCondLst>
                                        </p:cTn>
                                        <p:tgtEl>
                                          <p:sndTgt r:embed="rId5" name="Check mark.wav"/>
                                        </p:tgtEl>
                                      </p:cMediaNode>
                                    </p:audio>
                                  </p:subTnLst>
                                </p:cTn>
                              </p:par>
                              <p:par>
                                <p:cTn id="62" presetID="1" presetClass="emph" presetSubtype="2" fill="hold" nodeType="withEffect">
                                  <p:stCondLst>
                                    <p:cond delay="1000"/>
                                  </p:stCondLst>
                                  <p:childTnLst>
                                    <p:animClr clrSpc="rgb" dir="cw">
                                      <p:cBhvr>
                                        <p:cTn id="63" dur="250" fill="hold"/>
                                        <p:tgtEl>
                                          <p:spTgt spid="25"/>
                                        </p:tgtEl>
                                        <p:attrNameLst>
                                          <p:attrName>fillcolor</p:attrName>
                                        </p:attrNameLst>
                                      </p:cBhvr>
                                      <p:to>
                                        <a:srgbClr val="00B050"/>
                                      </p:to>
                                    </p:animClr>
                                    <p:set>
                                      <p:cBhvr>
                                        <p:cTn id="64" dur="250" fill="hold"/>
                                        <p:tgtEl>
                                          <p:spTgt spid="25"/>
                                        </p:tgtEl>
                                        <p:attrNameLst>
                                          <p:attrName>fill.type</p:attrName>
                                        </p:attrNameLst>
                                      </p:cBhvr>
                                      <p:to>
                                        <p:strVal val="solid"/>
                                      </p:to>
                                    </p:set>
                                    <p:set>
                                      <p:cBhvr>
                                        <p:cTn id="65" dur="25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66" restart="whenNotActive" fill="hold" evtFilter="cancelBubble" nodeType="interactiveSeq">
                <p:stCondLst>
                  <p:cond evt="onClick" delay="0">
                    <p:tgtEl>
                      <p:spTgt spid="26"/>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250" fill="hold"/>
                                        <p:tgtEl>
                                          <p:spTgt spid="26"/>
                                        </p:tgtEl>
                                        <p:attrNameLst>
                                          <p:attrName>fillcolor</p:attrName>
                                        </p:attrNameLst>
                                      </p:cBhvr>
                                      <p:to>
                                        <a:srgbClr val="FFF2CC"/>
                                      </p:to>
                                    </p:animClr>
                                    <p:set>
                                      <p:cBhvr>
                                        <p:cTn id="71" dur="250" fill="hold"/>
                                        <p:tgtEl>
                                          <p:spTgt spid="26"/>
                                        </p:tgtEl>
                                        <p:attrNameLst>
                                          <p:attrName>fill.type</p:attrName>
                                        </p:attrNameLst>
                                      </p:cBhvr>
                                      <p:to>
                                        <p:strVal val="solid"/>
                                      </p:to>
                                    </p:set>
                                    <p:set>
                                      <p:cBhvr>
                                        <p:cTn id="72" dur="250" fill="hold"/>
                                        <p:tgtEl>
                                          <p:spTgt spid="26"/>
                                        </p:tgtEl>
                                        <p:attrNameLst>
                                          <p:attrName>fill.on</p:attrName>
                                        </p:attrNameLst>
                                      </p:cBhvr>
                                      <p:to>
                                        <p:strVal val="true"/>
                                      </p:to>
                                    </p:set>
                                  </p:childTnLst>
                                  <p:subTnLst>
                                    <p:audio>
                                      <p:cMediaNode>
                                        <p:cTn display="0" masterRel="sameClick">
                                          <p:stCondLst>
                                            <p:cond evt="begin" delay="0">
                                              <p:tn val="69"/>
                                            </p:cond>
                                          </p:stCondLst>
                                          <p:endCondLst>
                                            <p:cond evt="onStopAudio" delay="0">
                                              <p:tgtEl>
                                                <p:sldTgt/>
                                              </p:tgtEl>
                                            </p:cond>
                                          </p:endCondLst>
                                        </p:cTn>
                                        <p:tgtEl>
                                          <p:sndTgt r:embed="rId3" name="click.wav"/>
                                        </p:tgtEl>
                                      </p:cMediaNode>
                                    </p:audio>
                                  </p:subTnLst>
                                </p:cTn>
                              </p:par>
                              <p:par>
                                <p:cTn id="73" presetID="23" presetClass="entr" presetSubtype="32" fill="hold" nodeType="withEffect">
                                  <p:stCondLst>
                                    <p:cond delay="1000"/>
                                  </p:stCondLst>
                                  <p:childTnLst>
                                    <p:set>
                                      <p:cBhvr>
                                        <p:cTn id="74" dur="1" fill="hold">
                                          <p:stCondLst>
                                            <p:cond delay="0"/>
                                          </p:stCondLst>
                                        </p:cTn>
                                        <p:tgtEl>
                                          <p:spTgt spid="29"/>
                                        </p:tgtEl>
                                        <p:attrNameLst>
                                          <p:attrName>style.visibility</p:attrName>
                                        </p:attrNameLst>
                                      </p:cBhvr>
                                      <p:to>
                                        <p:strVal val="visible"/>
                                      </p:to>
                                    </p:set>
                                    <p:anim calcmode="lin" valueType="num">
                                      <p:cBhvr>
                                        <p:cTn id="75" dur="250" fill="hold"/>
                                        <p:tgtEl>
                                          <p:spTgt spid="29"/>
                                        </p:tgtEl>
                                        <p:attrNameLst>
                                          <p:attrName>ppt_w</p:attrName>
                                        </p:attrNameLst>
                                      </p:cBhvr>
                                      <p:tavLst>
                                        <p:tav tm="0">
                                          <p:val>
                                            <p:strVal val="4*#ppt_w"/>
                                          </p:val>
                                        </p:tav>
                                        <p:tav tm="100000">
                                          <p:val>
                                            <p:strVal val="#ppt_w"/>
                                          </p:val>
                                        </p:tav>
                                      </p:tavLst>
                                    </p:anim>
                                    <p:anim calcmode="lin" valueType="num">
                                      <p:cBhvr>
                                        <p:cTn id="76"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4" name="Wrong Buzzer.wav"/>
                                        </p:tgtEl>
                                      </p:cMediaNode>
                                    </p:audio>
                                  </p:subTnLst>
                                </p:cTn>
                              </p:par>
                              <p:par>
                                <p:cTn id="77" presetID="1" presetClass="emph" presetSubtype="2" fill="hold" nodeType="withEffect">
                                  <p:stCondLst>
                                    <p:cond delay="1000"/>
                                  </p:stCondLst>
                                  <p:childTnLst>
                                    <p:animClr clrSpc="rgb" dir="cw">
                                      <p:cBhvr>
                                        <p:cTn id="78" dur="250" fill="hold"/>
                                        <p:tgtEl>
                                          <p:spTgt spid="26"/>
                                        </p:tgtEl>
                                        <p:attrNameLst>
                                          <p:attrName>fillcolor</p:attrName>
                                        </p:attrNameLst>
                                      </p:cBhvr>
                                      <p:to>
                                        <a:srgbClr val="FFFF00"/>
                                      </p:to>
                                    </p:animClr>
                                    <p:set>
                                      <p:cBhvr>
                                        <p:cTn id="79" dur="250" fill="hold"/>
                                        <p:tgtEl>
                                          <p:spTgt spid="26"/>
                                        </p:tgtEl>
                                        <p:attrNameLst>
                                          <p:attrName>fill.type</p:attrName>
                                        </p:attrNameLst>
                                      </p:cBhvr>
                                      <p:to>
                                        <p:strVal val="solid"/>
                                      </p:to>
                                    </p:set>
                                    <p:set>
                                      <p:cBhvr>
                                        <p:cTn id="80"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81" restart="whenNotActive" fill="hold" evtFilter="cancelBubble" nodeType="interactiveSeq">
                <p:stCondLst>
                  <p:cond evt="onClick" delay="0">
                    <p:tgtEl>
                      <p:spTgt spid="27"/>
                    </p:tgtEl>
                  </p:cond>
                </p:stCondLst>
                <p:endSync evt="end" delay="0">
                  <p:rtn val="all"/>
                </p:endSync>
                <p:childTnLst>
                  <p:par>
                    <p:cTn id="82" fill="hold">
                      <p:stCondLst>
                        <p:cond delay="0"/>
                      </p:stCondLst>
                      <p:childTnLst>
                        <p:par>
                          <p:cTn id="83" fill="hold">
                            <p:stCondLst>
                              <p:cond delay="0"/>
                            </p:stCondLst>
                            <p:childTnLst>
                              <p:par>
                                <p:cTn id="84" presetID="1" presetClass="emph" presetSubtype="2" fill="hold" nodeType="clickEffect">
                                  <p:stCondLst>
                                    <p:cond delay="0"/>
                                  </p:stCondLst>
                                  <p:childTnLst>
                                    <p:animClr clrSpc="rgb" dir="cw">
                                      <p:cBhvr>
                                        <p:cTn id="85" dur="250" fill="hold"/>
                                        <p:tgtEl>
                                          <p:spTgt spid="27"/>
                                        </p:tgtEl>
                                        <p:attrNameLst>
                                          <p:attrName>fillcolor</p:attrName>
                                        </p:attrNameLst>
                                      </p:cBhvr>
                                      <p:to>
                                        <a:srgbClr val="FFF2CC"/>
                                      </p:to>
                                    </p:animClr>
                                    <p:set>
                                      <p:cBhvr>
                                        <p:cTn id="86" dur="250" fill="hold"/>
                                        <p:tgtEl>
                                          <p:spTgt spid="27"/>
                                        </p:tgtEl>
                                        <p:attrNameLst>
                                          <p:attrName>fill.type</p:attrName>
                                        </p:attrNameLst>
                                      </p:cBhvr>
                                      <p:to>
                                        <p:strVal val="solid"/>
                                      </p:to>
                                    </p:set>
                                    <p:set>
                                      <p:cBhvr>
                                        <p:cTn id="87" dur="250" fill="hold"/>
                                        <p:tgtEl>
                                          <p:spTgt spid="27"/>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3" name="click.wav"/>
                                        </p:tgtEl>
                                      </p:cMediaNode>
                                    </p:audio>
                                  </p:subTnLst>
                                </p:cTn>
                              </p:par>
                              <p:par>
                                <p:cTn id="88" presetID="23" presetClass="entr" presetSubtype="32" fill="hold" nodeType="withEffect">
                                  <p:stCondLst>
                                    <p:cond delay="1000"/>
                                  </p:stCondLst>
                                  <p:childTnLst>
                                    <p:set>
                                      <p:cBhvr>
                                        <p:cTn id="89" dur="1" fill="hold">
                                          <p:stCondLst>
                                            <p:cond delay="0"/>
                                          </p:stCondLst>
                                        </p:cTn>
                                        <p:tgtEl>
                                          <p:spTgt spid="30"/>
                                        </p:tgtEl>
                                        <p:attrNameLst>
                                          <p:attrName>style.visibility</p:attrName>
                                        </p:attrNameLst>
                                      </p:cBhvr>
                                      <p:to>
                                        <p:strVal val="visible"/>
                                      </p:to>
                                    </p:set>
                                    <p:anim calcmode="lin" valueType="num">
                                      <p:cBhvr>
                                        <p:cTn id="90" dur="250" fill="hold"/>
                                        <p:tgtEl>
                                          <p:spTgt spid="30"/>
                                        </p:tgtEl>
                                        <p:attrNameLst>
                                          <p:attrName>ppt_w</p:attrName>
                                        </p:attrNameLst>
                                      </p:cBhvr>
                                      <p:tavLst>
                                        <p:tav tm="0">
                                          <p:val>
                                            <p:strVal val="4*#ppt_w"/>
                                          </p:val>
                                        </p:tav>
                                        <p:tav tm="100000">
                                          <p:val>
                                            <p:strVal val="#ppt_w"/>
                                          </p:val>
                                        </p:tav>
                                      </p:tavLst>
                                    </p:anim>
                                    <p:anim calcmode="lin" valueType="num">
                                      <p:cBhvr>
                                        <p:cTn id="91" dur="250" fill="hold"/>
                                        <p:tgtEl>
                                          <p:spTgt spid="3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4" name="Wrong Buzzer.wav"/>
                                        </p:tgtEl>
                                      </p:cMediaNode>
                                    </p:audio>
                                  </p:subTnLst>
                                </p:cTn>
                              </p:par>
                              <p:par>
                                <p:cTn id="92" presetID="1" presetClass="emph" presetSubtype="2" fill="hold" nodeType="withEffect">
                                  <p:stCondLst>
                                    <p:cond delay="1000"/>
                                  </p:stCondLst>
                                  <p:childTnLst>
                                    <p:animClr clrSpc="rgb" dir="cw">
                                      <p:cBhvr>
                                        <p:cTn id="93" dur="250" fill="hold"/>
                                        <p:tgtEl>
                                          <p:spTgt spid="27"/>
                                        </p:tgtEl>
                                        <p:attrNameLst>
                                          <p:attrName>fillcolor</p:attrName>
                                        </p:attrNameLst>
                                      </p:cBhvr>
                                      <p:to>
                                        <a:srgbClr val="FFFF00"/>
                                      </p:to>
                                    </p:animClr>
                                    <p:set>
                                      <p:cBhvr>
                                        <p:cTn id="94" dur="250" fill="hold"/>
                                        <p:tgtEl>
                                          <p:spTgt spid="27"/>
                                        </p:tgtEl>
                                        <p:attrNameLst>
                                          <p:attrName>fill.type</p:attrName>
                                        </p:attrNameLst>
                                      </p:cBhvr>
                                      <p:to>
                                        <p:strVal val="solid"/>
                                      </p:to>
                                    </p:set>
                                    <p:set>
                                      <p:cBhvr>
                                        <p:cTn id="95" dur="25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childTnLst>
        </p:cTn>
      </p:par>
    </p:tnLst>
    <p:bldLst>
      <p:bldP spid="21" grpId="0" animBg="1"/>
      <p:bldP spid="22" grpId="0" animBg="1"/>
      <p:bldP spid="25" grpId="0" animBg="1"/>
      <p:bldP spid="26" grpId="0" animBg="1"/>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6451" cy="1394502"/>
          </a:xfrm>
          <a:prstGeom prst="rect">
            <a:avLst/>
          </a:prstGeom>
        </p:spPr>
      </p:pic>
      <p:grpSp>
        <p:nvGrpSpPr>
          <p:cNvPr id="8" name="Group 7">
            <a:extLst>
              <a:ext uri="{FF2B5EF4-FFF2-40B4-BE49-F238E27FC236}">
                <a16:creationId xmlns:a16="http://schemas.microsoft.com/office/drawing/2014/main"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2" name="Rectangle 1">
            <a:extLst>
              <a:ext uri="{FF2B5EF4-FFF2-40B4-BE49-F238E27FC236}">
                <a16:creationId xmlns:a16="http://schemas.microsoft.com/office/drawing/2014/main" id="{098EFF58-AF55-F800-B12F-259AC51CE92A}"/>
              </a:ext>
            </a:extLst>
          </p:cNvPr>
          <p:cNvSpPr/>
          <p:nvPr/>
        </p:nvSpPr>
        <p:spPr>
          <a:xfrm>
            <a:off x="1230355" y="1647644"/>
            <a:ext cx="15827290" cy="905056"/>
          </a:xfrm>
          <a:prstGeom prst="rect">
            <a:avLst/>
          </a:prstGeom>
        </p:spPr>
        <p:txBody>
          <a:bodyPr wrap="square">
            <a:spAutoFit/>
          </a:bodyPr>
          <a:lstStyle/>
          <a:p>
            <a:pPr algn="just">
              <a:lnSpc>
                <a:spcPct val="150000"/>
              </a:lnSpc>
              <a:spcAft>
                <a:spcPts val="1067"/>
              </a:spcAft>
              <a:tabLst>
                <a:tab pos="2997125" algn="l"/>
              </a:tabLst>
            </a:pPr>
            <a:r>
              <a:rPr lang="en-US" sz="4000" b="1">
                <a:latin typeface="Times New Roman" panose="02020603050405020304" pitchFamily="18" charset="0"/>
                <a:cs typeface="Times New Roman" panose="02020603050405020304" pitchFamily="18" charset="0"/>
              </a:rPr>
              <a:t>b. Tìm hiểu chung về văn bản</a:t>
            </a:r>
            <a:endParaRPr lang="en-US" sz="400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BA64D4C3-54FC-5C8E-4740-2E4887A21070}"/>
              </a:ext>
            </a:extLst>
          </p:cNvPr>
          <p:cNvSpPr txBox="1"/>
          <p:nvPr/>
        </p:nvSpPr>
        <p:spPr>
          <a:xfrm>
            <a:off x="1371600" y="2799051"/>
            <a:ext cx="15392400" cy="6247864"/>
          </a:xfrm>
          <a:prstGeom prst="rect">
            <a:avLst/>
          </a:prstGeom>
          <a:noFill/>
        </p:spPr>
        <p:txBody>
          <a:bodyPr wrap="square">
            <a:spAutoFit/>
          </a:bodyPr>
          <a:lstStyle/>
          <a:p>
            <a:pPr marL="0" marR="0" algn="just">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a:effectLst/>
                <a:latin typeface="Times New Roman" panose="02020603050405020304" pitchFamily="18" charset="0"/>
                <a:ea typeface="Times New Roman" panose="02020603050405020304" pitchFamily="18" charset="0"/>
                <a:cs typeface="Times New Roman" panose="02020603050405020304" pitchFamily="18" charset="0"/>
              </a:rPr>
              <a:t>Phương thức biểu đạt</a:t>
            </a: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tự sự</a:t>
            </a:r>
          </a:p>
          <a:p>
            <a:pPr marL="0" marR="0" algn="just">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a:effectLst/>
                <a:latin typeface="Times New Roman" panose="02020603050405020304" pitchFamily="18" charset="0"/>
                <a:ea typeface="Times New Roman" panose="02020603050405020304" pitchFamily="18" charset="0"/>
                <a:cs typeface="Times New Roman" panose="02020603050405020304" pitchFamily="18" charset="0"/>
              </a:rPr>
              <a:t>Ngôi kể</a:t>
            </a: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ngôi thứ nhất</a:t>
            </a:r>
          </a:p>
          <a:p>
            <a:pPr marL="0" marR="0" algn="just">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a:effectLst/>
                <a:latin typeface="Times New Roman" panose="02020603050405020304" pitchFamily="18" charset="0"/>
                <a:ea typeface="Times New Roman" panose="02020603050405020304" pitchFamily="18" charset="0"/>
                <a:cs typeface="Times New Roman" panose="02020603050405020304" pitchFamily="18" charset="0"/>
              </a:rPr>
              <a:t>Nhân vật chính: </a:t>
            </a: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nhân vật tôi</a:t>
            </a:r>
          </a:p>
          <a:p>
            <a:pPr marL="0" marR="0" algn="just">
              <a:spcBef>
                <a:spcPts val="0"/>
              </a:spcBef>
              <a:spcAft>
                <a:spcPts val="0"/>
              </a:spcAft>
            </a:pPr>
            <a:r>
              <a:rPr lang="en-US" sz="4000" i="1">
                <a:effectLst/>
                <a:latin typeface="Times New Roman" panose="02020603050405020304" pitchFamily="18" charset="0"/>
                <a:ea typeface="Times New Roman" panose="02020603050405020304" pitchFamily="18" charset="0"/>
                <a:cs typeface="Times New Roman" panose="02020603050405020304" pitchFamily="18" charset="0"/>
              </a:rPr>
              <a:t>- Nhân vật phụ</a:t>
            </a: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mẹ, ông Đốc, các bạn</a:t>
            </a:r>
          </a:p>
          <a:p>
            <a:pPr marL="0" marR="0" algn="just">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a:effectLst/>
                <a:latin typeface="Times New Roman" panose="02020603050405020304" pitchFamily="18" charset="0"/>
                <a:ea typeface="Times New Roman" panose="02020603050405020304" pitchFamily="18" charset="0"/>
                <a:cs typeface="Times New Roman" panose="02020603050405020304" pitchFamily="18" charset="0"/>
              </a:rPr>
              <a:t>Các sự việc chính</a:t>
            </a: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algn="just">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Dòng cảm xúc của nhân vật “tôi” t</a:t>
            </a:r>
            <a:r>
              <a:rPr lang="vi-VN" sz="4000">
                <a:effectLst/>
                <a:latin typeface="Times New Roman" panose="02020603050405020304" pitchFamily="18" charset="0"/>
                <a:ea typeface="Times New Roman" panose="02020603050405020304" pitchFamily="18" charset="0"/>
                <a:cs typeface="Times New Roman" panose="02020603050405020304" pitchFamily="18" charset="0"/>
              </a:rPr>
              <a:t>rên đường đến trường</a:t>
            </a:r>
            <a:endParaRPr lang="en-US" sz="40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Dòng cảm xúc của nhân vật “tôi” ở trên sân </a:t>
            </a:r>
            <a:r>
              <a:rPr lang="vi-VN" sz="4000">
                <a:effectLst/>
                <a:latin typeface="Times New Roman" panose="02020603050405020304" pitchFamily="18" charset="0"/>
                <a:ea typeface="Times New Roman" panose="02020603050405020304" pitchFamily="18" charset="0"/>
                <a:cs typeface="Times New Roman" panose="02020603050405020304" pitchFamily="18" charset="0"/>
              </a:rPr>
              <a:t>trường</a:t>
            </a:r>
            <a:endParaRPr lang="en-US" sz="40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Dòng cảm xúc của nhân vật “tôi” khi vào lớp học</a:t>
            </a:r>
          </a:p>
          <a:p>
            <a:pPr marL="0" marR="0" algn="just">
              <a:spcBef>
                <a:spcPts val="0"/>
              </a:spcBef>
              <a:spcAft>
                <a:spcPts val="0"/>
              </a:spcAft>
            </a:pPr>
            <a:r>
              <a:rPr lang="en-US" sz="4000" i="1">
                <a:effectLst/>
                <a:latin typeface="Times New Roman" panose="02020603050405020304" pitchFamily="18" charset="0"/>
                <a:ea typeface="Times New Roman" panose="02020603050405020304" pitchFamily="18" charset="0"/>
                <a:cs typeface="Times New Roman" panose="02020603050405020304" pitchFamily="18" charset="0"/>
              </a:rPr>
              <a:t>- Cốt truyện: </a:t>
            </a: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giản dị, đời thường</a:t>
            </a:r>
            <a:r>
              <a:rPr lang="vi-VN" sz="40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giàu chất thơ. K</a:t>
            </a:r>
            <a:r>
              <a:rPr lang="vi-VN" sz="4000">
                <a:effectLst/>
                <a:latin typeface="Times New Roman" panose="02020603050405020304" pitchFamily="18" charset="0"/>
                <a:ea typeface="Times New Roman" panose="02020603050405020304" pitchFamily="18" charset="0"/>
                <a:cs typeface="Times New Roman" panose="02020603050405020304" pitchFamily="18" charset="0"/>
              </a:rPr>
              <a:t>ể theo</a:t>
            </a: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trình tự thời gian, men theo</a:t>
            </a:r>
            <a:r>
              <a:rPr lang="vi-VN" sz="4000">
                <a:effectLst/>
                <a:latin typeface="Times New Roman" panose="02020603050405020304" pitchFamily="18" charset="0"/>
                <a:ea typeface="Times New Roman" panose="02020603050405020304" pitchFamily="18" charset="0"/>
                <a:cs typeface="Times New Roman" panose="02020603050405020304" pitchFamily="18" charset="0"/>
              </a:rPr>
              <a:t> dòng hồi tưởng của nhân vật “tôi”.</a:t>
            </a:r>
            <a:endParaRPr lang="en-US" sz="4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16889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8" end="8"/>
                                            </p:txEl>
                                          </p:spTgt>
                                        </p:tgtEl>
                                        <p:attrNameLst>
                                          <p:attrName>style.visibility</p:attrName>
                                        </p:attrNameLst>
                                      </p:cBhvr>
                                      <p:to>
                                        <p:strVal val="visible"/>
                                      </p:to>
                                    </p:set>
                                    <p:anim calcmode="lin" valueType="num">
                                      <p:cBhvr additive="base">
                                        <p:cTn id="7"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3"/>
          <a:srcRect t="64637" r="63966"/>
          <a:stretch>
            <a:fillRect/>
          </a:stretch>
        </p:blipFill>
        <p:spPr>
          <a:xfrm rot="10324006" flipH="1">
            <a:off x="-304568" y="-399749"/>
            <a:ext cx="3595979" cy="3529050"/>
          </a:xfrm>
          <a:prstGeom prst="rect">
            <a:avLst/>
          </a:prstGeom>
        </p:spPr>
      </p:pic>
      <p:pic>
        <p:nvPicPr>
          <p:cNvPr id="13" name="Picture 13"/>
          <p:cNvPicPr>
            <a:picLocks noChangeAspect="1"/>
          </p:cNvPicPr>
          <p:nvPr/>
        </p:nvPicPr>
        <p:blipFill>
          <a:blip r:embed="rId4"/>
          <a:srcRect/>
          <a:stretch>
            <a:fillRect/>
          </a:stretch>
        </p:blipFill>
        <p:spPr>
          <a:xfrm rot="-1132411">
            <a:off x="183751" y="3764347"/>
            <a:ext cx="2434965" cy="1540790"/>
          </a:xfrm>
          <a:prstGeom prst="rect">
            <a:avLst/>
          </a:prstGeom>
        </p:spPr>
      </p:pic>
      <p:pic>
        <p:nvPicPr>
          <p:cNvPr id="14" name="Picture 13"/>
          <p:cNvPicPr>
            <a:picLocks noChangeAspect="1"/>
          </p:cNvPicPr>
          <p:nvPr/>
        </p:nvPicPr>
        <p:blipFill>
          <a:blip r:embed="rId5"/>
          <a:stretch>
            <a:fillRect/>
          </a:stretch>
        </p:blipFill>
        <p:spPr>
          <a:xfrm rot="21359116">
            <a:off x="4365998" y="4042845"/>
            <a:ext cx="8570325" cy="5362575"/>
          </a:xfrm>
          <a:prstGeom prst="rect">
            <a:avLst/>
          </a:prstGeom>
        </p:spPr>
      </p:pic>
      <p:sp>
        <p:nvSpPr>
          <p:cNvPr id="15" name="Freeform 8"/>
          <p:cNvSpPr/>
          <p:nvPr/>
        </p:nvSpPr>
        <p:spPr>
          <a:xfrm>
            <a:off x="4333934" y="3360571"/>
            <a:ext cx="9366318" cy="6338287"/>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6"/>
            <a:stretch>
              <a:fillRect l="-2902" t="-10996" r="-2492" b="-11124"/>
            </a:stretch>
          </a:blipFill>
        </p:spPr>
      </p:sp>
      <p:pic>
        <p:nvPicPr>
          <p:cNvPr id="2" name="Picture 1"/>
          <p:cNvPicPr>
            <a:picLocks noChangeAspect="1"/>
          </p:cNvPicPr>
          <p:nvPr/>
        </p:nvPicPr>
        <p:blipFill>
          <a:blip r:embed="rId7"/>
          <a:stretch>
            <a:fillRect/>
          </a:stretch>
        </p:blipFill>
        <p:spPr>
          <a:xfrm>
            <a:off x="2089909" y="379976"/>
            <a:ext cx="13162405" cy="3078747"/>
          </a:xfrm>
          <a:prstGeom prst="rect">
            <a:avLst/>
          </a:prstGeom>
        </p:spPr>
      </p:pic>
    </p:spTree>
    <p:extLst>
      <p:ext uri="{BB962C8B-B14F-4D97-AF65-F5344CB8AC3E}">
        <p14:creationId xmlns:p14="http://schemas.microsoft.com/office/powerpoint/2010/main" val="15563215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6451" cy="1394502"/>
          </a:xfrm>
          <a:prstGeom prst="rect">
            <a:avLst/>
          </a:prstGeom>
        </p:spPr>
      </p:pic>
      <p:grpSp>
        <p:nvGrpSpPr>
          <p:cNvPr id="8" name="Group 7">
            <a:extLst>
              <a:ext uri="{FF2B5EF4-FFF2-40B4-BE49-F238E27FC236}">
                <a16:creationId xmlns:a16="http://schemas.microsoft.com/office/drawing/2014/main"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2" name="Rectangle 1">
            <a:extLst>
              <a:ext uri="{FF2B5EF4-FFF2-40B4-BE49-F238E27FC236}">
                <a16:creationId xmlns:a16="http://schemas.microsoft.com/office/drawing/2014/main" id="{098EFF58-AF55-F800-B12F-259AC51CE92A}"/>
              </a:ext>
            </a:extLst>
          </p:cNvPr>
          <p:cNvSpPr/>
          <p:nvPr/>
        </p:nvSpPr>
        <p:spPr>
          <a:xfrm>
            <a:off x="1350257" y="2095500"/>
            <a:ext cx="15827290" cy="905056"/>
          </a:xfrm>
          <a:prstGeom prst="rect">
            <a:avLst/>
          </a:prstGeom>
        </p:spPr>
        <p:txBody>
          <a:bodyPr wrap="square">
            <a:spAutoFit/>
          </a:bodyPr>
          <a:lstStyle/>
          <a:p>
            <a:pPr algn="just">
              <a:lnSpc>
                <a:spcPct val="150000"/>
              </a:lnSpc>
              <a:spcAft>
                <a:spcPts val="1067"/>
              </a:spcAft>
              <a:tabLst>
                <a:tab pos="2997125" algn="l"/>
              </a:tabLst>
            </a:pPr>
            <a:r>
              <a:rPr lang="en-US" sz="4000" b="1">
                <a:latin typeface="Times New Roman" panose="02020603050405020304" pitchFamily="18" charset="0"/>
                <a:cs typeface="Times New Roman" panose="02020603050405020304" pitchFamily="18" charset="0"/>
              </a:rPr>
              <a:t>II. TÌM HIỂU CHI TIẾT</a:t>
            </a:r>
            <a:endParaRPr lang="en-US" sz="400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15FD3B2-D324-38E7-61CE-FD66370706AC}"/>
              </a:ext>
            </a:extLst>
          </p:cNvPr>
          <p:cNvSpPr txBox="1"/>
          <p:nvPr/>
        </p:nvSpPr>
        <p:spPr>
          <a:xfrm>
            <a:off x="1350257" y="3216414"/>
            <a:ext cx="11289957" cy="707886"/>
          </a:xfrm>
          <a:prstGeom prst="rect">
            <a:avLst/>
          </a:prstGeom>
          <a:noFill/>
        </p:spPr>
        <p:txBody>
          <a:bodyPr wrap="square">
            <a:spAutoFit/>
          </a:bodyPr>
          <a:lstStyle/>
          <a:p>
            <a:r>
              <a:rPr lang="en-US" sz="4000" b="1">
                <a:effectLst/>
                <a:latin typeface="Times New Roman" panose="02020603050405020304" pitchFamily="18" charset="0"/>
                <a:ea typeface="Times New Roman" panose="02020603050405020304" pitchFamily="18" charset="0"/>
              </a:rPr>
              <a:t>1. Bối cảnh của câu chuyện</a:t>
            </a:r>
            <a:endParaRPr lang="en-US" sz="4000"/>
          </a:p>
        </p:txBody>
      </p:sp>
      <p:sp>
        <p:nvSpPr>
          <p:cNvPr id="7" name="TextBox 6">
            <a:extLst>
              <a:ext uri="{FF2B5EF4-FFF2-40B4-BE49-F238E27FC236}">
                <a16:creationId xmlns:a16="http://schemas.microsoft.com/office/drawing/2014/main" id="{E758F81A-D621-9B60-2252-051A6DAE6066}"/>
              </a:ext>
            </a:extLst>
          </p:cNvPr>
          <p:cNvSpPr txBox="1"/>
          <p:nvPr/>
        </p:nvSpPr>
        <p:spPr>
          <a:xfrm>
            <a:off x="2133600" y="4174004"/>
            <a:ext cx="14630400" cy="2554545"/>
          </a:xfrm>
          <a:prstGeom prst="rect">
            <a:avLst/>
          </a:prstGeom>
          <a:noFill/>
        </p:spPr>
        <p:txBody>
          <a:bodyPr wrap="square">
            <a:spAutoFit/>
          </a:bodyPr>
          <a:lstStyle/>
          <a:p>
            <a:pPr marL="571500" marR="0" indent="-571500" algn="just">
              <a:spcBef>
                <a:spcPts val="0"/>
              </a:spcBef>
              <a:spcAft>
                <a:spcPts val="0"/>
              </a:spcAft>
              <a:buFontTx/>
              <a:buChar char="-"/>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Thời điểm: cuối thu</a:t>
            </a:r>
          </a:p>
          <a:p>
            <a:pPr marR="0" algn="just">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thời điểm khai trường</a:t>
            </a:r>
          </a:p>
          <a:p>
            <a:pPr marL="571500" marR="0" indent="-571500" algn="just">
              <a:spcBef>
                <a:spcPts val="0"/>
              </a:spcBef>
              <a:spcAft>
                <a:spcPts val="0"/>
              </a:spcAft>
              <a:buFontTx/>
              <a:buChar char="-"/>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Không gian: trên con đường dài và hẹp</a:t>
            </a:r>
          </a:p>
          <a:p>
            <a:pPr marR="0" algn="just">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Thời điểm, nơi chốn quen thuộc, gắn liền với tuổi thơ tác giả</a:t>
            </a:r>
          </a:p>
        </p:txBody>
      </p:sp>
    </p:spTree>
    <p:extLst>
      <p:ext uri="{BB962C8B-B14F-4D97-AF65-F5344CB8AC3E}">
        <p14:creationId xmlns:p14="http://schemas.microsoft.com/office/powerpoint/2010/main" val="18547142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6451" cy="1394502"/>
          </a:xfrm>
          <a:prstGeom prst="rect">
            <a:avLst/>
          </a:prstGeom>
        </p:spPr>
      </p:pic>
      <p:grpSp>
        <p:nvGrpSpPr>
          <p:cNvPr id="8" name="Group 7">
            <a:extLst>
              <a:ext uri="{FF2B5EF4-FFF2-40B4-BE49-F238E27FC236}">
                <a16:creationId xmlns:a16="http://schemas.microsoft.com/office/drawing/2014/main"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3" name="TextBox 2">
            <a:extLst>
              <a:ext uri="{FF2B5EF4-FFF2-40B4-BE49-F238E27FC236}">
                <a16:creationId xmlns:a16="http://schemas.microsoft.com/office/drawing/2014/main" id="{B15FD3B2-D324-38E7-61CE-FD66370706AC}"/>
              </a:ext>
            </a:extLst>
          </p:cNvPr>
          <p:cNvSpPr txBox="1"/>
          <p:nvPr/>
        </p:nvSpPr>
        <p:spPr>
          <a:xfrm>
            <a:off x="1241510" y="1634548"/>
            <a:ext cx="11289957" cy="707886"/>
          </a:xfrm>
          <a:prstGeom prst="rect">
            <a:avLst/>
          </a:prstGeom>
          <a:noFill/>
        </p:spPr>
        <p:txBody>
          <a:bodyPr wrap="square">
            <a:spAutoFit/>
          </a:bodyPr>
          <a:lstStyle/>
          <a:p>
            <a:r>
              <a:rPr lang="en-US" sz="4000" b="1">
                <a:effectLst/>
                <a:latin typeface="Times New Roman" panose="02020603050405020304" pitchFamily="18" charset="0"/>
                <a:ea typeface="Times New Roman" panose="02020603050405020304" pitchFamily="18" charset="0"/>
              </a:rPr>
              <a:t>1. Bối cảnh của câu chuyện</a:t>
            </a:r>
            <a:endParaRPr lang="en-US" sz="4000"/>
          </a:p>
        </p:txBody>
      </p:sp>
      <p:graphicFrame>
        <p:nvGraphicFramePr>
          <p:cNvPr id="6" name="Table 5">
            <a:extLst>
              <a:ext uri="{FF2B5EF4-FFF2-40B4-BE49-F238E27FC236}">
                <a16:creationId xmlns:a16="http://schemas.microsoft.com/office/drawing/2014/main" id="{95107F01-B228-36F9-D5EE-E8ADBEB4E4BB}"/>
              </a:ext>
            </a:extLst>
          </p:cNvPr>
          <p:cNvGraphicFramePr>
            <a:graphicFrameLocks noGrp="1"/>
          </p:cNvGraphicFramePr>
          <p:nvPr>
            <p:extLst>
              <p:ext uri="{D42A27DB-BD31-4B8C-83A1-F6EECF244321}">
                <p14:modId xmlns:p14="http://schemas.microsoft.com/office/powerpoint/2010/main" val="3525623814"/>
              </p:ext>
            </p:extLst>
          </p:nvPr>
        </p:nvGraphicFramePr>
        <p:xfrm>
          <a:off x="1295400" y="2327780"/>
          <a:ext cx="14401800" cy="7159120"/>
        </p:xfrm>
        <a:graphic>
          <a:graphicData uri="http://schemas.openxmlformats.org/drawingml/2006/table">
            <a:tbl>
              <a:tblPr firstRow="1" firstCol="1" bandRow="1">
                <a:tableStyleId>{5C22544A-7EE6-4342-B048-85BDC9FD1C3A}</a:tableStyleId>
              </a:tblPr>
              <a:tblGrid>
                <a:gridCol w="7197530">
                  <a:extLst>
                    <a:ext uri="{9D8B030D-6E8A-4147-A177-3AD203B41FA5}">
                      <a16:colId xmlns:a16="http://schemas.microsoft.com/office/drawing/2014/main" val="1669210310"/>
                    </a:ext>
                  </a:extLst>
                </a:gridCol>
                <a:gridCol w="7204270">
                  <a:extLst>
                    <a:ext uri="{9D8B030D-6E8A-4147-A177-3AD203B41FA5}">
                      <a16:colId xmlns:a16="http://schemas.microsoft.com/office/drawing/2014/main" val="3011184835"/>
                    </a:ext>
                  </a:extLst>
                </a:gridCol>
              </a:tblGrid>
              <a:tr h="659067">
                <a:tc>
                  <a:txBody>
                    <a:bodyPr/>
                    <a:lstStyle/>
                    <a:p>
                      <a:pPr marL="0" marR="0" algn="ctr">
                        <a:spcBef>
                          <a:spcPts val="0"/>
                        </a:spcBef>
                        <a:spcAft>
                          <a:spcPts val="0"/>
                        </a:spcAft>
                      </a:pPr>
                      <a:r>
                        <a:rPr lang="en-US" sz="3600">
                          <a:solidFill>
                            <a:schemeClr val="tx1"/>
                          </a:solidFill>
                          <a:effectLst/>
                          <a:latin typeface="Times New Roman" panose="02020603050405020304" pitchFamily="18" charset="0"/>
                          <a:cs typeface="Times New Roman" panose="02020603050405020304" pitchFamily="18" charset="0"/>
                        </a:rPr>
                        <a:t>Thiên nhiên</a:t>
                      </a:r>
                      <a:endParaRPr lang="en-US"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3600">
                          <a:solidFill>
                            <a:schemeClr val="tx1"/>
                          </a:solidFill>
                          <a:effectLst/>
                          <a:latin typeface="Times New Roman" panose="02020603050405020304" pitchFamily="18" charset="0"/>
                          <a:cs typeface="Times New Roman" panose="02020603050405020304" pitchFamily="18" charset="0"/>
                        </a:rPr>
                        <a:t>Con người</a:t>
                      </a:r>
                      <a:endParaRPr lang="en-US"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107630695"/>
                  </a:ext>
                </a:extLst>
              </a:tr>
              <a:tr h="3756853">
                <a:tc>
                  <a:txBody>
                    <a:bodyPr/>
                    <a:lstStyle/>
                    <a:p>
                      <a:pPr marL="0" marR="0">
                        <a:spcBef>
                          <a:spcPts val="0"/>
                        </a:spcBef>
                        <a:spcAft>
                          <a:spcPts val="0"/>
                        </a:spcAft>
                      </a:pPr>
                      <a:r>
                        <a:rPr lang="en-US" sz="3600" b="0">
                          <a:solidFill>
                            <a:schemeClr val="tx1"/>
                          </a:solidFill>
                          <a:effectLst/>
                          <a:latin typeface="Times New Roman" panose="02020603050405020304" pitchFamily="18" charset="0"/>
                          <a:cs typeface="Times New Roman" panose="02020603050405020304" pitchFamily="18" charset="0"/>
                        </a:rPr>
                        <a:t>+ một buổi mai đầy sương thu và gió lạnh…</a:t>
                      </a:r>
                    </a:p>
                    <a:p>
                      <a:pPr marL="0" marR="0">
                        <a:spcBef>
                          <a:spcPts val="0"/>
                        </a:spcBef>
                        <a:spcAft>
                          <a:spcPts val="0"/>
                        </a:spcAft>
                      </a:pPr>
                      <a:r>
                        <a:rPr lang="en-US" sz="3600" b="0">
                          <a:solidFill>
                            <a:schemeClr val="tx1"/>
                          </a:solidFill>
                          <a:effectLst/>
                          <a:latin typeface="Times New Roman" panose="02020603050405020304" pitchFamily="18" charset="0"/>
                          <a:cs typeface="Times New Roman" panose="02020603050405020304" pitchFamily="18" charset="0"/>
                        </a:rPr>
                        <a:t>+ con đường làng dài và hẹp....</a:t>
                      </a:r>
                    </a:p>
                    <a:p>
                      <a:pPr marL="0" marR="0">
                        <a:spcBef>
                          <a:spcPts val="0"/>
                        </a:spcBef>
                        <a:spcAft>
                          <a:spcPts val="0"/>
                        </a:spcAft>
                      </a:pPr>
                      <a:r>
                        <a:rPr lang="en-US" sz="3600" b="0">
                          <a:solidFill>
                            <a:schemeClr val="tx1"/>
                          </a:solidFill>
                          <a:effectLst/>
                          <a:latin typeface="Times New Roman" panose="02020603050405020304" pitchFamily="18" charset="0"/>
                          <a:cs typeface="Times New Roman" panose="02020603050405020304" pitchFamily="18" charset="0"/>
                        </a:rPr>
                        <a:t>+ cảnh vật xung quanh đều thay đổi.</a:t>
                      </a:r>
                      <a:endParaRPr lang="en-US" sz="36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spcBef>
                          <a:spcPts val="0"/>
                        </a:spcBef>
                        <a:spcAft>
                          <a:spcPts val="0"/>
                        </a:spcAft>
                      </a:pPr>
                      <a:r>
                        <a:rPr lang="en-US" sz="3600" b="0">
                          <a:solidFill>
                            <a:schemeClr val="tx1"/>
                          </a:solidFill>
                          <a:effectLst/>
                          <a:latin typeface="Times New Roman" panose="02020603050405020304" pitchFamily="18" charset="0"/>
                          <a:cs typeface="Times New Roman" panose="02020603050405020304" pitchFamily="18" charset="0"/>
                        </a:rPr>
                        <a:t>+Mẹ tôi âu yếm nắm tay tôi dẫn đi,</a:t>
                      </a:r>
                    </a:p>
                    <a:p>
                      <a:pPr marL="0" marR="0">
                        <a:spcBef>
                          <a:spcPts val="0"/>
                        </a:spcBef>
                        <a:spcAft>
                          <a:spcPts val="0"/>
                        </a:spcAft>
                      </a:pPr>
                      <a:r>
                        <a:rPr lang="en-US" sz="3600" b="0">
                          <a:solidFill>
                            <a:schemeClr val="tx1"/>
                          </a:solidFill>
                          <a:effectLst/>
                          <a:latin typeface="Times New Roman" panose="02020603050405020304" pitchFamily="18" charset="0"/>
                          <a:cs typeface="Times New Roman" panose="02020603050405020304" pitchFamily="18" charset="0"/>
                        </a:rPr>
                        <a:t>+ mấy cậu nhỏ trạc bằng tuổi tôi áo quần tươm tất, nhí nhảnh gọi tên nhau hay trao sách vở cho nhau xem...</a:t>
                      </a:r>
                    </a:p>
                    <a:p>
                      <a:pPr marL="0" marR="0">
                        <a:spcBef>
                          <a:spcPts val="0"/>
                        </a:spcBef>
                        <a:spcAft>
                          <a:spcPts val="0"/>
                        </a:spcAft>
                      </a:pPr>
                      <a:r>
                        <a:rPr lang="en-US" sz="3600" b="0">
                          <a:solidFill>
                            <a:schemeClr val="tx1"/>
                          </a:solidFill>
                          <a:effectLst/>
                          <a:latin typeface="Times New Roman" panose="02020603050405020304" pitchFamily="18" charset="0"/>
                          <a:cs typeface="Times New Roman" panose="02020603050405020304" pitchFamily="18" charset="0"/>
                        </a:rPr>
                        <a:t>+ Mấy cậu đi trước ôm sách vở nhiều lại kèm cả bút thước nữa.</a:t>
                      </a:r>
                      <a:endParaRPr lang="en-US" sz="36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549622211"/>
                  </a:ext>
                </a:extLst>
              </a:tr>
              <a:tr h="1854874">
                <a:tc gridSpan="2">
                  <a:txBody>
                    <a:bodyPr/>
                    <a:lstStyle/>
                    <a:p>
                      <a:pPr marL="0" marR="0" algn="just">
                        <a:spcBef>
                          <a:spcPts val="0"/>
                        </a:spcBef>
                        <a:spcAft>
                          <a:spcPts val="0"/>
                        </a:spcAft>
                      </a:pPr>
                      <a:endParaRPr lang="en-US" sz="3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pPr>
                      <a:endParaRPr lang="en-US" sz="3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pPr>
                      <a:endParaRPr lang="en-US" sz="3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pPr>
                      <a:endParaRPr lang="en-US" sz="3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pPr>
                      <a:endParaRPr lang="en-US" sz="3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extLst>
                  <a:ext uri="{0D108BD9-81ED-4DB2-BD59-A6C34878D82A}">
                    <a16:rowId xmlns:a16="http://schemas.microsoft.com/office/drawing/2014/main" val="1949945851"/>
                  </a:ext>
                </a:extLst>
              </a:tr>
            </a:tbl>
          </a:graphicData>
        </a:graphic>
      </p:graphicFrame>
      <p:pic>
        <p:nvPicPr>
          <p:cNvPr id="9" name="Picture 16">
            <a:extLst>
              <a:ext uri="{FF2B5EF4-FFF2-40B4-BE49-F238E27FC236}">
                <a16:creationId xmlns:a16="http://schemas.microsoft.com/office/drawing/2014/main" id="{D7A8BB78-A665-F999-5F3C-843BE850EF1B}"/>
              </a:ext>
            </a:extLst>
          </p:cNvPr>
          <p:cNvPicPr>
            <a:picLocks noChangeAspect="1"/>
          </p:cNvPicPr>
          <p:nvPr/>
        </p:nvPicPr>
        <p:blipFill rotWithShape="1">
          <a:blip r:embed="rId4"/>
          <a:srcRect l="18872" t="8587" r="56595" b="14747"/>
          <a:stretch/>
        </p:blipFill>
        <p:spPr>
          <a:xfrm>
            <a:off x="15697200" y="5372100"/>
            <a:ext cx="2074718" cy="3989842"/>
          </a:xfrm>
          <a:prstGeom prst="rect">
            <a:avLst/>
          </a:prstGeom>
        </p:spPr>
      </p:pic>
      <p:sp>
        <p:nvSpPr>
          <p:cNvPr id="2" name="TextBox 1">
            <a:extLst>
              <a:ext uri="{FF2B5EF4-FFF2-40B4-BE49-F238E27FC236}">
                <a16:creationId xmlns:a16="http://schemas.microsoft.com/office/drawing/2014/main" id="{1B61357E-2C05-CF69-B129-C791496A5B0F}"/>
              </a:ext>
            </a:extLst>
          </p:cNvPr>
          <p:cNvSpPr txBox="1"/>
          <p:nvPr/>
        </p:nvSpPr>
        <p:spPr>
          <a:xfrm>
            <a:off x="1384459" y="6681947"/>
            <a:ext cx="14401800" cy="2554545"/>
          </a:xfrm>
          <a:prstGeom prst="rect">
            <a:avLst/>
          </a:prstGeom>
          <a:noFill/>
        </p:spPr>
        <p:txBody>
          <a:bodyPr wrap="square">
            <a:spAutoFit/>
          </a:bodyPr>
          <a:lstStyle/>
          <a:p>
            <a:pPr marL="0" marR="0" algn="just">
              <a:spcBef>
                <a:spcPts val="0"/>
              </a:spcBef>
              <a:spcAft>
                <a:spcPts val="0"/>
              </a:spcAft>
            </a:pPr>
            <a:r>
              <a:rPr lang="en-US" sz="4000" b="1">
                <a:solidFill>
                  <a:srgbClr val="FF0000"/>
                </a:solidFill>
                <a:effectLst/>
                <a:latin typeface="Times New Roman" panose="02020603050405020304" pitchFamily="18" charset="0"/>
                <a:cs typeface="Times New Roman" panose="02020603050405020304" pitchFamily="18" charset="0"/>
                <a:sym typeface="Wingdings" panose="05000000000000000000" pitchFamily="2" charset="2"/>
              </a:rPr>
              <a:t></a:t>
            </a:r>
            <a:r>
              <a:rPr lang="en-US" sz="4000" b="1">
                <a:solidFill>
                  <a:srgbClr val="FF0000"/>
                </a:solidFill>
                <a:effectLst/>
                <a:latin typeface="Times New Roman" panose="02020603050405020304" pitchFamily="18" charset="0"/>
                <a:cs typeface="Times New Roman" panose="02020603050405020304" pitchFamily="18" charset="0"/>
              </a:rPr>
              <a:t> NT: Miêu tả, tưởng tượng,..</a:t>
            </a:r>
          </a:p>
          <a:p>
            <a:pPr marL="0" marR="0">
              <a:spcBef>
                <a:spcPts val="0"/>
              </a:spcBef>
              <a:spcAft>
                <a:spcPts val="0"/>
              </a:spcAft>
            </a:pPr>
            <a:r>
              <a:rPr lang="en-US" sz="4000" b="1">
                <a:solidFill>
                  <a:srgbClr val="FF0000"/>
                </a:solidFill>
                <a:effectLst/>
                <a:latin typeface="Times New Roman" panose="02020603050405020304" pitchFamily="18" charset="0"/>
                <a:cs typeface="Times New Roman" panose="02020603050405020304" pitchFamily="18" charset="0"/>
              </a:rPr>
              <a:t>=&gt; Người đọc như nhập vào cảnh sắc, hòa cùng tâm trạng nao nức của nhà văn. Rút ngắn khoảng cách giữa quá khứ và hiện tại.</a:t>
            </a:r>
            <a:endParaRPr lang="en-US" sz="40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53373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2773" cy="1394502"/>
          </a:xfrm>
          <a:prstGeom prst="rect">
            <a:avLst/>
          </a:prstGeom>
        </p:spPr>
      </p:pic>
      <p:grpSp>
        <p:nvGrpSpPr>
          <p:cNvPr id="8" name="Group 7">
            <a:extLst>
              <a:ext uri="{FF2B5EF4-FFF2-40B4-BE49-F238E27FC236}">
                <a16:creationId xmlns:a16="http://schemas.microsoft.com/office/drawing/2014/main"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2" name="Rectangle 1">
            <a:extLst>
              <a:ext uri="{FF2B5EF4-FFF2-40B4-BE49-F238E27FC236}">
                <a16:creationId xmlns:a16="http://schemas.microsoft.com/office/drawing/2014/main" id="{098EFF58-AF55-F800-B12F-259AC51CE92A}"/>
              </a:ext>
            </a:extLst>
          </p:cNvPr>
          <p:cNvSpPr/>
          <p:nvPr/>
        </p:nvSpPr>
        <p:spPr>
          <a:xfrm>
            <a:off x="1524000" y="1866391"/>
            <a:ext cx="15827290" cy="905056"/>
          </a:xfrm>
          <a:prstGeom prst="rect">
            <a:avLst/>
          </a:prstGeom>
        </p:spPr>
        <p:txBody>
          <a:bodyPr wrap="square">
            <a:spAutoFit/>
          </a:bodyPr>
          <a:lstStyle/>
          <a:p>
            <a:pPr algn="just">
              <a:lnSpc>
                <a:spcPct val="150000"/>
              </a:lnSpc>
              <a:spcAft>
                <a:spcPts val="1067"/>
              </a:spcAft>
              <a:tabLst>
                <a:tab pos="2997125" algn="l"/>
              </a:tabLst>
            </a:pPr>
            <a:r>
              <a:rPr lang="en-US" sz="4000" b="1">
                <a:latin typeface="Times New Roman" panose="02020603050405020304" pitchFamily="18" charset="0"/>
                <a:cs typeface="Times New Roman" panose="02020603050405020304" pitchFamily="18" charset="0"/>
              </a:rPr>
              <a:t>II. TÌM HIỂU CHI TIẾT</a:t>
            </a:r>
            <a:endParaRPr lang="en-US" sz="400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15FD3B2-D324-38E7-61CE-FD66370706AC}"/>
              </a:ext>
            </a:extLst>
          </p:cNvPr>
          <p:cNvSpPr txBox="1"/>
          <p:nvPr/>
        </p:nvSpPr>
        <p:spPr>
          <a:xfrm>
            <a:off x="1512277" y="3151938"/>
            <a:ext cx="11289957" cy="707886"/>
          </a:xfrm>
          <a:prstGeom prst="rect">
            <a:avLst/>
          </a:prstGeom>
          <a:noFill/>
        </p:spPr>
        <p:txBody>
          <a:bodyPr wrap="square">
            <a:spAutoFit/>
          </a:bodyPr>
          <a:lstStyle/>
          <a:p>
            <a:r>
              <a:rPr lang="en-US" sz="4000" b="1">
                <a:effectLst/>
                <a:latin typeface="Times New Roman" panose="02020603050405020304" pitchFamily="18" charset="0"/>
                <a:ea typeface="Times New Roman" panose="02020603050405020304" pitchFamily="18" charset="0"/>
              </a:rPr>
              <a:t>2. Cách xây dựng nhân vật trong truyện</a:t>
            </a:r>
            <a:endParaRPr lang="en-US" sz="4000"/>
          </a:p>
        </p:txBody>
      </p:sp>
    </p:spTree>
    <p:extLst>
      <p:ext uri="{BB962C8B-B14F-4D97-AF65-F5344CB8AC3E}">
        <p14:creationId xmlns:p14="http://schemas.microsoft.com/office/powerpoint/2010/main" val="21590178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4"/>
          <p:cNvSpPr/>
          <p:nvPr/>
        </p:nvSpPr>
        <p:spPr>
          <a:xfrm>
            <a:off x="609600" y="2400300"/>
            <a:ext cx="8077200" cy="5943600"/>
          </a:xfrm>
          <a:custGeom>
            <a:avLst/>
            <a:gdLst/>
            <a:ahLst/>
            <a:cxnLst/>
            <a:rect l="l" t="t" r="r" b="b"/>
            <a:pathLst>
              <a:path w="5378824" h="4114800">
                <a:moveTo>
                  <a:pt x="0" y="0"/>
                </a:moveTo>
                <a:lnTo>
                  <a:pt x="5378823" y="0"/>
                </a:lnTo>
                <a:lnTo>
                  <a:pt x="537882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TextBox 18"/>
          <p:cNvSpPr txBox="1"/>
          <p:nvPr/>
        </p:nvSpPr>
        <p:spPr>
          <a:xfrm>
            <a:off x="9296400" y="2961183"/>
            <a:ext cx="7366853" cy="3495380"/>
          </a:xfrm>
          <a:prstGeom prst="rect">
            <a:avLst/>
          </a:prstGeom>
        </p:spPr>
        <p:txBody>
          <a:bodyPr wrap="square" lIns="0" tIns="0" rIns="0" bIns="0" rtlCol="0" anchor="t">
            <a:spAutoFit/>
          </a:bodyPr>
          <a:lstStyle/>
          <a:p>
            <a:pPr algn="just">
              <a:lnSpc>
                <a:spcPts val="9360"/>
              </a:lnSpc>
              <a:spcBef>
                <a:spcPct val="0"/>
              </a:spcBef>
            </a:pP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hát</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đã</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khơi</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gợi</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em</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tình</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cảm</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cảm</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err="1">
                <a:solidFill>
                  <a:schemeClr val="tx1">
                    <a:lumMod val="95000"/>
                    <a:lumOff val="5000"/>
                  </a:schemeClr>
                </a:solidFill>
                <a:latin typeface="Times New Roman" panose="02020603050405020304" pitchFamily="18" charset="0"/>
                <a:cs typeface="Times New Roman" panose="02020603050405020304" pitchFamily="18" charset="0"/>
              </a:rPr>
              <a:t>xúc</a:t>
            </a:r>
            <a:r>
              <a:rPr lang="en-US" sz="5400" b="1">
                <a:solidFill>
                  <a:schemeClr val="tx1">
                    <a:lumMod val="95000"/>
                    <a:lumOff val="5000"/>
                  </a:schemeClr>
                </a:solidFill>
                <a:latin typeface="Times New Roman" panose="02020603050405020304" pitchFamily="18" charset="0"/>
                <a:cs typeface="Times New Roman" panose="02020603050405020304" pitchFamily="18" charset="0"/>
              </a:rPr>
              <a:t> gì?</a:t>
            </a:r>
            <a:endParaRPr lang="en-US" sz="5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4" name="Canh Dieu">
            <a:extLst>
              <a:ext uri="{FF2B5EF4-FFF2-40B4-BE49-F238E27FC236}">
                <a16:creationId xmlns:a16="http://schemas.microsoft.com/office/drawing/2014/main" id="{DB03E12A-2C18-8403-7396-9175DAAB00BB}"/>
              </a:ext>
            </a:extLst>
          </p:cNvPr>
          <p:cNvPicPr>
            <a:picLocks noChangeAspect="1"/>
          </p:cNvPicPr>
          <p:nvPr/>
        </p:nvPicPr>
        <p:blipFill>
          <a:blip r:embed="rId5"/>
          <a:stretch>
            <a:fillRect/>
          </a:stretch>
        </p:blipFill>
        <p:spPr>
          <a:xfrm>
            <a:off x="85060" y="91398"/>
            <a:ext cx="1438940" cy="1735140"/>
          </a:xfrm>
          <a:prstGeom prst="rect">
            <a:avLst/>
          </a:prstGeom>
        </p:spPr>
      </p:pic>
    </p:spTree>
    <p:extLst>
      <p:ext uri="{BB962C8B-B14F-4D97-AF65-F5344CB8AC3E}">
        <p14:creationId xmlns:p14="http://schemas.microsoft.com/office/powerpoint/2010/main" val="873777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2773" cy="1394502"/>
          </a:xfrm>
          <a:prstGeom prst="rect">
            <a:avLst/>
          </a:prstGeom>
        </p:spPr>
      </p:pic>
      <p:grpSp>
        <p:nvGrpSpPr>
          <p:cNvPr id="8" name="Group 7">
            <a:extLst>
              <a:ext uri="{FF2B5EF4-FFF2-40B4-BE49-F238E27FC236}">
                <a16:creationId xmlns:a16="http://schemas.microsoft.com/office/drawing/2014/main"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2" name="Rectangle 1">
            <a:extLst>
              <a:ext uri="{FF2B5EF4-FFF2-40B4-BE49-F238E27FC236}">
                <a16:creationId xmlns:a16="http://schemas.microsoft.com/office/drawing/2014/main" id="{098EFF58-AF55-F800-B12F-259AC51CE92A}"/>
              </a:ext>
            </a:extLst>
          </p:cNvPr>
          <p:cNvSpPr/>
          <p:nvPr/>
        </p:nvSpPr>
        <p:spPr>
          <a:xfrm>
            <a:off x="1350257" y="1895698"/>
            <a:ext cx="15827290" cy="905056"/>
          </a:xfrm>
          <a:prstGeom prst="rect">
            <a:avLst/>
          </a:prstGeom>
        </p:spPr>
        <p:txBody>
          <a:bodyPr wrap="square">
            <a:spAutoFit/>
          </a:bodyPr>
          <a:lstStyle/>
          <a:p>
            <a:pPr algn="just">
              <a:lnSpc>
                <a:spcPct val="150000"/>
              </a:lnSpc>
              <a:spcAft>
                <a:spcPts val="1067"/>
              </a:spcAft>
              <a:tabLst>
                <a:tab pos="2997125" algn="l"/>
              </a:tabLst>
            </a:pPr>
            <a:r>
              <a:rPr lang="en-US" sz="4000" b="1">
                <a:latin typeface="Times New Roman" panose="02020603050405020304" pitchFamily="18" charset="0"/>
                <a:cs typeface="Times New Roman" panose="02020603050405020304" pitchFamily="18" charset="0"/>
              </a:rPr>
              <a:t>II. TÌM HIỂU CHI TIẾT</a:t>
            </a:r>
            <a:endParaRPr lang="en-US" sz="400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15FD3B2-D324-38E7-61CE-FD66370706AC}"/>
              </a:ext>
            </a:extLst>
          </p:cNvPr>
          <p:cNvSpPr txBox="1"/>
          <p:nvPr/>
        </p:nvSpPr>
        <p:spPr>
          <a:xfrm>
            <a:off x="1332672" y="2881848"/>
            <a:ext cx="11289957" cy="3785652"/>
          </a:xfrm>
          <a:prstGeom prst="rect">
            <a:avLst/>
          </a:prstGeom>
          <a:noFill/>
        </p:spPr>
        <p:txBody>
          <a:bodyPr wrap="square">
            <a:spAutoFit/>
          </a:bodyPr>
          <a:lstStyle/>
          <a:p>
            <a:r>
              <a:rPr lang="en-US" sz="4000" b="1">
                <a:effectLst/>
                <a:latin typeface="Times New Roman" panose="02020603050405020304" pitchFamily="18" charset="0"/>
                <a:ea typeface="Times New Roman" panose="02020603050405020304" pitchFamily="18" charset="0"/>
              </a:rPr>
              <a:t>2. Cách xây dựng nhân vật trong truyện</a:t>
            </a:r>
          </a:p>
          <a:p>
            <a:pPr marL="0" marR="0">
              <a:spcBef>
                <a:spcPts val="0"/>
              </a:spcBef>
              <a:spcAft>
                <a:spcPts val="0"/>
              </a:spcAft>
            </a:pPr>
            <a:r>
              <a:rPr lang="en-US" sz="4000" b="1">
                <a:effectLst/>
                <a:latin typeface="Times New Roman" panose="02020603050405020304" pitchFamily="18" charset="0"/>
                <a:ea typeface="Times New Roman" panose="02020603050405020304" pitchFamily="18" charset="0"/>
                <a:cs typeface="Times New Roman" panose="02020603050405020304" pitchFamily="18" charset="0"/>
              </a:rPr>
              <a:t>a. Nhân vật “tôi”</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en-US" sz="4000" b="1" i="1">
                <a:effectLst/>
                <a:latin typeface="Times New Roman" panose="02020603050405020304" pitchFamily="18" charset="0"/>
                <a:ea typeface="Times New Roman" panose="02020603050405020304" pitchFamily="18" charset="0"/>
                <a:cs typeface="Times New Roman" panose="02020603050405020304" pitchFamily="18" charset="0"/>
              </a:rPr>
              <a:t>* Nhân vật được miêu tả qua:</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Lời nói: Xin mẹ được cầm bút thước</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Hành động: Nâng niu sách vở…</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Tâm trạng: Có sự thay đổi theo trình tự không gian</a:t>
            </a:r>
            <a:endParaRPr lang="en-US" sz="4000">
              <a:effectLst/>
              <a:latin typeface=".VnTime" panose="020B720000000000000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231779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2773" cy="1394502"/>
          </a:xfrm>
          <a:prstGeom prst="rect">
            <a:avLst/>
          </a:prstGeom>
        </p:spPr>
      </p:pic>
      <p:grpSp>
        <p:nvGrpSpPr>
          <p:cNvPr id="8" name="Group 7">
            <a:extLst>
              <a:ext uri="{FF2B5EF4-FFF2-40B4-BE49-F238E27FC236}">
                <a16:creationId xmlns:a16="http://schemas.microsoft.com/office/drawing/2014/main"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2" name="Rectangle 1">
            <a:extLst>
              <a:ext uri="{FF2B5EF4-FFF2-40B4-BE49-F238E27FC236}">
                <a16:creationId xmlns:a16="http://schemas.microsoft.com/office/drawing/2014/main" id="{098EFF58-AF55-F800-B12F-259AC51CE92A}"/>
              </a:ext>
            </a:extLst>
          </p:cNvPr>
          <p:cNvSpPr/>
          <p:nvPr/>
        </p:nvSpPr>
        <p:spPr>
          <a:xfrm>
            <a:off x="1350257" y="1771965"/>
            <a:ext cx="15827290" cy="905056"/>
          </a:xfrm>
          <a:prstGeom prst="rect">
            <a:avLst/>
          </a:prstGeom>
        </p:spPr>
        <p:txBody>
          <a:bodyPr wrap="square">
            <a:spAutoFit/>
          </a:bodyPr>
          <a:lstStyle/>
          <a:p>
            <a:pPr algn="just">
              <a:lnSpc>
                <a:spcPct val="150000"/>
              </a:lnSpc>
              <a:spcAft>
                <a:spcPts val="1067"/>
              </a:spcAft>
              <a:tabLst>
                <a:tab pos="2997125" algn="l"/>
              </a:tabLst>
            </a:pPr>
            <a:r>
              <a:rPr lang="en-US" sz="4000" b="1">
                <a:latin typeface="Times New Roman" panose="02020603050405020304" pitchFamily="18" charset="0"/>
                <a:cs typeface="Times New Roman" panose="02020603050405020304" pitchFamily="18" charset="0"/>
              </a:rPr>
              <a:t>II. TÌM HIỂU CHI TIẾT</a:t>
            </a:r>
            <a:endParaRPr lang="en-US" sz="400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15FD3B2-D324-38E7-61CE-FD66370706AC}"/>
              </a:ext>
            </a:extLst>
          </p:cNvPr>
          <p:cNvSpPr txBox="1"/>
          <p:nvPr/>
        </p:nvSpPr>
        <p:spPr>
          <a:xfrm>
            <a:off x="1350257" y="2857500"/>
            <a:ext cx="15827290" cy="5016758"/>
          </a:xfrm>
          <a:prstGeom prst="rect">
            <a:avLst/>
          </a:prstGeom>
          <a:noFill/>
        </p:spPr>
        <p:txBody>
          <a:bodyPr wrap="square">
            <a:spAutoFit/>
          </a:bodyPr>
          <a:lstStyle/>
          <a:p>
            <a:r>
              <a:rPr lang="en-US" sz="4000" b="1">
                <a:effectLst/>
                <a:latin typeface="Times New Roman" panose="02020603050405020304" pitchFamily="18" charset="0"/>
                <a:ea typeface="Times New Roman" panose="02020603050405020304" pitchFamily="18" charset="0"/>
              </a:rPr>
              <a:t>2. Cách xây dựng nhân vật trong truyện</a:t>
            </a:r>
          </a:p>
          <a:p>
            <a:pPr marL="0" marR="0">
              <a:spcBef>
                <a:spcPts val="0"/>
              </a:spcBef>
              <a:spcAft>
                <a:spcPts val="0"/>
              </a:spcAft>
            </a:pPr>
            <a:r>
              <a:rPr lang="en-US" sz="4000" b="1">
                <a:effectLst/>
                <a:latin typeface="Times New Roman" panose="02020603050405020304" pitchFamily="18" charset="0"/>
                <a:ea typeface="Times New Roman" panose="02020603050405020304" pitchFamily="18" charset="0"/>
                <a:cs typeface="Times New Roman" panose="02020603050405020304" pitchFamily="18" charset="0"/>
              </a:rPr>
              <a:t>a. Nhân vật “tôi”</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en-US" sz="4000" b="1" i="1">
                <a:effectLst/>
                <a:latin typeface="Times New Roman" panose="02020603050405020304" pitchFamily="18" charset="0"/>
                <a:ea typeface="Times New Roman" panose="02020603050405020304" pitchFamily="18" charset="0"/>
                <a:cs typeface="Times New Roman" panose="02020603050405020304" pitchFamily="18" charset="0"/>
              </a:rPr>
              <a:t>* Nhân vật được miêu tả qua:</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en-US" sz="4000" b="1" i="1">
                <a:effectLst/>
                <a:latin typeface="Times New Roman" panose="02020603050405020304" pitchFamily="18" charset="0"/>
                <a:ea typeface="Times New Roman" panose="02020603050405020304" pitchFamily="18" charset="0"/>
                <a:cs typeface="Times New Roman" panose="02020603050405020304" pitchFamily="18" charset="0"/>
              </a:rPr>
              <a:t>* Tâm trạng của nhân vật tôi</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en-GB" sz="4000">
                <a:effectLst/>
                <a:latin typeface="Times New Roman" panose="02020603050405020304" pitchFamily="18" charset="0"/>
                <a:ea typeface="Times New Roman" panose="02020603050405020304" pitchFamily="18" charset="0"/>
                <a:cs typeface="Times New Roman" panose="02020603050405020304" pitchFamily="18" charset="0"/>
              </a:rPr>
              <a:t>- Ban đầu là  bâng khuâng, phấn chấn đi bên mẹ trên con đường đến trường.</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en-GB" sz="4000">
                <a:effectLst/>
                <a:latin typeface="Times New Roman" panose="02020603050405020304" pitchFamily="18" charset="0"/>
                <a:ea typeface="Times New Roman" panose="02020603050405020304" pitchFamily="18" charset="0"/>
                <a:cs typeface="Times New Roman" panose="02020603050405020304" pitchFamily="18" charset="0"/>
              </a:rPr>
              <a:t>- Sau đó chuyển sang bỡ ngỡ, rụt rè khi đứng ở sân trường. Tiếp đến là cảm thấy lúng túng, vụng về, sau đó, giật mình khi nghe gọi đến tên rồi bật khóc.</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en-GB" sz="4000">
                <a:effectLst/>
                <a:latin typeface="Times New Roman" panose="02020603050405020304" pitchFamily="18" charset="0"/>
                <a:ea typeface="Times New Roman" panose="02020603050405020304" pitchFamily="18" charset="0"/>
                <a:cs typeface="Times New Roman" panose="02020603050405020304" pitchFamily="18" charset="0"/>
              </a:rPr>
              <a:t>- Cuối cùng là cảm giác vừa xa lạ vừa thân quen khi ngồi trong lớp học.</a:t>
            </a:r>
            <a:endParaRPr lang="en-US" sz="4000">
              <a:effectLst/>
              <a:latin typeface=".VnTime" panose="020B720000000000000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97167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1000"/>
                                        <p:tgtEl>
                                          <p:spTgt spid="3">
                                            <p:txEl>
                                              <p:pRg st="4" end="4"/>
                                            </p:txEl>
                                          </p:spTgt>
                                        </p:tgtEl>
                                      </p:cBhvr>
                                    </p:animEffect>
                                    <p:anim calcmode="lin" valueType="num">
                                      <p:cBhvr>
                                        <p:cTn id="1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4" end="4"/>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1000"/>
                                        <p:tgtEl>
                                          <p:spTgt spid="3">
                                            <p:txEl>
                                              <p:pRg st="5" end="5"/>
                                            </p:txEl>
                                          </p:spTgt>
                                        </p:tgtEl>
                                      </p:cBhvr>
                                    </p:animEffect>
                                    <p:anim calcmode="lin" valueType="num">
                                      <p:cBhvr>
                                        <p:cTn id="1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5" end="5"/>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1000"/>
                                        <p:tgtEl>
                                          <p:spTgt spid="3">
                                            <p:txEl>
                                              <p:pRg st="6" end="6"/>
                                            </p:txEl>
                                          </p:spTgt>
                                        </p:tgtEl>
                                      </p:cBhvr>
                                    </p:animEffect>
                                    <p:anim calcmode="lin" valueType="num">
                                      <p:cBhvr>
                                        <p:cTn id="2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2773" cy="1394502"/>
          </a:xfrm>
          <a:prstGeom prst="rect">
            <a:avLst/>
          </a:prstGeom>
        </p:spPr>
      </p:pic>
      <p:grpSp>
        <p:nvGrpSpPr>
          <p:cNvPr id="8" name="Group 7">
            <a:extLst>
              <a:ext uri="{FF2B5EF4-FFF2-40B4-BE49-F238E27FC236}">
                <a16:creationId xmlns:a16="http://schemas.microsoft.com/office/drawing/2014/main"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2" name="Rectangle 1">
            <a:extLst>
              <a:ext uri="{FF2B5EF4-FFF2-40B4-BE49-F238E27FC236}">
                <a16:creationId xmlns:a16="http://schemas.microsoft.com/office/drawing/2014/main" id="{098EFF58-AF55-F800-B12F-259AC51CE92A}"/>
              </a:ext>
            </a:extLst>
          </p:cNvPr>
          <p:cNvSpPr/>
          <p:nvPr/>
        </p:nvSpPr>
        <p:spPr>
          <a:xfrm>
            <a:off x="1373703" y="1506415"/>
            <a:ext cx="15827290" cy="905056"/>
          </a:xfrm>
          <a:prstGeom prst="rect">
            <a:avLst/>
          </a:prstGeom>
        </p:spPr>
        <p:txBody>
          <a:bodyPr wrap="square">
            <a:spAutoFit/>
          </a:bodyPr>
          <a:lstStyle/>
          <a:p>
            <a:pPr algn="just">
              <a:lnSpc>
                <a:spcPct val="150000"/>
              </a:lnSpc>
              <a:spcAft>
                <a:spcPts val="1067"/>
              </a:spcAft>
              <a:tabLst>
                <a:tab pos="2997125" algn="l"/>
              </a:tabLst>
            </a:pPr>
            <a:r>
              <a:rPr lang="en-US" sz="4000" b="1">
                <a:latin typeface="Times New Roman" panose="02020603050405020304" pitchFamily="18" charset="0"/>
                <a:cs typeface="Times New Roman" panose="02020603050405020304" pitchFamily="18" charset="0"/>
              </a:rPr>
              <a:t>II. TÌM HIỂU CHI TIẾT</a:t>
            </a:r>
            <a:endParaRPr lang="en-US" sz="400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15FD3B2-D324-38E7-61CE-FD66370706AC}"/>
              </a:ext>
            </a:extLst>
          </p:cNvPr>
          <p:cNvSpPr txBox="1"/>
          <p:nvPr/>
        </p:nvSpPr>
        <p:spPr>
          <a:xfrm>
            <a:off x="1403011" y="2628900"/>
            <a:ext cx="15827290" cy="5632311"/>
          </a:xfrm>
          <a:prstGeom prst="rect">
            <a:avLst/>
          </a:prstGeom>
          <a:noFill/>
        </p:spPr>
        <p:txBody>
          <a:bodyPr wrap="square">
            <a:spAutoFit/>
          </a:bodyPr>
          <a:lstStyle/>
          <a:p>
            <a:r>
              <a:rPr lang="en-US" sz="4000" b="1">
                <a:effectLst/>
                <a:latin typeface="Times New Roman" panose="02020603050405020304" pitchFamily="18" charset="0"/>
                <a:ea typeface="Times New Roman" panose="02020603050405020304" pitchFamily="18" charset="0"/>
              </a:rPr>
              <a:t>2. Cách xây dựng nhân vật trong truyện</a:t>
            </a:r>
          </a:p>
          <a:p>
            <a:pPr marL="0" marR="0">
              <a:spcBef>
                <a:spcPts val="0"/>
              </a:spcBef>
              <a:spcAft>
                <a:spcPts val="0"/>
              </a:spcAft>
            </a:pPr>
            <a:r>
              <a:rPr lang="en-US" sz="4000" b="1">
                <a:effectLst/>
                <a:latin typeface="Times New Roman" panose="02020603050405020304" pitchFamily="18" charset="0"/>
                <a:ea typeface="Times New Roman" panose="02020603050405020304" pitchFamily="18" charset="0"/>
                <a:cs typeface="Times New Roman" panose="02020603050405020304" pitchFamily="18" charset="0"/>
              </a:rPr>
              <a:t>a. Nhân vật “tôi”</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en-GB" sz="4000" b="1" i="1">
                <a:effectLst/>
                <a:latin typeface="Times New Roman" panose="02020603050405020304" pitchFamily="18" charset="0"/>
                <a:ea typeface="Times New Roman" panose="02020603050405020304" pitchFamily="18" charset="0"/>
                <a:cs typeface="Times New Roman" panose="02020603050405020304" pitchFamily="18" charset="0"/>
              </a:rPr>
              <a:t>* Nghệ thuật so sánh:</a:t>
            </a:r>
            <a:endParaRPr lang="en-US" sz="4000">
              <a:effectLst/>
              <a:latin typeface=".VnTime" panose="020B7200000000000000"/>
              <a:ea typeface="Times New Roman" panose="02020603050405020304" pitchFamily="18" charset="0"/>
              <a:cs typeface="Times New Roman" panose="02020603050405020304" pitchFamily="18" charset="0"/>
            </a:endParaRPr>
          </a:p>
          <a:p>
            <a:pPr marL="571500" marR="0" indent="-571500">
              <a:spcBef>
                <a:spcPts val="0"/>
              </a:spcBef>
              <a:spcAft>
                <a:spcPts val="0"/>
              </a:spcAft>
              <a:buFontTx/>
              <a:buChar char="-"/>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những cảm giác trong sáng ấy nảy nở trong lòng tôi như mấy cánh hoa tươi mỉm cười giữa bầu trời quang đãng” </a:t>
            </a:r>
          </a:p>
          <a:p>
            <a:pPr marR="0">
              <a:spcBef>
                <a:spcPts val="0"/>
              </a:spcBef>
              <a:spcAft>
                <a:spcPts val="0"/>
              </a:spcAft>
            </a:pPr>
            <a:r>
              <a:rPr lang="en-US" sz="4000" b="1">
                <a:effectLst/>
                <a:latin typeface="Times New Roman" panose="02020603050405020304" pitchFamily="18" charset="0"/>
                <a:ea typeface="Times New Roman" panose="02020603050405020304" pitchFamily="18" charset="0"/>
                <a:cs typeface="Times New Roman" panose="02020603050405020304" pitchFamily="18" charset="0"/>
              </a:rPr>
              <a:t>→ tình cảm đẹp đẽ, trong sáng của cậu bé lần đầu đi học.</a:t>
            </a:r>
            <a:endParaRPr lang="en-US" sz="4000">
              <a:effectLst/>
              <a:latin typeface=".VnTime" panose="020B7200000000000000"/>
              <a:ea typeface="Times New Roman" panose="02020603050405020304" pitchFamily="18" charset="0"/>
              <a:cs typeface="Times New Roman" panose="02020603050405020304" pitchFamily="18" charset="0"/>
            </a:endParaRPr>
          </a:p>
          <a:p>
            <a:pPr marL="571500" marR="0" indent="-571500">
              <a:spcBef>
                <a:spcPts val="0"/>
              </a:spcBef>
              <a:spcAft>
                <a:spcPts val="0"/>
              </a:spcAft>
              <a:buFontTx/>
              <a:buChar char="-"/>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“Họ như con chim non đứng bên bờ tổ nhìn quãng trời rộng muốn bay, nhưng còn ngập ngừng e sợ” </a:t>
            </a:r>
          </a:p>
          <a:p>
            <a:pPr marR="0">
              <a:spcBef>
                <a:spcPts val="0"/>
              </a:spcBef>
              <a:spcAft>
                <a:spcPts val="0"/>
              </a:spcAft>
            </a:pPr>
            <a:r>
              <a:rPr lang="en-US" sz="4000" b="1">
                <a:effectLst/>
                <a:latin typeface="Times New Roman" panose="02020603050405020304" pitchFamily="18" charset="0"/>
                <a:ea typeface="Times New Roman" panose="02020603050405020304" pitchFamily="18" charset="0"/>
                <a:cs typeface="Times New Roman" panose="02020603050405020304" pitchFamily="18" charset="0"/>
              </a:rPr>
              <a:t>→ sự non nớt, khát vọng của những cậu học sinh.</a:t>
            </a:r>
            <a:endParaRPr lang="en-US" sz="4000">
              <a:effectLst/>
              <a:latin typeface=".VnTime" panose="020B720000000000000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928962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1000"/>
                                        <p:tgtEl>
                                          <p:spTgt spid="3">
                                            <p:txEl>
                                              <p:pRg st="3" end="3"/>
                                            </p:txEl>
                                          </p:spTgt>
                                        </p:tgtEl>
                                      </p:cBhvr>
                                    </p:animEffect>
                                    <p:anim calcmode="lin" valueType="num">
                                      <p:cBhvr>
                                        <p:cTn id="1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3" end="3"/>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1000"/>
                                        <p:tgtEl>
                                          <p:spTgt spid="3">
                                            <p:txEl>
                                              <p:pRg st="4" end="4"/>
                                            </p:txEl>
                                          </p:spTgt>
                                        </p:tgtEl>
                                      </p:cBhvr>
                                    </p:animEffect>
                                    <p:anim calcmode="lin" valueType="num">
                                      <p:cBhvr>
                                        <p:cTn id="1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1000"/>
                                        <p:tgtEl>
                                          <p:spTgt spid="3">
                                            <p:txEl>
                                              <p:pRg st="5" end="5"/>
                                            </p:txEl>
                                          </p:spTgt>
                                        </p:tgtEl>
                                      </p:cBhvr>
                                    </p:animEffect>
                                    <p:anim calcmode="lin" valueType="num">
                                      <p:cBhvr>
                                        <p:cTn id="2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5" end="5"/>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1000"/>
                                        <p:tgtEl>
                                          <p:spTgt spid="3">
                                            <p:txEl>
                                              <p:pRg st="6" end="6"/>
                                            </p:txEl>
                                          </p:spTgt>
                                        </p:tgtEl>
                                      </p:cBhvr>
                                    </p:animEffect>
                                    <p:anim calcmode="lin" valueType="num">
                                      <p:cBhvr>
                                        <p:cTn id="31"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2773" cy="1394502"/>
          </a:xfrm>
          <a:prstGeom prst="rect">
            <a:avLst/>
          </a:prstGeom>
        </p:spPr>
      </p:pic>
      <p:grpSp>
        <p:nvGrpSpPr>
          <p:cNvPr id="8" name="Group 7">
            <a:extLst>
              <a:ext uri="{FF2B5EF4-FFF2-40B4-BE49-F238E27FC236}">
                <a16:creationId xmlns:a16="http://schemas.microsoft.com/office/drawing/2014/main"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2" name="Rectangle 1">
            <a:extLst>
              <a:ext uri="{FF2B5EF4-FFF2-40B4-BE49-F238E27FC236}">
                <a16:creationId xmlns:a16="http://schemas.microsoft.com/office/drawing/2014/main" id="{098EFF58-AF55-F800-B12F-259AC51CE92A}"/>
              </a:ext>
            </a:extLst>
          </p:cNvPr>
          <p:cNvSpPr/>
          <p:nvPr/>
        </p:nvSpPr>
        <p:spPr>
          <a:xfrm>
            <a:off x="1524000" y="1634548"/>
            <a:ext cx="15827290" cy="905056"/>
          </a:xfrm>
          <a:prstGeom prst="rect">
            <a:avLst/>
          </a:prstGeom>
        </p:spPr>
        <p:txBody>
          <a:bodyPr wrap="square">
            <a:spAutoFit/>
          </a:bodyPr>
          <a:lstStyle/>
          <a:p>
            <a:pPr algn="just">
              <a:lnSpc>
                <a:spcPct val="150000"/>
              </a:lnSpc>
              <a:spcAft>
                <a:spcPts val="1067"/>
              </a:spcAft>
              <a:tabLst>
                <a:tab pos="2997125" algn="l"/>
              </a:tabLst>
            </a:pPr>
            <a:r>
              <a:rPr lang="en-US" sz="4000" b="1">
                <a:latin typeface="Times New Roman" panose="02020603050405020304" pitchFamily="18" charset="0"/>
                <a:cs typeface="Times New Roman" panose="02020603050405020304" pitchFamily="18" charset="0"/>
              </a:rPr>
              <a:t>II. TÌM HIỂU CHI TIẾT</a:t>
            </a:r>
            <a:endParaRPr lang="en-US" sz="400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15FD3B2-D324-38E7-61CE-FD66370706AC}"/>
              </a:ext>
            </a:extLst>
          </p:cNvPr>
          <p:cNvSpPr txBox="1"/>
          <p:nvPr/>
        </p:nvSpPr>
        <p:spPr>
          <a:xfrm>
            <a:off x="1494692" y="2688252"/>
            <a:ext cx="15827290" cy="4401205"/>
          </a:xfrm>
          <a:prstGeom prst="rect">
            <a:avLst/>
          </a:prstGeom>
          <a:noFill/>
        </p:spPr>
        <p:txBody>
          <a:bodyPr wrap="square">
            <a:spAutoFit/>
          </a:bodyPr>
          <a:lstStyle/>
          <a:p>
            <a:r>
              <a:rPr lang="en-US" sz="4000" b="1">
                <a:effectLst/>
                <a:latin typeface="Times New Roman" panose="02020603050405020304" pitchFamily="18" charset="0"/>
                <a:ea typeface="Times New Roman" panose="02020603050405020304" pitchFamily="18" charset="0"/>
              </a:rPr>
              <a:t>2. Cách xây dựng nhân vật trong truyện</a:t>
            </a:r>
          </a:p>
          <a:p>
            <a:pPr marL="0" marR="0">
              <a:spcBef>
                <a:spcPts val="0"/>
              </a:spcBef>
              <a:spcAft>
                <a:spcPts val="0"/>
              </a:spcAft>
            </a:pPr>
            <a:r>
              <a:rPr lang="en-US" sz="4000" b="1">
                <a:effectLst/>
                <a:latin typeface="Times New Roman" panose="02020603050405020304" pitchFamily="18" charset="0"/>
                <a:ea typeface="Times New Roman" panose="02020603050405020304" pitchFamily="18" charset="0"/>
                <a:cs typeface="Times New Roman" panose="02020603050405020304" pitchFamily="18" charset="0"/>
              </a:rPr>
              <a:t>a. Nhân vật “tôi”</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en-US" sz="4000" b="1" i="1">
                <a:effectLst/>
                <a:latin typeface="Times New Roman" panose="02020603050405020304" pitchFamily="18" charset="0"/>
                <a:ea typeface="Times New Roman" panose="02020603050405020304" pitchFamily="18" charset="0"/>
                <a:cs typeface="Times New Roman" panose="02020603050405020304" pitchFamily="18" charset="0"/>
              </a:rPr>
              <a:t>* Nhân vật được miêu tả qua</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en-US" sz="4000" b="1" i="1">
                <a:effectLst/>
                <a:latin typeface="Times New Roman" panose="02020603050405020304" pitchFamily="18" charset="0"/>
                <a:ea typeface="Times New Roman" panose="02020603050405020304" pitchFamily="18" charset="0"/>
                <a:cs typeface="Times New Roman" panose="02020603050405020304" pitchFamily="18" charset="0"/>
              </a:rPr>
              <a:t>* Tâm trạng của nhân vật tôi</a:t>
            </a:r>
            <a:endParaRPr lang="en-US" sz="40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n-GB" sz="4000" b="1">
                <a:effectLst/>
                <a:latin typeface="Times New Roman" panose="02020603050405020304" pitchFamily="18" charset="0"/>
                <a:ea typeface="Times New Roman" panose="02020603050405020304" pitchFamily="18" charset="0"/>
              </a:rPr>
              <a:t>=&gt; </a:t>
            </a:r>
            <a:r>
              <a:rPr lang="en-US" sz="4000" b="1">
                <a:effectLst/>
                <a:latin typeface="Times New Roman" panose="02020603050405020304" pitchFamily="18" charset="0"/>
                <a:ea typeface="Times New Roman" panose="02020603050405020304" pitchFamily="18" charset="0"/>
              </a:rPr>
              <a:t>Nhân vật “tôi” là cậu bé hồn nhiên, trong sáng nhưng cũng rất nhạy cảm và đã bắt đầu có ý thức về sự trưởng thành ngay trong ngày đầu tiên đi học.</a:t>
            </a:r>
            <a:endParaRPr lang="en-US" sz="4000">
              <a:effectLst/>
              <a:latin typeface=".VnTime" panose="020B720000000000000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085183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2773" cy="1394502"/>
          </a:xfrm>
          <a:prstGeom prst="rect">
            <a:avLst/>
          </a:prstGeom>
        </p:spPr>
      </p:pic>
      <p:grpSp>
        <p:nvGrpSpPr>
          <p:cNvPr id="8" name="Group 7">
            <a:extLst>
              <a:ext uri="{FF2B5EF4-FFF2-40B4-BE49-F238E27FC236}">
                <a16:creationId xmlns:a16="http://schemas.microsoft.com/office/drawing/2014/main"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2" name="Rectangle 1">
            <a:extLst>
              <a:ext uri="{FF2B5EF4-FFF2-40B4-BE49-F238E27FC236}">
                <a16:creationId xmlns:a16="http://schemas.microsoft.com/office/drawing/2014/main" id="{098EFF58-AF55-F800-B12F-259AC51CE92A}"/>
              </a:ext>
            </a:extLst>
          </p:cNvPr>
          <p:cNvSpPr/>
          <p:nvPr/>
        </p:nvSpPr>
        <p:spPr>
          <a:xfrm>
            <a:off x="1524000" y="1898629"/>
            <a:ext cx="15827290" cy="905056"/>
          </a:xfrm>
          <a:prstGeom prst="rect">
            <a:avLst/>
          </a:prstGeom>
        </p:spPr>
        <p:txBody>
          <a:bodyPr wrap="square">
            <a:spAutoFit/>
          </a:bodyPr>
          <a:lstStyle/>
          <a:p>
            <a:pPr algn="just">
              <a:lnSpc>
                <a:spcPct val="150000"/>
              </a:lnSpc>
              <a:spcAft>
                <a:spcPts val="1067"/>
              </a:spcAft>
              <a:tabLst>
                <a:tab pos="2997125" algn="l"/>
              </a:tabLst>
            </a:pPr>
            <a:r>
              <a:rPr lang="en-US" sz="4000" b="1">
                <a:latin typeface="Times New Roman" panose="02020603050405020304" pitchFamily="18" charset="0"/>
                <a:cs typeface="Times New Roman" panose="02020603050405020304" pitchFamily="18" charset="0"/>
              </a:rPr>
              <a:t>II. TÌM HIỂU CHI TIẾT</a:t>
            </a:r>
            <a:endParaRPr lang="en-US" sz="400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15FD3B2-D324-38E7-61CE-FD66370706AC}"/>
              </a:ext>
            </a:extLst>
          </p:cNvPr>
          <p:cNvSpPr txBox="1"/>
          <p:nvPr/>
        </p:nvSpPr>
        <p:spPr>
          <a:xfrm>
            <a:off x="1518138" y="3009900"/>
            <a:ext cx="15827290" cy="1938992"/>
          </a:xfrm>
          <a:prstGeom prst="rect">
            <a:avLst/>
          </a:prstGeom>
          <a:noFill/>
        </p:spPr>
        <p:txBody>
          <a:bodyPr wrap="square">
            <a:spAutoFit/>
          </a:bodyPr>
          <a:lstStyle/>
          <a:p>
            <a:r>
              <a:rPr lang="en-US" sz="4000" b="1">
                <a:effectLst/>
                <a:latin typeface="Times New Roman" panose="02020603050405020304" pitchFamily="18" charset="0"/>
                <a:ea typeface="Times New Roman" panose="02020603050405020304" pitchFamily="18" charset="0"/>
              </a:rPr>
              <a:t>2. Cách xây dựng nhân vật trong truyện</a:t>
            </a:r>
          </a:p>
          <a:p>
            <a:pPr marL="742950" marR="0" indent="-742950">
              <a:spcBef>
                <a:spcPts val="0"/>
              </a:spcBef>
              <a:spcAft>
                <a:spcPts val="0"/>
              </a:spcAft>
              <a:buAutoNum type="alphaLcPeriod"/>
            </a:pPr>
            <a:r>
              <a:rPr lang="en-US" sz="4000" b="1">
                <a:effectLst/>
                <a:latin typeface="Times New Roman" panose="02020603050405020304" pitchFamily="18" charset="0"/>
                <a:ea typeface="Times New Roman" panose="02020603050405020304" pitchFamily="18" charset="0"/>
                <a:cs typeface="Times New Roman" panose="02020603050405020304" pitchFamily="18" charset="0"/>
              </a:rPr>
              <a:t>Nhân vật “tôi”</a:t>
            </a:r>
          </a:p>
          <a:p>
            <a:pPr marL="742950" marR="0" indent="-742950">
              <a:spcBef>
                <a:spcPts val="0"/>
              </a:spcBef>
              <a:spcAft>
                <a:spcPts val="0"/>
              </a:spcAft>
              <a:buAutoNum type="alphaLcPeriod"/>
            </a:pPr>
            <a:r>
              <a:rPr lang="en-US" sz="4000" b="1">
                <a:latin typeface="Times New Roman" panose="02020603050405020304" pitchFamily="18" charset="0"/>
                <a:ea typeface="Times New Roman" panose="02020603050405020304" pitchFamily="18" charset="0"/>
                <a:cs typeface="Times New Roman" panose="02020603050405020304" pitchFamily="18" charset="0"/>
              </a:rPr>
              <a:t>Các nhân vật khác</a:t>
            </a:r>
            <a:endParaRPr lang="en-US" sz="4000">
              <a:effectLst/>
              <a:latin typeface=".VnTime" panose="020B720000000000000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851359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2773" cy="1394502"/>
          </a:xfrm>
          <a:prstGeom prst="rect">
            <a:avLst/>
          </a:prstGeom>
        </p:spPr>
      </p:pic>
      <p:grpSp>
        <p:nvGrpSpPr>
          <p:cNvPr id="8" name="Group 7">
            <a:extLst>
              <a:ext uri="{FF2B5EF4-FFF2-40B4-BE49-F238E27FC236}">
                <a16:creationId xmlns:a16="http://schemas.microsoft.com/office/drawing/2014/main"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2" name="Rectangle 1">
            <a:extLst>
              <a:ext uri="{FF2B5EF4-FFF2-40B4-BE49-F238E27FC236}">
                <a16:creationId xmlns:a16="http://schemas.microsoft.com/office/drawing/2014/main" id="{098EFF58-AF55-F800-B12F-259AC51CE92A}"/>
              </a:ext>
            </a:extLst>
          </p:cNvPr>
          <p:cNvSpPr/>
          <p:nvPr/>
        </p:nvSpPr>
        <p:spPr>
          <a:xfrm>
            <a:off x="1249555" y="1634548"/>
            <a:ext cx="15827290" cy="905056"/>
          </a:xfrm>
          <a:prstGeom prst="rect">
            <a:avLst/>
          </a:prstGeom>
        </p:spPr>
        <p:txBody>
          <a:bodyPr wrap="square">
            <a:spAutoFit/>
          </a:bodyPr>
          <a:lstStyle/>
          <a:p>
            <a:pPr algn="just">
              <a:lnSpc>
                <a:spcPct val="150000"/>
              </a:lnSpc>
              <a:spcAft>
                <a:spcPts val="1067"/>
              </a:spcAft>
              <a:tabLst>
                <a:tab pos="2997125" algn="l"/>
              </a:tabLst>
            </a:pPr>
            <a:r>
              <a:rPr lang="en-US" sz="4000" b="1">
                <a:latin typeface="Times New Roman" panose="02020603050405020304" pitchFamily="18" charset="0"/>
                <a:cs typeface="Times New Roman" panose="02020603050405020304" pitchFamily="18" charset="0"/>
              </a:rPr>
              <a:t>II. TÌM HIỂU CHI TIẾT</a:t>
            </a:r>
            <a:endParaRPr lang="en-US" sz="400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15FD3B2-D324-38E7-61CE-FD66370706AC}"/>
              </a:ext>
            </a:extLst>
          </p:cNvPr>
          <p:cNvSpPr txBox="1"/>
          <p:nvPr/>
        </p:nvSpPr>
        <p:spPr>
          <a:xfrm>
            <a:off x="1255417" y="2519089"/>
            <a:ext cx="15827290" cy="707886"/>
          </a:xfrm>
          <a:prstGeom prst="rect">
            <a:avLst/>
          </a:prstGeom>
          <a:noFill/>
        </p:spPr>
        <p:txBody>
          <a:bodyPr wrap="square">
            <a:spAutoFit/>
          </a:bodyPr>
          <a:lstStyle/>
          <a:p>
            <a:r>
              <a:rPr lang="en-US" sz="4000" b="1">
                <a:effectLst/>
                <a:latin typeface="Times New Roman" panose="02020603050405020304" pitchFamily="18" charset="0"/>
                <a:ea typeface="Times New Roman" panose="02020603050405020304" pitchFamily="18" charset="0"/>
              </a:rPr>
              <a:t>2. Cách xây dựng nhân vật trong truyện</a:t>
            </a:r>
          </a:p>
        </p:txBody>
      </p:sp>
      <p:sp>
        <p:nvSpPr>
          <p:cNvPr id="7" name="TextBox 6">
            <a:extLst>
              <a:ext uri="{FF2B5EF4-FFF2-40B4-BE49-F238E27FC236}">
                <a16:creationId xmlns:a16="http://schemas.microsoft.com/office/drawing/2014/main" id="{F10B8ABC-0D17-D9DF-7CC7-1CBBA29485DA}"/>
              </a:ext>
            </a:extLst>
          </p:cNvPr>
          <p:cNvSpPr txBox="1"/>
          <p:nvPr/>
        </p:nvSpPr>
        <p:spPr>
          <a:xfrm>
            <a:off x="1676400" y="3424145"/>
            <a:ext cx="15400445" cy="5016758"/>
          </a:xfrm>
          <a:prstGeom prst="rect">
            <a:avLst/>
          </a:prstGeom>
          <a:noFill/>
        </p:spPr>
        <p:txBody>
          <a:bodyPr wrap="square">
            <a:spAutoFit/>
          </a:bodyPr>
          <a:lstStyle/>
          <a:p>
            <a:pPr marL="0" marR="0">
              <a:spcBef>
                <a:spcPts val="0"/>
              </a:spcBef>
              <a:spcAft>
                <a:spcPts val="0"/>
              </a:spcAft>
            </a:pPr>
            <a:r>
              <a:rPr lang="en-US" sz="4000" b="1">
                <a:effectLst/>
                <a:latin typeface="Times New Roman" panose="02020603050405020304" pitchFamily="18" charset="0"/>
                <a:ea typeface="Times New Roman" panose="02020603050405020304" pitchFamily="18" charset="0"/>
                <a:cs typeface="Times New Roman" panose="02020603050405020304" pitchFamily="18" charset="0"/>
              </a:rPr>
              <a:t>* Ông Đốc</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en-US" sz="4000" i="1">
                <a:effectLst/>
                <a:latin typeface="Times New Roman" panose="02020603050405020304" pitchFamily="18" charset="0"/>
                <a:ea typeface="Times New Roman" panose="02020603050405020304" pitchFamily="18" charset="0"/>
                <a:cs typeface="Times New Roman" panose="02020603050405020304" pitchFamily="18" charset="0"/>
              </a:rPr>
              <a:t>- Lời nói:</a:t>
            </a: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“Thế là các em vào lớp 5, các em phải cố gắng học để thầy mẹ được vui lòng, để thầy dạy các em được sung sướng”. “Thôi các em  nên đứng đây để sắp hàng vào lớp”. “ Các em đừng khóc. Trưa nay các em được về nhà cơ mà”</a:t>
            </a:r>
            <a:endParaRPr lang="en-US" sz="4000">
              <a:effectLst/>
              <a:latin typeface=".VnTime" panose="020B7200000000000000"/>
              <a:ea typeface="Times New Roman" panose="02020603050405020304" pitchFamily="18" charset="0"/>
              <a:cs typeface="Times New Roman" panose="02020603050405020304" pitchFamily="18" charset="0"/>
            </a:endParaRPr>
          </a:p>
          <a:p>
            <a:pPr marR="0">
              <a:spcBef>
                <a:spcPts val="0"/>
              </a:spcBef>
              <a:spcAft>
                <a:spcPts val="0"/>
              </a:spcAft>
            </a:pPr>
            <a:r>
              <a:rPr lang="en-US" sz="4000" i="1">
                <a:effectLst/>
                <a:latin typeface="Times New Roman" panose="02020603050405020304" pitchFamily="18" charset="0"/>
                <a:ea typeface="Times New Roman" panose="02020603050405020304" pitchFamily="18" charset="0"/>
                <a:cs typeface="Times New Roman" panose="02020603050405020304" pitchFamily="18" charset="0"/>
              </a:rPr>
              <a:t>- Hành động: </a:t>
            </a: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Nhìn học trò 1 cách hiền từ và cảm động.</a:t>
            </a:r>
            <a:r>
              <a:rPr lang="en-US" sz="4000" i="1">
                <a:effectLst/>
                <a:latin typeface="Times New Roman" panose="02020603050405020304" pitchFamily="18" charset="0"/>
                <a:ea typeface="Times New Roman" panose="02020603050405020304" pitchFamily="18" charset="0"/>
                <a:cs typeface="Times New Roman" panose="02020603050405020304" pitchFamily="18" charset="0"/>
              </a:rPr>
              <a:t> </a:t>
            </a:r>
          </a:p>
          <a:p>
            <a:r>
              <a:rPr lang="en-US" sz="4000" b="1" i="1">
                <a:effectLst/>
                <a:latin typeface="Times New Roman" panose="02020603050405020304" pitchFamily="18" charset="0"/>
                <a:ea typeface="Times New Roman" panose="02020603050405020304" pitchFamily="18" charset="0"/>
                <a:cs typeface="Times New Roman" panose="02020603050405020304" pitchFamily="18" charset="0"/>
              </a:rPr>
              <a:t>=&gt; Ông Đốc là một người thầy, một lãnh đạo hiền từ, thân thiện và yêu thương học sinh.</a:t>
            </a:r>
            <a:endParaRPr lang="en-US" sz="4000">
              <a:effectLst/>
              <a:latin typeface=".VnTime" panose="020B720000000000000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162408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Effect transition="in" filter="fade">
                                      <p:cBhvr>
                                        <p:cTn id="13" dur="1000"/>
                                        <p:tgtEl>
                                          <p:spTgt spid="7">
                                            <p:txEl>
                                              <p:pRg st="1" end="1"/>
                                            </p:txEl>
                                          </p:spTgt>
                                        </p:tgtEl>
                                      </p:cBhvr>
                                    </p:animEffect>
                                    <p:anim calcmode="lin" valueType="num">
                                      <p:cBhvr>
                                        <p:cTn id="14"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7">
                                            <p:txEl>
                                              <p:pRg st="1" end="1"/>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fade">
                                      <p:cBhvr>
                                        <p:cTn id="18" dur="1000"/>
                                        <p:tgtEl>
                                          <p:spTgt spid="7">
                                            <p:txEl>
                                              <p:pRg st="2" end="2"/>
                                            </p:txEl>
                                          </p:spTgt>
                                        </p:tgtEl>
                                      </p:cBhvr>
                                    </p:animEffect>
                                    <p:anim calcmode="lin" valueType="num">
                                      <p:cBhvr>
                                        <p:cTn id="19"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2773" cy="1394502"/>
          </a:xfrm>
          <a:prstGeom prst="rect">
            <a:avLst/>
          </a:prstGeom>
        </p:spPr>
      </p:pic>
      <p:grpSp>
        <p:nvGrpSpPr>
          <p:cNvPr id="8" name="Group 7">
            <a:extLst>
              <a:ext uri="{FF2B5EF4-FFF2-40B4-BE49-F238E27FC236}">
                <a16:creationId xmlns:a16="http://schemas.microsoft.com/office/drawing/2014/main"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2" name="Rectangle 1">
            <a:extLst>
              <a:ext uri="{FF2B5EF4-FFF2-40B4-BE49-F238E27FC236}">
                <a16:creationId xmlns:a16="http://schemas.microsoft.com/office/drawing/2014/main" id="{098EFF58-AF55-F800-B12F-259AC51CE92A}"/>
              </a:ext>
            </a:extLst>
          </p:cNvPr>
          <p:cNvSpPr/>
          <p:nvPr/>
        </p:nvSpPr>
        <p:spPr>
          <a:xfrm>
            <a:off x="1249555" y="1634548"/>
            <a:ext cx="15827290" cy="905056"/>
          </a:xfrm>
          <a:prstGeom prst="rect">
            <a:avLst/>
          </a:prstGeom>
        </p:spPr>
        <p:txBody>
          <a:bodyPr wrap="square">
            <a:spAutoFit/>
          </a:bodyPr>
          <a:lstStyle/>
          <a:p>
            <a:pPr algn="just">
              <a:lnSpc>
                <a:spcPct val="150000"/>
              </a:lnSpc>
              <a:spcAft>
                <a:spcPts val="1067"/>
              </a:spcAft>
              <a:tabLst>
                <a:tab pos="2997125" algn="l"/>
              </a:tabLst>
            </a:pPr>
            <a:r>
              <a:rPr lang="en-US" sz="4000" b="1">
                <a:latin typeface="Times New Roman" panose="02020603050405020304" pitchFamily="18" charset="0"/>
                <a:cs typeface="Times New Roman" panose="02020603050405020304" pitchFamily="18" charset="0"/>
              </a:rPr>
              <a:t>II. TÌM HIỂU CHI TIẾT</a:t>
            </a:r>
            <a:endParaRPr lang="en-US" sz="400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15FD3B2-D324-38E7-61CE-FD66370706AC}"/>
              </a:ext>
            </a:extLst>
          </p:cNvPr>
          <p:cNvSpPr txBox="1"/>
          <p:nvPr/>
        </p:nvSpPr>
        <p:spPr>
          <a:xfrm>
            <a:off x="1255417" y="2519089"/>
            <a:ext cx="15827290" cy="707886"/>
          </a:xfrm>
          <a:prstGeom prst="rect">
            <a:avLst/>
          </a:prstGeom>
          <a:noFill/>
        </p:spPr>
        <p:txBody>
          <a:bodyPr wrap="square">
            <a:spAutoFit/>
          </a:bodyPr>
          <a:lstStyle/>
          <a:p>
            <a:r>
              <a:rPr lang="en-US" sz="4000" b="1">
                <a:effectLst/>
                <a:latin typeface="Times New Roman" panose="02020603050405020304" pitchFamily="18" charset="0"/>
                <a:ea typeface="Times New Roman" panose="02020603050405020304" pitchFamily="18" charset="0"/>
              </a:rPr>
              <a:t>2. Cách xây dựng nhân vật trong truyện</a:t>
            </a:r>
          </a:p>
        </p:txBody>
      </p:sp>
      <p:sp>
        <p:nvSpPr>
          <p:cNvPr id="7" name="TextBox 6">
            <a:extLst>
              <a:ext uri="{FF2B5EF4-FFF2-40B4-BE49-F238E27FC236}">
                <a16:creationId xmlns:a16="http://schemas.microsoft.com/office/drawing/2014/main" id="{F10B8ABC-0D17-D9DF-7CC7-1CBBA29485DA}"/>
              </a:ext>
            </a:extLst>
          </p:cNvPr>
          <p:cNvSpPr txBox="1"/>
          <p:nvPr/>
        </p:nvSpPr>
        <p:spPr>
          <a:xfrm>
            <a:off x="1676400" y="3424145"/>
            <a:ext cx="15400445" cy="3170099"/>
          </a:xfrm>
          <a:prstGeom prst="rect">
            <a:avLst/>
          </a:prstGeom>
          <a:noFill/>
        </p:spPr>
        <p:txBody>
          <a:bodyPr wrap="square">
            <a:spAutoFit/>
          </a:bodyPr>
          <a:lstStyle/>
          <a:p>
            <a:pPr marL="0" marR="0">
              <a:spcBef>
                <a:spcPts val="0"/>
              </a:spcBef>
              <a:spcAft>
                <a:spcPts val="0"/>
              </a:spcAft>
            </a:pPr>
            <a:r>
              <a:rPr lang="en-US" sz="4000" b="1">
                <a:effectLst/>
                <a:latin typeface="Times New Roman" panose="02020603050405020304" pitchFamily="18" charset="0"/>
                <a:ea typeface="Times New Roman" panose="02020603050405020304" pitchFamily="18" charset="0"/>
                <a:cs typeface="Times New Roman" panose="02020603050405020304" pitchFamily="18" charset="0"/>
              </a:rPr>
              <a:t>* Ông Đốc</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en-US" sz="4000" b="1" i="1">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a:effectLst/>
                <a:latin typeface="Times New Roman" panose="02020603050405020304" pitchFamily="18" charset="0"/>
                <a:ea typeface="Times New Roman" panose="02020603050405020304" pitchFamily="18" charset="0"/>
                <a:cs typeface="Times New Roman" panose="02020603050405020304" pitchFamily="18" charset="0"/>
              </a:rPr>
              <a:t>Phụ huynh</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Chuẩn bị quần áo, sách vở, đưa con đến trường, cầm sách vở cho con. Kiên nhẫn chờ đợi đưa các con vào lớp</a:t>
            </a:r>
            <a:endParaRPr lang="en-US" sz="4000">
              <a:effectLst/>
              <a:latin typeface=".VnTime" panose="020B7200000000000000"/>
              <a:ea typeface="Times New Roman" panose="02020603050405020304" pitchFamily="18" charset="0"/>
              <a:cs typeface="Times New Roman" panose="02020603050405020304" pitchFamily="18" charset="0"/>
            </a:endParaRPr>
          </a:p>
          <a:p>
            <a:r>
              <a:rPr lang="en-US" sz="4000" b="1" i="1">
                <a:effectLst/>
                <a:latin typeface="Times New Roman" panose="02020603050405020304" pitchFamily="18" charset="0"/>
                <a:ea typeface="Times New Roman" panose="02020603050405020304" pitchFamily="18" charset="0"/>
              </a:rPr>
              <a:t>=&gt; Là người chu đáo, quan tâm, đầy tình yêu thương và trách nhiệm</a:t>
            </a:r>
            <a:endParaRPr lang="en-US" sz="4000">
              <a:effectLst/>
              <a:latin typeface=".VnTime" panose="020B720000000000000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78850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6451" cy="1394502"/>
          </a:xfrm>
          <a:prstGeom prst="rect">
            <a:avLst/>
          </a:prstGeom>
        </p:spPr>
      </p:pic>
      <p:grpSp>
        <p:nvGrpSpPr>
          <p:cNvPr id="8" name="Group 7">
            <a:extLst>
              <a:ext uri="{FF2B5EF4-FFF2-40B4-BE49-F238E27FC236}">
                <a16:creationId xmlns:a16="http://schemas.microsoft.com/office/drawing/2014/main"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2" name="Rectangle 1">
            <a:extLst>
              <a:ext uri="{FF2B5EF4-FFF2-40B4-BE49-F238E27FC236}">
                <a16:creationId xmlns:a16="http://schemas.microsoft.com/office/drawing/2014/main" id="{098EFF58-AF55-F800-B12F-259AC51CE92A}"/>
              </a:ext>
            </a:extLst>
          </p:cNvPr>
          <p:cNvSpPr/>
          <p:nvPr/>
        </p:nvSpPr>
        <p:spPr>
          <a:xfrm>
            <a:off x="1350257" y="2171700"/>
            <a:ext cx="15827290" cy="905056"/>
          </a:xfrm>
          <a:prstGeom prst="rect">
            <a:avLst/>
          </a:prstGeom>
        </p:spPr>
        <p:txBody>
          <a:bodyPr wrap="square">
            <a:spAutoFit/>
          </a:bodyPr>
          <a:lstStyle/>
          <a:p>
            <a:pPr algn="just">
              <a:lnSpc>
                <a:spcPct val="150000"/>
              </a:lnSpc>
              <a:spcAft>
                <a:spcPts val="1067"/>
              </a:spcAft>
              <a:tabLst>
                <a:tab pos="2997125" algn="l"/>
              </a:tabLst>
            </a:pPr>
            <a:r>
              <a:rPr lang="en-US" sz="4000" b="1">
                <a:latin typeface="Times New Roman" panose="02020603050405020304" pitchFamily="18" charset="0"/>
                <a:cs typeface="Times New Roman" panose="02020603050405020304" pitchFamily="18" charset="0"/>
              </a:rPr>
              <a:t>II. TÌM HIỂU CHI TIẾT</a:t>
            </a:r>
            <a:endParaRPr lang="en-US" sz="400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7EA4090D-8AF0-8776-130B-337CEE17D15C}"/>
              </a:ext>
            </a:extLst>
          </p:cNvPr>
          <p:cNvSpPr txBox="1"/>
          <p:nvPr/>
        </p:nvSpPr>
        <p:spPr>
          <a:xfrm>
            <a:off x="1600199" y="3216414"/>
            <a:ext cx="15337543" cy="707886"/>
          </a:xfrm>
          <a:prstGeom prst="rect">
            <a:avLst/>
          </a:prstGeom>
          <a:noFill/>
        </p:spPr>
        <p:txBody>
          <a:bodyPr wrap="square">
            <a:spAutoFit/>
          </a:bodyPr>
          <a:lstStyle/>
          <a:p>
            <a:pPr marL="0" marR="0">
              <a:spcBef>
                <a:spcPts val="0"/>
              </a:spcBef>
              <a:spcAft>
                <a:spcPts val="0"/>
              </a:spcAft>
            </a:pPr>
            <a:r>
              <a:rPr lang="en-US" sz="4000" b="1">
                <a:effectLst/>
                <a:latin typeface="Times New Roman" panose="02020603050405020304" pitchFamily="18" charset="0"/>
                <a:ea typeface="Times New Roman" panose="02020603050405020304" pitchFamily="18" charset="0"/>
                <a:cs typeface="Times New Roman" panose="02020603050405020304" pitchFamily="18" charset="0"/>
              </a:rPr>
              <a:t>3. Đặc điểm truyện ngắn giàu chất trữ tình trong “Tôi đi học”</a:t>
            </a:r>
            <a:endParaRPr lang="en-US" sz="4000">
              <a:effectLst/>
              <a:latin typeface=".VnTime" panose="020B720000000000000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19910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66235" y="957752"/>
            <a:ext cx="11254965" cy="4033348"/>
          </a:xfrm>
          <a:prstGeom prst="rect">
            <a:avLst/>
          </a:prstGeom>
          <a:noFill/>
          <a:ln>
            <a:noFill/>
            <a:prstDash val="sysDash"/>
          </a:ln>
        </p:spPr>
        <p:txBody>
          <a:bodyPr wrap="square">
            <a:spAutoFit/>
          </a:bodyPr>
          <a:lstStyle/>
          <a:p>
            <a:pPr algn="ctr">
              <a:lnSpc>
                <a:spcPct val="150000"/>
              </a:lnSpc>
            </a:pPr>
            <a:r>
              <a:rPr lang="en-US" sz="4400" b="1">
                <a:solidFill>
                  <a:prstClr val="black"/>
                </a:solidFill>
                <a:latin typeface="Times New Roman" pitchFamily="18" charset="0"/>
                <a:cs typeface="Times New Roman" pitchFamily="18" charset="0"/>
              </a:rPr>
              <a:t>THẢO LUẬN</a:t>
            </a:r>
            <a:endParaRPr lang="en-US" sz="4400" b="1" dirty="0">
              <a:solidFill>
                <a:prstClr val="black"/>
              </a:solidFill>
              <a:latin typeface="Times New Roman" pitchFamily="18" charset="0"/>
              <a:cs typeface="Times New Roman" pitchFamily="18" charset="0"/>
            </a:endParaRPr>
          </a:p>
          <a:p>
            <a:pPr algn="just">
              <a:lnSpc>
                <a:spcPct val="150000"/>
              </a:lnSpc>
            </a:pPr>
            <a:r>
              <a:rPr lang="en-US" sz="4400" b="1">
                <a:solidFill>
                  <a:prstClr val="black"/>
                </a:solidFill>
                <a:latin typeface="Times New Roman" pitchFamily="18" charset="0"/>
                <a:cs typeface="Times New Roman" pitchFamily="18" charset="0"/>
              </a:rPr>
              <a:t>Truyện </a:t>
            </a:r>
            <a:r>
              <a:rPr lang="en-US" sz="4400" b="1" dirty="0" err="1">
                <a:solidFill>
                  <a:prstClr val="black"/>
                </a:solidFill>
                <a:latin typeface="Times New Roman" pitchFamily="18" charset="0"/>
                <a:cs typeface="Times New Roman" pitchFamily="18" charset="0"/>
              </a:rPr>
              <a:t>ngắn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Tôi</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đi</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học</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là</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một</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truyện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ngắn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giàu</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chất</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thơ</a:t>
            </a:r>
            <a:r>
              <a:rPr lang="en-US" sz="4400" b="1" dirty="0">
                <a:solidFill>
                  <a:prstClr val="black"/>
                </a:solidFill>
                <a:latin typeface="Times New Roman" pitchFamily="18" charset="0"/>
                <a:cs typeface="Times New Roman" pitchFamily="18" charset="0"/>
              </a:rPr>
              <a:t>. Theo </a:t>
            </a:r>
            <a:r>
              <a:rPr lang="en-US" sz="4400" b="1" dirty="0" err="1">
                <a:solidFill>
                  <a:prstClr val="black"/>
                </a:solidFill>
                <a:latin typeface="Times New Roman" pitchFamily="18" charset="0"/>
                <a:cs typeface="Times New Roman" pitchFamily="18" charset="0"/>
              </a:rPr>
              <a:t>em</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điều</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gì</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tạo</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nên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đặc</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điểm</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ấy</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về</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nội</a:t>
            </a:r>
            <a:r>
              <a:rPr lang="en-US" sz="4400" b="1" dirty="0">
                <a:solidFill>
                  <a:prstClr val="black"/>
                </a:solidFill>
                <a:latin typeface="Times New Roman" pitchFamily="18" charset="0"/>
                <a:cs typeface="Times New Roman" pitchFamily="18" charset="0"/>
              </a:rPr>
              <a:t> dung, </a:t>
            </a:r>
            <a:r>
              <a:rPr lang="en-US" sz="4400" b="1" dirty="0" err="1">
                <a:solidFill>
                  <a:prstClr val="black"/>
                </a:solidFill>
                <a:latin typeface="Times New Roman" pitchFamily="18" charset="0"/>
                <a:cs typeface="Times New Roman" pitchFamily="18" charset="0"/>
              </a:rPr>
              <a:t>hình</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thức</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ngôn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ngữ</a:t>
            </a:r>
            <a:r>
              <a:rPr lang="en-US" sz="4400" b="1" dirty="0">
                <a:solidFill>
                  <a:prstClr val="black"/>
                </a:solidFill>
                <a:latin typeface="Times New Roman" pitchFamily="18" charset="0"/>
                <a:cs typeface="Times New Roman" pitchFamily="18" charset="0"/>
              </a:rPr>
              <a:t>)</a:t>
            </a:r>
            <a:endParaRPr lang="en-US" sz="4400" dirty="0">
              <a:solidFill>
                <a:prstClr val="black"/>
              </a:solidFill>
              <a:latin typeface="Times New Roman" pitchFamily="18" charset="0"/>
              <a:cs typeface="Times New Roman" pitchFamily="18" charset="0"/>
            </a:endParaRPr>
          </a:p>
        </p:txBody>
      </p:sp>
      <p:pic>
        <p:nvPicPr>
          <p:cNvPr id="4" name="Picture 3"/>
          <p:cNvPicPr>
            <a:picLocks noChangeAspect="1"/>
          </p:cNvPicPr>
          <p:nvPr/>
        </p:nvPicPr>
        <p:blipFill rotWithShape="1">
          <a:blip r:embed="rId3"/>
          <a:srcRect t="2244"/>
          <a:stretch/>
        </p:blipFill>
        <p:spPr>
          <a:xfrm>
            <a:off x="838200" y="876300"/>
            <a:ext cx="5128035" cy="3473720"/>
          </a:xfrm>
          <a:prstGeom prst="rect">
            <a:avLst/>
          </a:prstGeom>
        </p:spPr>
      </p:pic>
      <p:graphicFrame>
        <p:nvGraphicFramePr>
          <p:cNvPr id="5" name="Table 4">
            <a:extLst>
              <a:ext uri="{FF2B5EF4-FFF2-40B4-BE49-F238E27FC236}">
                <a16:creationId xmlns:a16="http://schemas.microsoft.com/office/drawing/2014/main" id="{B8BD05A0-AA26-41FD-0543-373C3D5A1303}"/>
              </a:ext>
            </a:extLst>
          </p:cNvPr>
          <p:cNvGraphicFramePr>
            <a:graphicFrameLocks noGrp="1"/>
          </p:cNvGraphicFramePr>
          <p:nvPr>
            <p:extLst>
              <p:ext uri="{D42A27DB-BD31-4B8C-83A1-F6EECF244321}">
                <p14:modId xmlns:p14="http://schemas.microsoft.com/office/powerpoint/2010/main" val="567708887"/>
              </p:ext>
            </p:extLst>
          </p:nvPr>
        </p:nvGraphicFramePr>
        <p:xfrm>
          <a:off x="2057400" y="5791199"/>
          <a:ext cx="14020800" cy="2438400"/>
        </p:xfrm>
        <a:graphic>
          <a:graphicData uri="http://schemas.openxmlformats.org/drawingml/2006/table">
            <a:tbl>
              <a:tblPr firstRow="1" firstCol="1" bandRow="1">
                <a:tableStyleId>{5C22544A-7EE6-4342-B048-85BDC9FD1C3A}</a:tableStyleId>
              </a:tblPr>
              <a:tblGrid>
                <a:gridCol w="4671800">
                  <a:extLst>
                    <a:ext uri="{9D8B030D-6E8A-4147-A177-3AD203B41FA5}">
                      <a16:colId xmlns:a16="http://schemas.microsoft.com/office/drawing/2014/main" val="1339436691"/>
                    </a:ext>
                  </a:extLst>
                </a:gridCol>
                <a:gridCol w="4674500">
                  <a:extLst>
                    <a:ext uri="{9D8B030D-6E8A-4147-A177-3AD203B41FA5}">
                      <a16:colId xmlns:a16="http://schemas.microsoft.com/office/drawing/2014/main" val="2644496759"/>
                    </a:ext>
                  </a:extLst>
                </a:gridCol>
                <a:gridCol w="4674500">
                  <a:extLst>
                    <a:ext uri="{9D8B030D-6E8A-4147-A177-3AD203B41FA5}">
                      <a16:colId xmlns:a16="http://schemas.microsoft.com/office/drawing/2014/main" val="1569928111"/>
                    </a:ext>
                  </a:extLst>
                </a:gridCol>
              </a:tblGrid>
              <a:tr h="176915">
                <a:tc gridSpan="3">
                  <a:txBody>
                    <a:bodyPr/>
                    <a:lstStyle/>
                    <a:p>
                      <a:pPr marL="0" marR="0" algn="ctr">
                        <a:spcBef>
                          <a:spcPts val="0"/>
                        </a:spcBef>
                        <a:spcAft>
                          <a:spcPts val="0"/>
                        </a:spcAft>
                      </a:pPr>
                      <a:r>
                        <a:rPr lang="en-GB" sz="4000">
                          <a:solidFill>
                            <a:schemeClr val="tx1"/>
                          </a:solidFill>
                          <a:effectLst/>
                          <a:latin typeface="Times New Roman" panose="02020603050405020304" pitchFamily="18" charset="0"/>
                          <a:cs typeface="Times New Roman" panose="02020603050405020304" pitchFamily="18" charset="0"/>
                        </a:rPr>
                        <a:t>PHIẾU HỌC TẬP SỐ 3</a:t>
                      </a:r>
                      <a:endParaRPr lang="en-US" sz="4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67425353"/>
                  </a:ext>
                </a:extLst>
              </a:tr>
              <a:tr h="176915">
                <a:tc>
                  <a:txBody>
                    <a:bodyPr/>
                    <a:lstStyle/>
                    <a:p>
                      <a:pPr marL="0" marR="0" algn="ctr">
                        <a:spcBef>
                          <a:spcPts val="0"/>
                        </a:spcBef>
                        <a:spcAft>
                          <a:spcPts val="0"/>
                        </a:spcAft>
                      </a:pPr>
                      <a:r>
                        <a:rPr lang="en-US" sz="4000">
                          <a:solidFill>
                            <a:schemeClr val="tx1"/>
                          </a:solidFill>
                          <a:effectLst/>
                          <a:latin typeface="Times New Roman" panose="02020603050405020304" pitchFamily="18" charset="0"/>
                          <a:cs typeface="Times New Roman" panose="02020603050405020304" pitchFamily="18" charset="0"/>
                        </a:rPr>
                        <a:t>Về nội dung</a:t>
                      </a:r>
                      <a:endParaRPr lang="en-US" sz="4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4000" b="1">
                          <a:solidFill>
                            <a:schemeClr val="tx1"/>
                          </a:solidFill>
                          <a:effectLst/>
                          <a:latin typeface="Times New Roman" panose="02020603050405020304" pitchFamily="18" charset="0"/>
                          <a:cs typeface="Times New Roman" panose="02020603050405020304" pitchFamily="18" charset="0"/>
                        </a:rPr>
                        <a:t>Về hình thức</a:t>
                      </a:r>
                      <a:endParaRPr lang="en-US" sz="4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4000" b="1">
                          <a:solidFill>
                            <a:schemeClr val="tx1"/>
                          </a:solidFill>
                          <a:effectLst/>
                          <a:latin typeface="Times New Roman" panose="02020603050405020304" pitchFamily="18" charset="0"/>
                          <a:cs typeface="Times New Roman" panose="02020603050405020304" pitchFamily="18" charset="0"/>
                        </a:rPr>
                        <a:t>Về ngôn ngữ</a:t>
                      </a:r>
                      <a:endParaRPr lang="en-US" sz="4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290398574"/>
                  </a:ext>
                </a:extLst>
              </a:tr>
              <a:tr h="353830">
                <a:tc>
                  <a:txBody>
                    <a:bodyPr/>
                    <a:lstStyle/>
                    <a:p>
                      <a:pPr marL="0" marR="0">
                        <a:spcBef>
                          <a:spcPts val="0"/>
                        </a:spcBef>
                        <a:spcAft>
                          <a:spcPts val="0"/>
                        </a:spcAft>
                      </a:pPr>
                      <a:r>
                        <a:rPr lang="en-US" sz="4000">
                          <a:solidFill>
                            <a:schemeClr val="tx1"/>
                          </a:solidFill>
                          <a:effectLst/>
                          <a:latin typeface="Times New Roman" panose="02020603050405020304" pitchFamily="18" charset="0"/>
                          <a:cs typeface="Times New Roman" panose="02020603050405020304" pitchFamily="18" charset="0"/>
                        </a:rPr>
                        <a:t>……</a:t>
                      </a:r>
                      <a:endParaRPr lang="en-US" sz="4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just">
                        <a:spcBef>
                          <a:spcPts val="0"/>
                        </a:spcBef>
                        <a:spcAft>
                          <a:spcPts val="0"/>
                        </a:spcAft>
                      </a:pPr>
                      <a:r>
                        <a:rPr lang="en-US" sz="4000">
                          <a:solidFill>
                            <a:schemeClr val="tx1"/>
                          </a:solidFill>
                          <a:effectLst/>
                          <a:latin typeface="Times New Roman" panose="02020603050405020304" pitchFamily="18" charset="0"/>
                          <a:cs typeface="Times New Roman" panose="02020603050405020304" pitchFamily="18" charset="0"/>
                        </a:rPr>
                        <a:t>……</a:t>
                      </a:r>
                    </a:p>
                    <a:p>
                      <a:pPr marL="0" marR="0">
                        <a:spcBef>
                          <a:spcPts val="0"/>
                        </a:spcBef>
                        <a:spcAft>
                          <a:spcPts val="0"/>
                        </a:spcAft>
                      </a:pPr>
                      <a:r>
                        <a:rPr lang="en-GB" sz="4000">
                          <a:solidFill>
                            <a:schemeClr val="tx1"/>
                          </a:solidFill>
                          <a:effectLst/>
                          <a:latin typeface="Times New Roman" panose="02020603050405020304" pitchFamily="18" charset="0"/>
                          <a:cs typeface="Times New Roman" panose="02020603050405020304" pitchFamily="18" charset="0"/>
                        </a:rPr>
                        <a:t> </a:t>
                      </a:r>
                      <a:endParaRPr lang="en-US" sz="4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spcBef>
                          <a:spcPts val="0"/>
                        </a:spcBef>
                        <a:spcAft>
                          <a:spcPts val="0"/>
                        </a:spcAft>
                      </a:pPr>
                      <a:r>
                        <a:rPr lang="en-GB" sz="4000">
                          <a:solidFill>
                            <a:schemeClr val="tx1"/>
                          </a:solidFill>
                          <a:effectLst/>
                          <a:latin typeface="Times New Roman" panose="02020603050405020304" pitchFamily="18" charset="0"/>
                          <a:cs typeface="Times New Roman" panose="02020603050405020304" pitchFamily="18" charset="0"/>
                        </a:rPr>
                        <a:t>…….</a:t>
                      </a:r>
                      <a:endParaRPr lang="en-US" sz="4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452648654"/>
                  </a:ext>
                </a:extLst>
              </a:tr>
            </a:tbl>
          </a:graphicData>
        </a:graphic>
      </p:graphicFrame>
    </p:spTree>
    <p:extLst>
      <p:ext uri="{BB962C8B-B14F-4D97-AF65-F5344CB8AC3E}">
        <p14:creationId xmlns:p14="http://schemas.microsoft.com/office/powerpoint/2010/main" val="199439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066800" y="723900"/>
            <a:ext cx="4783602" cy="8686800"/>
            <a:chOff x="0" y="0"/>
            <a:chExt cx="4096840" cy="2321965"/>
          </a:xfrm>
        </p:grpSpPr>
        <p:sp>
          <p:nvSpPr>
            <p:cNvPr id="4" name="Freeform 4"/>
            <p:cNvSpPr/>
            <p:nvPr/>
          </p:nvSpPr>
          <p:spPr>
            <a:xfrm>
              <a:off x="0" y="0"/>
              <a:ext cx="4096840" cy="2321965"/>
            </a:xfrm>
            <a:custGeom>
              <a:avLst/>
              <a:gdLst/>
              <a:ahLst/>
              <a:cxnLst/>
              <a:rect l="l" t="t" r="r" b="b"/>
              <a:pathLst>
                <a:path w="4096840" h="2321965">
                  <a:moveTo>
                    <a:pt x="0" y="0"/>
                  </a:moveTo>
                  <a:lnTo>
                    <a:pt x="4096840" y="0"/>
                  </a:lnTo>
                  <a:lnTo>
                    <a:pt x="4096840" y="2321965"/>
                  </a:lnTo>
                  <a:lnTo>
                    <a:pt x="0" y="2321965"/>
                  </a:lnTo>
                  <a:close/>
                </a:path>
              </a:pathLst>
            </a:custGeom>
            <a:solidFill>
              <a:srgbClr val="FFFFFF"/>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nvGrpSpPr>
          <p:cNvPr id="6" name="Group 3"/>
          <p:cNvGrpSpPr/>
          <p:nvPr/>
        </p:nvGrpSpPr>
        <p:grpSpPr>
          <a:xfrm>
            <a:off x="6656300" y="723900"/>
            <a:ext cx="4605465" cy="8686800"/>
            <a:chOff x="0" y="0"/>
            <a:chExt cx="4096840" cy="2321965"/>
          </a:xfrm>
        </p:grpSpPr>
        <p:sp>
          <p:nvSpPr>
            <p:cNvPr id="7" name="Freeform 4"/>
            <p:cNvSpPr/>
            <p:nvPr/>
          </p:nvSpPr>
          <p:spPr>
            <a:xfrm>
              <a:off x="0" y="0"/>
              <a:ext cx="4096840" cy="2321965"/>
            </a:xfrm>
            <a:custGeom>
              <a:avLst/>
              <a:gdLst/>
              <a:ahLst/>
              <a:cxnLst/>
              <a:rect l="l" t="t" r="r" b="b"/>
              <a:pathLst>
                <a:path w="4096840" h="2321965">
                  <a:moveTo>
                    <a:pt x="0" y="0"/>
                  </a:moveTo>
                  <a:lnTo>
                    <a:pt x="4096840" y="0"/>
                  </a:lnTo>
                  <a:lnTo>
                    <a:pt x="4096840" y="2321965"/>
                  </a:lnTo>
                  <a:lnTo>
                    <a:pt x="0" y="2321965"/>
                  </a:lnTo>
                  <a:close/>
                </a:path>
              </a:pathLst>
            </a:custGeom>
            <a:solidFill>
              <a:srgbClr val="FFFFFF"/>
            </a:solidFill>
          </p:spPr>
        </p:sp>
        <p:sp>
          <p:nvSpPr>
            <p:cNvPr id="8" name="TextBox 5"/>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nvGrpSpPr>
          <p:cNvPr id="9" name="Group 3"/>
          <p:cNvGrpSpPr/>
          <p:nvPr/>
        </p:nvGrpSpPr>
        <p:grpSpPr>
          <a:xfrm>
            <a:off x="12192000" y="723900"/>
            <a:ext cx="4953000" cy="8686800"/>
            <a:chOff x="0" y="0"/>
            <a:chExt cx="4096840" cy="2321965"/>
          </a:xfrm>
        </p:grpSpPr>
        <p:sp>
          <p:nvSpPr>
            <p:cNvPr id="10" name="Freeform 4"/>
            <p:cNvSpPr/>
            <p:nvPr/>
          </p:nvSpPr>
          <p:spPr>
            <a:xfrm>
              <a:off x="0" y="0"/>
              <a:ext cx="4096840" cy="2321965"/>
            </a:xfrm>
            <a:custGeom>
              <a:avLst/>
              <a:gdLst/>
              <a:ahLst/>
              <a:cxnLst/>
              <a:rect l="l" t="t" r="r" b="b"/>
              <a:pathLst>
                <a:path w="4096840" h="2321965">
                  <a:moveTo>
                    <a:pt x="0" y="0"/>
                  </a:moveTo>
                  <a:lnTo>
                    <a:pt x="4096840" y="0"/>
                  </a:lnTo>
                  <a:lnTo>
                    <a:pt x="4096840" y="2321965"/>
                  </a:lnTo>
                  <a:lnTo>
                    <a:pt x="0" y="2321965"/>
                  </a:lnTo>
                  <a:close/>
                </a:path>
              </a:pathLst>
            </a:custGeom>
            <a:solidFill>
              <a:srgbClr val="FFFFFF"/>
            </a:solidFill>
          </p:spPr>
        </p:sp>
        <p:sp>
          <p:nvSpPr>
            <p:cNvPr id="11" name="TextBox 5"/>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sp>
        <p:nvSpPr>
          <p:cNvPr id="12" name="Rectangle 11"/>
          <p:cNvSpPr/>
          <p:nvPr/>
        </p:nvSpPr>
        <p:spPr>
          <a:xfrm>
            <a:off x="1644098" y="723900"/>
            <a:ext cx="3341203" cy="1107996"/>
          </a:xfrm>
          <a:prstGeom prst="rect">
            <a:avLst/>
          </a:prstGeom>
          <a:noFill/>
          <a:ln>
            <a:noFill/>
            <a:prstDash val="sysDash"/>
          </a:ln>
        </p:spPr>
        <p:txBody>
          <a:bodyPr wrap="square">
            <a:spAutoFit/>
          </a:bodyPr>
          <a:lstStyle/>
          <a:p>
            <a:pPr algn="just">
              <a:lnSpc>
                <a:spcPct val="150000"/>
              </a:lnSpc>
            </a:pPr>
            <a:r>
              <a:rPr lang="en-US" sz="4400" b="1" dirty="0" err="1">
                <a:solidFill>
                  <a:prstClr val="black"/>
                </a:solidFill>
                <a:latin typeface="Times New Roman" pitchFamily="18" charset="0"/>
                <a:cs typeface="Times New Roman" pitchFamily="18" charset="0"/>
              </a:rPr>
              <a:t>Về</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nội</a:t>
            </a:r>
            <a:r>
              <a:rPr lang="en-US" sz="4400" b="1" dirty="0">
                <a:solidFill>
                  <a:prstClr val="black"/>
                </a:solidFill>
                <a:latin typeface="Times New Roman" pitchFamily="18" charset="0"/>
                <a:cs typeface="Times New Roman" pitchFamily="18" charset="0"/>
              </a:rPr>
              <a:t> dung</a:t>
            </a:r>
            <a:endParaRPr lang="en-US" sz="4400" dirty="0">
              <a:solidFill>
                <a:prstClr val="black"/>
              </a:solidFill>
              <a:latin typeface="Times New Roman" pitchFamily="18" charset="0"/>
              <a:cs typeface="Times New Roman" pitchFamily="18" charset="0"/>
            </a:endParaRPr>
          </a:p>
        </p:txBody>
      </p:sp>
      <p:sp>
        <p:nvSpPr>
          <p:cNvPr id="13" name="Rectangle 12"/>
          <p:cNvSpPr/>
          <p:nvPr/>
        </p:nvSpPr>
        <p:spPr>
          <a:xfrm>
            <a:off x="7462199" y="723900"/>
            <a:ext cx="3341203" cy="986360"/>
          </a:xfrm>
          <a:prstGeom prst="rect">
            <a:avLst/>
          </a:prstGeom>
          <a:noFill/>
          <a:ln>
            <a:noFill/>
            <a:prstDash val="sysDash"/>
          </a:ln>
        </p:spPr>
        <p:txBody>
          <a:bodyPr wrap="square">
            <a:spAutoFit/>
          </a:bodyPr>
          <a:lstStyle/>
          <a:p>
            <a:pPr algn="just">
              <a:lnSpc>
                <a:spcPct val="150000"/>
              </a:lnSpc>
            </a:pPr>
            <a:r>
              <a:rPr lang="en-US" sz="4400" b="1" dirty="0" err="1">
                <a:solidFill>
                  <a:prstClr val="black"/>
                </a:solidFill>
                <a:latin typeface="Times New Roman" pitchFamily="18" charset="0"/>
                <a:cs typeface="Times New Roman" pitchFamily="18" charset="0"/>
              </a:rPr>
              <a:t>Về</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hình</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thức</a:t>
            </a:r>
            <a:endParaRPr lang="en-US" sz="4400" dirty="0">
              <a:solidFill>
                <a:prstClr val="black"/>
              </a:solidFill>
              <a:latin typeface="Times New Roman" pitchFamily="18" charset="0"/>
              <a:cs typeface="Times New Roman" pitchFamily="18" charset="0"/>
            </a:endParaRPr>
          </a:p>
        </p:txBody>
      </p:sp>
      <p:sp>
        <p:nvSpPr>
          <p:cNvPr id="14" name="Rectangle 13"/>
          <p:cNvSpPr/>
          <p:nvPr/>
        </p:nvSpPr>
        <p:spPr>
          <a:xfrm>
            <a:off x="1280885" y="1831896"/>
            <a:ext cx="4421943" cy="6247864"/>
          </a:xfrm>
          <a:prstGeom prst="rect">
            <a:avLst/>
          </a:prstGeom>
          <a:noFill/>
          <a:ln>
            <a:noFill/>
            <a:prstDash val="sysDash"/>
          </a:ln>
        </p:spPr>
        <p:txBody>
          <a:bodyPr wrap="square">
            <a:spAutoFit/>
          </a:bodyPr>
          <a:lstStyle/>
          <a:p>
            <a:r>
              <a:rPr lang="en-US" sz="4000">
                <a:latin typeface="Times New Roman" panose="02020603050405020304" pitchFamily="18" charset="0"/>
                <a:cs typeface="Times New Roman" panose="02020603050405020304" pitchFamily="18" charset="0"/>
              </a:rPr>
              <a:t>Tập trung miêu tả những cảm xúc và diễn biến tâm trạng vừa vui mừng, phấn chấn vừa ngỡ ngàng, lo sợ,… của nhân vật “tôi” trong buổi đầu tiên đến trường một cách chân thực và cảm động.</a:t>
            </a:r>
          </a:p>
        </p:txBody>
      </p:sp>
      <p:sp>
        <p:nvSpPr>
          <p:cNvPr id="15" name="Rectangle 14"/>
          <p:cNvSpPr/>
          <p:nvPr/>
        </p:nvSpPr>
        <p:spPr>
          <a:xfrm>
            <a:off x="12597362" y="723900"/>
            <a:ext cx="4319038" cy="769441"/>
          </a:xfrm>
          <a:prstGeom prst="rect">
            <a:avLst/>
          </a:prstGeom>
          <a:noFill/>
          <a:ln>
            <a:noFill/>
            <a:prstDash val="sysDash"/>
          </a:ln>
        </p:spPr>
        <p:txBody>
          <a:bodyPr wrap="square">
            <a:spAutoFit/>
          </a:bodyPr>
          <a:lstStyle/>
          <a:p>
            <a:pPr algn="ctr"/>
            <a:r>
              <a:rPr lang="en-US" sz="4400" b="1" dirty="0" err="1">
                <a:solidFill>
                  <a:prstClr val="black"/>
                </a:solidFill>
                <a:latin typeface="Times New Roman" pitchFamily="18" charset="0"/>
                <a:cs typeface="Times New Roman" pitchFamily="18" charset="0"/>
              </a:rPr>
              <a:t>Về</a:t>
            </a:r>
            <a:r>
              <a:rPr lang="en-US" sz="4400" b="1" dirty="0">
                <a:solidFill>
                  <a:prstClr val="black"/>
                </a:solidFill>
                <a:latin typeface="Times New Roman" pitchFamily="18" charset="0"/>
                <a:cs typeface="Times New Roman" pitchFamily="18" charset="0"/>
              </a:rPr>
              <a:t> </a:t>
            </a:r>
            <a:r>
              <a:rPr lang="en-US" sz="4400" b="1" err="1">
                <a:solidFill>
                  <a:prstClr val="black"/>
                </a:solidFill>
                <a:latin typeface="Times New Roman" pitchFamily="18" charset="0"/>
                <a:cs typeface="Times New Roman" pitchFamily="18" charset="0"/>
              </a:rPr>
              <a:t>ngôn</a:t>
            </a:r>
            <a:r>
              <a:rPr lang="en-US" sz="4400" b="1">
                <a:solidFill>
                  <a:prstClr val="black"/>
                </a:solidFill>
                <a:latin typeface="Times New Roman" pitchFamily="18" charset="0"/>
                <a:cs typeface="Times New Roman" pitchFamily="18" charset="0"/>
              </a:rPr>
              <a:t> ngữ</a:t>
            </a:r>
            <a:endParaRPr lang="en-US" sz="4400" dirty="0">
              <a:solidFill>
                <a:prstClr val="black"/>
              </a:solidFill>
              <a:latin typeface="Times New Roman" pitchFamily="18" charset="0"/>
              <a:cs typeface="Times New Roman" pitchFamily="18" charset="0"/>
            </a:endParaRPr>
          </a:p>
        </p:txBody>
      </p:sp>
      <p:sp>
        <p:nvSpPr>
          <p:cNvPr id="16" name="Rectangle 15"/>
          <p:cNvSpPr/>
          <p:nvPr/>
        </p:nvSpPr>
        <p:spPr>
          <a:xfrm>
            <a:off x="6797492" y="2624405"/>
            <a:ext cx="4464273" cy="3170099"/>
          </a:xfrm>
          <a:prstGeom prst="rect">
            <a:avLst/>
          </a:prstGeom>
          <a:noFill/>
          <a:ln>
            <a:noFill/>
            <a:prstDash val="sysDash"/>
          </a:ln>
        </p:spPr>
        <p:txBody>
          <a:bodyPr wrap="square">
            <a:spAutoFit/>
          </a:bodyPr>
          <a:lstStyle/>
          <a:p>
            <a:r>
              <a:rPr lang="en-US" sz="4000">
                <a:latin typeface="Times New Roman" panose="02020603050405020304" pitchFamily="18" charset="0"/>
                <a:cs typeface="Times New Roman" panose="02020603050405020304" pitchFamily="18" charset="0"/>
              </a:rPr>
              <a:t>Cốt truyện rất đơn giản, nhẹ nhàng, không có tình huống gay cấn, không nhiều sự kiện.</a:t>
            </a:r>
          </a:p>
        </p:txBody>
      </p:sp>
      <p:sp>
        <p:nvSpPr>
          <p:cNvPr id="17" name="Rectangle 16"/>
          <p:cNvSpPr/>
          <p:nvPr/>
        </p:nvSpPr>
        <p:spPr>
          <a:xfrm>
            <a:off x="12210460" y="1439465"/>
            <a:ext cx="4932596" cy="8094524"/>
          </a:xfrm>
          <a:prstGeom prst="rect">
            <a:avLst/>
          </a:prstGeom>
          <a:noFill/>
          <a:ln>
            <a:noFill/>
            <a:prstDash val="sysDash"/>
          </a:ln>
        </p:spPr>
        <p:txBody>
          <a:bodyPr wrap="square">
            <a:spAutoFit/>
          </a:bodyPr>
          <a:lstStyle/>
          <a:p>
            <a:pPr algn="just"/>
            <a:r>
              <a:rPr lang="en-US" sz="4000">
                <a:latin typeface="Times New Roman" panose="02020603050405020304" pitchFamily="18" charset="0"/>
                <a:cs typeface="Times New Roman" panose="02020603050405020304" pitchFamily="18" charset="0"/>
              </a:rPr>
              <a:t>Sử dụng những câu văn giàu cảm xúc với giọng điệu nhẹ nhàng, những hình ảnh so sánh độc đáo và việc sử dụng hàng loạt các từ láy trong việc miêu tả khung cảnh thiên nhiên, tái hiện chân thực, rõ nét cảm xúc bỡ ngỡ, rụt rè của nhân vật tôi trong ngày tựu trường.</a:t>
            </a:r>
            <a:endParaRPr lang="en-US" sz="40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65059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4477431" y="1285076"/>
            <a:ext cx="9628414" cy="7854459"/>
            <a:chOff x="0" y="0"/>
            <a:chExt cx="2627850" cy="2143691"/>
          </a:xfrm>
        </p:grpSpPr>
        <p:sp>
          <p:nvSpPr>
            <p:cNvPr id="4" name="Freeform 4"/>
            <p:cNvSpPr/>
            <p:nvPr/>
          </p:nvSpPr>
          <p:spPr>
            <a:xfrm>
              <a:off x="0" y="0"/>
              <a:ext cx="2627850" cy="2143691"/>
            </a:xfrm>
            <a:custGeom>
              <a:avLst/>
              <a:gdLst/>
              <a:ahLst/>
              <a:cxnLst/>
              <a:rect l="l" t="t" r="r" b="b"/>
              <a:pathLst>
                <a:path w="2627850" h="2143691">
                  <a:moveTo>
                    <a:pt x="0" y="0"/>
                  </a:moveTo>
                  <a:lnTo>
                    <a:pt x="2627850" y="0"/>
                  </a:lnTo>
                  <a:lnTo>
                    <a:pt x="2627850" y="2143691"/>
                  </a:lnTo>
                  <a:lnTo>
                    <a:pt x="0" y="2143691"/>
                  </a:lnTo>
                  <a:close/>
                </a:path>
              </a:pathLst>
            </a:custGeom>
            <a:solidFill>
              <a:srgbClr val="FFFAFA">
                <a:alpha val="48627"/>
              </a:srgbClr>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440598" y="-121194"/>
            <a:ext cx="3780472" cy="4114800"/>
          </a:xfrm>
          <a:prstGeom prst="rect">
            <a:avLst/>
          </a:prstGeom>
        </p:spPr>
      </p:pic>
      <p:grpSp>
        <p:nvGrpSpPr>
          <p:cNvPr id="9" name="Group 9"/>
          <p:cNvGrpSpPr/>
          <p:nvPr/>
        </p:nvGrpSpPr>
        <p:grpSpPr>
          <a:xfrm>
            <a:off x="457200" y="5896057"/>
            <a:ext cx="6632840" cy="5943600"/>
            <a:chOff x="0" y="0"/>
            <a:chExt cx="10678407" cy="9325196"/>
          </a:xfrm>
        </p:grpSpPr>
        <p:pic>
          <p:nvPicPr>
            <p:cNvPr id="10" name="Picture 10"/>
            <p:cNvPicPr>
              <a:picLocks noChangeAspect="1"/>
            </p:cNvPicPr>
            <p:nvPr/>
          </p:nvPicPr>
          <p:blipFill>
            <a:blip r:embed="rId5"/>
            <a:srcRect/>
            <a:stretch>
              <a:fillRect/>
            </a:stretch>
          </p:blipFill>
          <p:spPr>
            <a:xfrm>
              <a:off x="0" y="0"/>
              <a:ext cx="7401441" cy="5199512"/>
            </a:xfrm>
            <a:prstGeom prst="rect">
              <a:avLst/>
            </a:prstGeom>
          </p:spPr>
        </p:pic>
        <p:pic>
          <p:nvPicPr>
            <p:cNvPr id="11" name="Picture 11"/>
            <p:cNvPicPr>
              <a:picLocks noChangeAspect="1"/>
            </p:cNvPicPr>
            <p:nvPr/>
          </p:nvPicPr>
          <p:blipFill>
            <a:blip r:embed="rId5"/>
            <a:srcRect b="33712"/>
            <a:stretch>
              <a:fillRect/>
            </a:stretch>
          </p:blipFill>
          <p:spPr>
            <a:xfrm rot="5400000">
              <a:off x="5254363" y="3901152"/>
              <a:ext cx="7401441" cy="3446647"/>
            </a:xfrm>
            <a:prstGeom prst="rect">
              <a:avLst/>
            </a:prstGeom>
          </p:spPr>
        </p:pic>
      </p:grpSp>
      <p:pic>
        <p:nvPicPr>
          <p:cNvPr id="16" name="Picture 16"/>
          <p:cNvPicPr>
            <a:picLocks noChangeAspect="1"/>
          </p:cNvPicPr>
          <p:nvPr/>
        </p:nvPicPr>
        <p:blipFill>
          <a:blip r:embed="rId6"/>
          <a:srcRect r="54291"/>
          <a:stretch>
            <a:fillRect/>
          </a:stretch>
        </p:blipFill>
        <p:spPr>
          <a:xfrm>
            <a:off x="-1347151" y="347074"/>
            <a:ext cx="7125184" cy="9592852"/>
          </a:xfrm>
          <a:prstGeom prst="rect">
            <a:avLst/>
          </a:prstGeom>
        </p:spPr>
      </p:pic>
      <p:pic>
        <p:nvPicPr>
          <p:cNvPr id="17" name="Picture 16"/>
          <p:cNvPicPr>
            <a:picLocks noChangeAspect="1"/>
          </p:cNvPicPr>
          <p:nvPr/>
        </p:nvPicPr>
        <p:blipFill>
          <a:blip r:embed="rId7"/>
          <a:stretch>
            <a:fillRect/>
          </a:stretch>
        </p:blipFill>
        <p:spPr>
          <a:xfrm>
            <a:off x="3987266" y="1588188"/>
            <a:ext cx="11601694" cy="6480610"/>
          </a:xfrm>
          <a:prstGeom prst="rect">
            <a:avLst/>
          </a:prstGeom>
        </p:spPr>
      </p:pic>
      <p:pic>
        <p:nvPicPr>
          <p:cNvPr id="14" name="Canh Dieu">
            <a:extLst>
              <a:ext uri="{FF2B5EF4-FFF2-40B4-BE49-F238E27FC236}">
                <a16:creationId xmlns:a16="http://schemas.microsoft.com/office/drawing/2014/main" id="{476BD0D6-6322-E30A-CB06-96530D6F81F3}"/>
              </a:ext>
            </a:extLst>
          </p:cNvPr>
          <p:cNvPicPr>
            <a:picLocks noChangeAspect="1"/>
          </p:cNvPicPr>
          <p:nvPr/>
        </p:nvPicPr>
        <p:blipFill>
          <a:blip r:embed="rId8"/>
          <a:stretch>
            <a:fillRect/>
          </a:stretch>
        </p:blipFill>
        <p:spPr>
          <a:xfrm>
            <a:off x="85059" y="91398"/>
            <a:ext cx="1156451" cy="1394502"/>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3"/>
          <a:srcRect t="64637" r="63966"/>
          <a:stretch>
            <a:fillRect/>
          </a:stretch>
        </p:blipFill>
        <p:spPr>
          <a:xfrm rot="10324006" flipH="1">
            <a:off x="866594" y="231269"/>
            <a:ext cx="3595979" cy="3529050"/>
          </a:xfrm>
          <a:prstGeom prst="rect">
            <a:avLst/>
          </a:prstGeom>
        </p:spPr>
      </p:pic>
      <p:pic>
        <p:nvPicPr>
          <p:cNvPr id="11" name="Picture 11"/>
          <p:cNvPicPr>
            <a:picLocks noChangeAspect="1"/>
          </p:cNvPicPr>
          <p:nvPr/>
        </p:nvPicPr>
        <p:blipFill>
          <a:blip r:embed="rId4"/>
          <a:srcRect t="9228" b="5205"/>
          <a:stretch>
            <a:fillRect/>
          </a:stretch>
        </p:blipFill>
        <p:spPr>
          <a:xfrm rot="1468127">
            <a:off x="-3523189" y="9747072"/>
            <a:ext cx="10033220" cy="3195522"/>
          </a:xfrm>
          <a:prstGeom prst="rect">
            <a:avLst/>
          </a:prstGeom>
        </p:spPr>
      </p:pic>
      <p:sp>
        <p:nvSpPr>
          <p:cNvPr id="17" name="Freeform 3"/>
          <p:cNvSpPr/>
          <p:nvPr/>
        </p:nvSpPr>
        <p:spPr>
          <a:xfrm>
            <a:off x="7595447" y="2339565"/>
            <a:ext cx="10343261" cy="6410950"/>
          </a:xfrm>
          <a:custGeom>
            <a:avLst/>
            <a:gdLst/>
            <a:ahLst/>
            <a:cxnLst/>
            <a:rect l="l" t="t" r="r" b="b"/>
            <a:pathLst>
              <a:path w="7378410" h="4583837">
                <a:moveTo>
                  <a:pt x="0" y="0"/>
                </a:moveTo>
                <a:lnTo>
                  <a:pt x="7378410" y="0"/>
                </a:lnTo>
                <a:lnTo>
                  <a:pt x="7378410" y="4583837"/>
                </a:lnTo>
                <a:lnTo>
                  <a:pt x="0" y="4583837"/>
                </a:lnTo>
                <a:lnTo>
                  <a:pt x="0" y="0"/>
                </a:lnTo>
                <a:close/>
              </a:path>
            </a:pathLst>
          </a:custGeom>
          <a:blipFill>
            <a:blip r:embed="rId5"/>
            <a:stretch>
              <a:fillRect/>
            </a:stretch>
          </a:blipFill>
        </p:spPr>
      </p:sp>
      <p:pic>
        <p:nvPicPr>
          <p:cNvPr id="2" name="Picture 1"/>
          <p:cNvPicPr>
            <a:picLocks noChangeAspect="1"/>
          </p:cNvPicPr>
          <p:nvPr/>
        </p:nvPicPr>
        <p:blipFill>
          <a:blip r:embed="rId6"/>
          <a:stretch>
            <a:fillRect/>
          </a:stretch>
        </p:blipFill>
        <p:spPr>
          <a:xfrm>
            <a:off x="1981200" y="1284026"/>
            <a:ext cx="13156308" cy="3078747"/>
          </a:xfrm>
          <a:prstGeom prst="rect">
            <a:avLst/>
          </a:prstGeom>
        </p:spPr>
      </p:pic>
    </p:spTree>
    <p:extLst>
      <p:ext uri="{BB962C8B-B14F-4D97-AF65-F5344CB8AC3E}">
        <p14:creationId xmlns:p14="http://schemas.microsoft.com/office/powerpoint/2010/main" val="41158128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8">
            <a:extLst>
              <a:ext uri="{FF2B5EF4-FFF2-40B4-BE49-F238E27FC236}">
                <a16:creationId xmlns:a16="http://schemas.microsoft.com/office/drawing/2014/main" id="{06C03682-51B0-B32E-DCB7-C90DA76CD208}"/>
              </a:ext>
            </a:extLst>
          </p:cNvPr>
          <p:cNvSpPr txBox="1"/>
          <p:nvPr/>
        </p:nvSpPr>
        <p:spPr>
          <a:xfrm>
            <a:off x="1350257" y="1590439"/>
            <a:ext cx="12169690" cy="615553"/>
          </a:xfrm>
          <a:prstGeom prst="rect">
            <a:avLst/>
          </a:prstGeom>
        </p:spPr>
        <p:txBody>
          <a:bodyPr wrap="square" lIns="0" tIns="0" rIns="0" bIns="0" rtlCol="0" anchor="t">
            <a:spAutoFit/>
          </a:bodyPr>
          <a:lstStyle/>
          <a:p>
            <a:pPr algn="just">
              <a:spcBef>
                <a:spcPct val="0"/>
              </a:spcBef>
            </a:pPr>
            <a:r>
              <a:rPr lang="en-US" sz="4000" b="1">
                <a:solidFill>
                  <a:schemeClr val="tx1">
                    <a:lumMod val="95000"/>
                    <a:lumOff val="5000"/>
                  </a:schemeClr>
                </a:solidFill>
                <a:latin typeface="Times New Roman" panose="02020603050405020304" pitchFamily="18" charset="0"/>
                <a:cs typeface="Times New Roman" panose="02020603050405020304" pitchFamily="18" charset="0"/>
              </a:rPr>
              <a:t>III. TỔNG KẾT</a:t>
            </a:r>
          </a:p>
        </p:txBody>
      </p:sp>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2773" cy="1394502"/>
          </a:xfrm>
          <a:prstGeom prst="rect">
            <a:avLst/>
          </a:prstGeom>
        </p:spPr>
      </p:pic>
      <p:grpSp>
        <p:nvGrpSpPr>
          <p:cNvPr id="8" name="Group 7">
            <a:extLst>
              <a:ext uri="{FF2B5EF4-FFF2-40B4-BE49-F238E27FC236}">
                <a16:creationId xmlns:a16="http://schemas.microsoft.com/office/drawing/2014/main"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6" name="Snip Diagonal Corner Rectangle 20">
            <a:extLst>
              <a:ext uri="{FF2B5EF4-FFF2-40B4-BE49-F238E27FC236}">
                <a16:creationId xmlns:a16="http://schemas.microsoft.com/office/drawing/2014/main" id="{C8C53B50-01E6-4F8B-87AA-67AC0AD69681}"/>
              </a:ext>
            </a:extLst>
          </p:cNvPr>
          <p:cNvSpPr/>
          <p:nvPr/>
        </p:nvSpPr>
        <p:spPr>
          <a:xfrm>
            <a:off x="2337838" y="2289808"/>
            <a:ext cx="4400968" cy="2406896"/>
          </a:xfrm>
          <a:prstGeom prst="snip2DiagRect">
            <a:avLst>
              <a:gd name="adj1" fmla="val 50000"/>
              <a:gd name="adj2" fmla="val 50000"/>
            </a:avLst>
          </a:prstGeom>
          <a:solidFill>
            <a:srgbClr val="66663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400" b="1">
                <a:solidFill>
                  <a:schemeClr val="bg1"/>
                </a:solidFill>
                <a:latin typeface="Times New Roman" pitchFamily="18" charset="0"/>
                <a:cs typeface="Times New Roman" pitchFamily="18" charset="0"/>
              </a:rPr>
              <a:t>1. Nghệ thuật</a:t>
            </a:r>
            <a:endParaRPr lang="vi-VN" sz="4400" b="1" dirty="0">
              <a:solidFill>
                <a:schemeClr val="bg1"/>
              </a:solidFill>
              <a:latin typeface="Times New Roman" pitchFamily="18" charset="0"/>
              <a:cs typeface="Times New Roman" pitchFamily="18" charset="0"/>
            </a:endParaRPr>
          </a:p>
        </p:txBody>
      </p:sp>
      <p:sp>
        <p:nvSpPr>
          <p:cNvPr id="7" name="Snip Diagonal Corner Rectangle 20">
            <a:extLst>
              <a:ext uri="{FF2B5EF4-FFF2-40B4-BE49-F238E27FC236}">
                <a16:creationId xmlns:a16="http://schemas.microsoft.com/office/drawing/2014/main" id="{590EC01F-B2DA-D82D-A5E3-828496C5987D}"/>
              </a:ext>
            </a:extLst>
          </p:cNvPr>
          <p:cNvSpPr/>
          <p:nvPr/>
        </p:nvSpPr>
        <p:spPr>
          <a:xfrm>
            <a:off x="10951345" y="1898215"/>
            <a:ext cx="4400968" cy="2406896"/>
          </a:xfrm>
          <a:prstGeom prst="snip2DiagRect">
            <a:avLst>
              <a:gd name="adj1" fmla="val 50000"/>
              <a:gd name="adj2" fmla="val 50000"/>
            </a:avLst>
          </a:prstGeom>
          <a:solidFill>
            <a:srgbClr val="66663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400" b="1">
                <a:solidFill>
                  <a:schemeClr val="bg1"/>
                </a:solidFill>
                <a:latin typeface="Times New Roman" pitchFamily="18" charset="0"/>
                <a:cs typeface="Times New Roman" pitchFamily="18" charset="0"/>
              </a:rPr>
              <a:t>2. Nội dung</a:t>
            </a:r>
            <a:endParaRPr lang="vi-VN" sz="4400" b="1" dirty="0">
              <a:solidFill>
                <a:schemeClr val="bg1"/>
              </a:solidFill>
              <a:latin typeface="Times New Roman" pitchFamily="18" charset="0"/>
              <a:cs typeface="Times New Roman" pitchFamily="18" charset="0"/>
            </a:endParaRPr>
          </a:p>
        </p:txBody>
      </p:sp>
      <p:sp>
        <p:nvSpPr>
          <p:cNvPr id="9" name="Rectangle 8">
            <a:extLst>
              <a:ext uri="{FF2B5EF4-FFF2-40B4-BE49-F238E27FC236}">
                <a16:creationId xmlns:a16="http://schemas.microsoft.com/office/drawing/2014/main" id="{AC883153-F6AD-C502-D264-D954F9FC415D}"/>
              </a:ext>
            </a:extLst>
          </p:cNvPr>
          <p:cNvSpPr/>
          <p:nvPr/>
        </p:nvSpPr>
        <p:spPr>
          <a:xfrm>
            <a:off x="1350257" y="4696704"/>
            <a:ext cx="6967177" cy="4154984"/>
          </a:xfrm>
          <a:prstGeom prst="rect">
            <a:avLst/>
          </a:prstGeom>
        </p:spPr>
        <p:txBody>
          <a:bodyPr wrap="square">
            <a:spAutoFit/>
          </a:bodyPr>
          <a:lstStyle/>
          <a:p>
            <a:pPr algn="just"/>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Cốt</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truyện</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đơn</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giản</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chủ</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yếu</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là</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miêu</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tả</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cảnh</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vật</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và</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tâm</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trạng</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nhân</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vật</a:t>
            </a:r>
            <a:endParaRPr lang="en-US" altLang="zh-CN" sz="4400" dirty="0">
              <a:solidFill>
                <a:prstClr val="black">
                  <a:lumMod val="65000"/>
                  <a:lumOff val="35000"/>
                </a:prstClr>
              </a:solidFill>
              <a:latin typeface="Times New Roman" panose="02020603050405020304" pitchFamily="18" charset="0"/>
              <a:ea typeface="微软雅黑" pitchFamily="34" charset="-122"/>
              <a:cs typeface="Times New Roman" panose="02020603050405020304" pitchFamily="18" charset="0"/>
              <a:sym typeface="微软雅黑" pitchFamily="34" charset="-122"/>
            </a:endParaRPr>
          </a:p>
          <a:p>
            <a:pPr algn="just"/>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Sử</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dụng</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ngôn</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ngữ</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miêu</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tả</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tinh</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tế</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giàu</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hình</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ảnh</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và</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đậm</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chất</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thơ</a:t>
            </a:r>
            <a:endPar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endParaRPr>
          </a:p>
        </p:txBody>
      </p:sp>
      <p:sp>
        <p:nvSpPr>
          <p:cNvPr id="10" name="Rectangle 9">
            <a:extLst>
              <a:ext uri="{FF2B5EF4-FFF2-40B4-BE49-F238E27FC236}">
                <a16:creationId xmlns:a16="http://schemas.microsoft.com/office/drawing/2014/main" id="{EF33E38A-E39D-30C4-51F2-2A465127EE77}"/>
              </a:ext>
            </a:extLst>
          </p:cNvPr>
          <p:cNvSpPr/>
          <p:nvPr/>
        </p:nvSpPr>
        <p:spPr>
          <a:xfrm>
            <a:off x="9220200" y="4533900"/>
            <a:ext cx="7863258" cy="4154984"/>
          </a:xfrm>
          <a:prstGeom prst="rect">
            <a:avLst/>
          </a:prstGeom>
        </p:spPr>
        <p:txBody>
          <a:bodyPr wrap="square">
            <a:spAutoFit/>
          </a:bodyPr>
          <a:lstStyle/>
          <a:p>
            <a:pPr algn="just"/>
            <a:r>
              <a:rPr lang="nl-NL"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Truyện ghi lại những tình cảm, cảm xúc trong sáng, chân thực của nhân vật “tôi” trong buổi đi học đầu tiên.</a:t>
            </a:r>
          </a:p>
          <a:p>
            <a:pPr algn="just"/>
            <a:r>
              <a:rPr lang="nl-NL"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Truyện gây được xúc động, đồng cảm trong mỗi người đọc.</a:t>
            </a:r>
            <a:endPar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70933726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anim calcmode="lin" valueType="num">
                                      <p:cBhvr>
                                        <p:cTn id="11" dur="500" fill="hold"/>
                                        <p:tgtEl>
                                          <p:spTgt spid="6"/>
                                        </p:tgtEl>
                                        <p:attrNameLst>
                                          <p:attrName>ppt_x</p:attrName>
                                        </p:attrNameLst>
                                      </p:cBhvr>
                                      <p:tavLst>
                                        <p:tav tm="0">
                                          <p:val>
                                            <p:strVal val="#ppt_x"/>
                                          </p:val>
                                        </p:tav>
                                        <p:tav tm="100000">
                                          <p:val>
                                            <p:strVal val="#ppt_x"/>
                                          </p:val>
                                        </p:tav>
                                      </p:tavLst>
                                    </p:anim>
                                    <p:anim calcmode="lin" valueType="num">
                                      <p:cBhvr>
                                        <p:cTn id="12" dur="500" fill="hold"/>
                                        <p:tgtEl>
                                          <p:spTgt spid="6"/>
                                        </p:tgtEl>
                                        <p:attrNameLst>
                                          <p:attrName>ppt_y</p:attrName>
                                        </p:attrNameLst>
                                      </p:cBhvr>
                                      <p:tavLst>
                                        <p:tav tm="0">
                                          <p:val>
                                            <p:strVal val="#ppt_y-.1"/>
                                          </p:val>
                                        </p:tav>
                                        <p:tav tm="100000">
                                          <p:val>
                                            <p:strVal val="#ppt_y"/>
                                          </p:val>
                                        </p:tav>
                                      </p:tavLst>
                                    </p:anim>
                                  </p:childTnLst>
                                </p:cTn>
                              </p:par>
                              <p:par>
                                <p:cTn id="13" presetID="47"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anim calcmode="lin" valueType="num">
                                      <p:cBhvr>
                                        <p:cTn id="16" dur="500" fill="hold"/>
                                        <p:tgtEl>
                                          <p:spTgt spid="7"/>
                                        </p:tgtEl>
                                        <p:attrNameLst>
                                          <p:attrName>ppt_x</p:attrName>
                                        </p:attrNameLst>
                                      </p:cBhvr>
                                      <p:tavLst>
                                        <p:tav tm="0">
                                          <p:val>
                                            <p:strVal val="#ppt_x"/>
                                          </p:val>
                                        </p:tav>
                                        <p:tav tm="100000">
                                          <p:val>
                                            <p:strVal val="#ppt_x"/>
                                          </p:val>
                                        </p:tav>
                                      </p:tavLst>
                                    </p:anim>
                                    <p:anim calcmode="lin" valueType="num">
                                      <p:cBhvr>
                                        <p:cTn id="17"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fltVal val="0"/>
                                          </p:val>
                                        </p:tav>
                                        <p:tav tm="100000">
                                          <p:val>
                                            <p:strVal val="#ppt_w"/>
                                          </p:val>
                                        </p:tav>
                                      </p:tavLst>
                                    </p:anim>
                                    <p:anim calcmode="lin" valueType="num">
                                      <p:cBhvr>
                                        <p:cTn id="23" dur="1000" fill="hold"/>
                                        <p:tgtEl>
                                          <p:spTgt spid="9"/>
                                        </p:tgtEl>
                                        <p:attrNameLst>
                                          <p:attrName>ppt_h</p:attrName>
                                        </p:attrNameLst>
                                      </p:cBhvr>
                                      <p:tavLst>
                                        <p:tav tm="0">
                                          <p:val>
                                            <p:fltVal val="0"/>
                                          </p:val>
                                        </p:tav>
                                        <p:tav tm="100000">
                                          <p:val>
                                            <p:strVal val="#ppt_h"/>
                                          </p:val>
                                        </p:tav>
                                      </p:tavLst>
                                    </p:anim>
                                    <p:anim calcmode="lin" valueType="num">
                                      <p:cBhvr>
                                        <p:cTn id="24" dur="1000" fill="hold"/>
                                        <p:tgtEl>
                                          <p:spTgt spid="9"/>
                                        </p:tgtEl>
                                        <p:attrNameLst>
                                          <p:attrName>style.rotation</p:attrName>
                                        </p:attrNameLst>
                                      </p:cBhvr>
                                      <p:tavLst>
                                        <p:tav tm="0">
                                          <p:val>
                                            <p:fltVal val="90"/>
                                          </p:val>
                                        </p:tav>
                                        <p:tav tm="100000">
                                          <p:val>
                                            <p:fltVal val="0"/>
                                          </p:val>
                                        </p:tav>
                                      </p:tavLst>
                                    </p:anim>
                                    <p:animEffect transition="in" filter="fade">
                                      <p:cBhvr>
                                        <p:cTn id="25" dur="1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9"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8">
            <a:extLst>
              <a:ext uri="{FF2B5EF4-FFF2-40B4-BE49-F238E27FC236}">
                <a16:creationId xmlns:a16="http://schemas.microsoft.com/office/drawing/2014/main" id="{06C03682-51B0-B32E-DCB7-C90DA76CD208}"/>
              </a:ext>
            </a:extLst>
          </p:cNvPr>
          <p:cNvSpPr txBox="1"/>
          <p:nvPr/>
        </p:nvSpPr>
        <p:spPr>
          <a:xfrm>
            <a:off x="1350257" y="1590439"/>
            <a:ext cx="12169690" cy="615553"/>
          </a:xfrm>
          <a:prstGeom prst="rect">
            <a:avLst/>
          </a:prstGeom>
        </p:spPr>
        <p:txBody>
          <a:bodyPr wrap="square" lIns="0" tIns="0" rIns="0" bIns="0" rtlCol="0" anchor="t">
            <a:spAutoFit/>
          </a:bodyPr>
          <a:lstStyle/>
          <a:p>
            <a:pPr algn="just">
              <a:spcBef>
                <a:spcPct val="0"/>
              </a:spcBef>
            </a:pPr>
            <a:r>
              <a:rPr lang="en-US" sz="4000" b="1">
                <a:solidFill>
                  <a:schemeClr val="tx1">
                    <a:lumMod val="95000"/>
                    <a:lumOff val="5000"/>
                  </a:schemeClr>
                </a:solidFill>
                <a:latin typeface="Times New Roman" panose="02020603050405020304" pitchFamily="18" charset="0"/>
                <a:cs typeface="Times New Roman" panose="02020603050405020304" pitchFamily="18" charset="0"/>
              </a:rPr>
              <a:t>III. TỔNG KẾT</a:t>
            </a:r>
          </a:p>
        </p:txBody>
      </p:sp>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2773" cy="1394502"/>
          </a:xfrm>
          <a:prstGeom prst="rect">
            <a:avLst/>
          </a:prstGeom>
        </p:spPr>
      </p:pic>
      <p:grpSp>
        <p:nvGrpSpPr>
          <p:cNvPr id="8" name="Group 7">
            <a:extLst>
              <a:ext uri="{FF2B5EF4-FFF2-40B4-BE49-F238E27FC236}">
                <a16:creationId xmlns:a16="http://schemas.microsoft.com/office/drawing/2014/main"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6" name="Snip Diagonal Corner Rectangle 20">
            <a:extLst>
              <a:ext uri="{FF2B5EF4-FFF2-40B4-BE49-F238E27FC236}">
                <a16:creationId xmlns:a16="http://schemas.microsoft.com/office/drawing/2014/main" id="{C8C53B50-01E6-4F8B-87AA-67AC0AD69681}"/>
              </a:ext>
            </a:extLst>
          </p:cNvPr>
          <p:cNvSpPr/>
          <p:nvPr/>
        </p:nvSpPr>
        <p:spPr>
          <a:xfrm>
            <a:off x="2337838" y="2289808"/>
            <a:ext cx="4400968" cy="2406896"/>
          </a:xfrm>
          <a:prstGeom prst="snip2DiagRect">
            <a:avLst>
              <a:gd name="adj1" fmla="val 50000"/>
              <a:gd name="adj2" fmla="val 50000"/>
            </a:avLst>
          </a:prstGeom>
          <a:solidFill>
            <a:srgbClr val="66663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400" b="1">
                <a:solidFill>
                  <a:schemeClr val="bg1"/>
                </a:solidFill>
                <a:latin typeface="Times New Roman" pitchFamily="18" charset="0"/>
                <a:cs typeface="Times New Roman" pitchFamily="18" charset="0"/>
              </a:rPr>
              <a:t>3. Ý nghĩa</a:t>
            </a:r>
            <a:endParaRPr lang="vi-VN" sz="4400" b="1" dirty="0">
              <a:solidFill>
                <a:schemeClr val="bg1"/>
              </a:solidFill>
              <a:latin typeface="Times New Roman" pitchFamily="18" charset="0"/>
              <a:cs typeface="Times New Roman" pitchFamily="18" charset="0"/>
            </a:endParaRPr>
          </a:p>
        </p:txBody>
      </p:sp>
      <p:sp>
        <p:nvSpPr>
          <p:cNvPr id="3" name="TextBox 2">
            <a:extLst>
              <a:ext uri="{FF2B5EF4-FFF2-40B4-BE49-F238E27FC236}">
                <a16:creationId xmlns:a16="http://schemas.microsoft.com/office/drawing/2014/main" id="{E4602123-8001-16D5-F8B7-9A11C069EB38}"/>
              </a:ext>
            </a:extLst>
          </p:cNvPr>
          <p:cNvSpPr txBox="1"/>
          <p:nvPr/>
        </p:nvSpPr>
        <p:spPr>
          <a:xfrm>
            <a:off x="1676400" y="4790632"/>
            <a:ext cx="14859000" cy="2554545"/>
          </a:xfrm>
          <a:prstGeom prst="rect">
            <a:avLst/>
          </a:prstGeom>
          <a:noFill/>
        </p:spPr>
        <p:txBody>
          <a:bodyPr wrap="square">
            <a:spAutoFit/>
          </a:bodyPr>
          <a:lstStyle/>
          <a:p>
            <a:pPr marL="0" marR="0" algn="just">
              <a:spcBef>
                <a:spcPts val="0"/>
              </a:spcBef>
              <a:spcAft>
                <a:spcPts val="0"/>
              </a:spcAft>
            </a:pPr>
            <a:r>
              <a:rPr lang="en-US" sz="4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 bản “Tôi đi học” đã thay nhiều người đọc nói lên những nỗi nhớ về những năm tháng một thời cắp sách tới trường. Điều đó khơi dậy trong lòng bao người hình dáng ngày đầu đến trường trong kí ức. Đó là những kỉ niệm đẹp, những khoảnh khắc không thể quên</a:t>
            </a:r>
            <a:r>
              <a:rPr lang="en-US" sz="40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44465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anim calcmode="lin" valueType="num">
                                      <p:cBhvr>
                                        <p:cTn id="11" dur="500" fill="hold"/>
                                        <p:tgtEl>
                                          <p:spTgt spid="6"/>
                                        </p:tgtEl>
                                        <p:attrNameLst>
                                          <p:attrName>ppt_x</p:attrName>
                                        </p:attrNameLst>
                                      </p:cBhvr>
                                      <p:tavLst>
                                        <p:tav tm="0">
                                          <p:val>
                                            <p:strVal val="#ppt_x"/>
                                          </p:val>
                                        </p:tav>
                                        <p:tav tm="100000">
                                          <p:val>
                                            <p:strVal val="#ppt_x"/>
                                          </p:val>
                                        </p:tav>
                                      </p:tavLst>
                                    </p:anim>
                                    <p:anim calcmode="lin" valueType="num">
                                      <p:cBhvr>
                                        <p:cTn id="12"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8288000" cy="10287000"/>
          </a:xfrm>
          <a:prstGeom prst="rect">
            <a:avLst/>
          </a:prstGeom>
        </p:spPr>
      </p:pic>
      <p:sp>
        <p:nvSpPr>
          <p:cNvPr id="5" name="Rectangle: Rounded Corners 4"/>
          <p:cNvSpPr/>
          <p:nvPr/>
        </p:nvSpPr>
        <p:spPr>
          <a:xfrm>
            <a:off x="3581400" y="114300"/>
            <a:ext cx="12192000" cy="1371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en-US" sz="4400" b="1">
                <a:latin typeface="Times New Roman" panose="02020603050405020304" pitchFamily="18" charset="0"/>
                <a:cs typeface="Times New Roman" panose="02020603050405020304" pitchFamily="18" charset="0"/>
              </a:rPr>
              <a:t>4. Kỹ năng đọc hiểu truyện ngắn giàu chất thơ</a:t>
            </a:r>
            <a:endParaRPr lang="en-US" sz="4400">
              <a:latin typeface="Times New Roman" panose="02020603050405020304" pitchFamily="18" charset="0"/>
              <a:cs typeface="Times New Roman" panose="02020603050405020304" pitchFamily="18" charset="0"/>
            </a:endParaRPr>
          </a:p>
        </p:txBody>
      </p:sp>
      <p:sp>
        <p:nvSpPr>
          <p:cNvPr id="6" name="Rectangle: Rounded Corners 5"/>
          <p:cNvSpPr/>
          <p:nvPr/>
        </p:nvSpPr>
        <p:spPr>
          <a:xfrm>
            <a:off x="347867" y="1600200"/>
            <a:ext cx="3627785" cy="85725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algn="ctr">
              <a:spcBef>
                <a:spcPts val="0"/>
              </a:spcBef>
              <a:spcAft>
                <a:spcPts val="0"/>
              </a:spcAft>
            </a:pPr>
            <a:r>
              <a:rPr lang="en-US" sz="4400">
                <a:effectLst/>
                <a:latin typeface="Times New Roman" panose="02020603050405020304" pitchFamily="18" charset="0"/>
                <a:ea typeface="Times New Roman" panose="02020603050405020304" pitchFamily="18" charset="0"/>
                <a:cs typeface="Times New Roman" panose="02020603050405020304" pitchFamily="18" charset="0"/>
              </a:rPr>
              <a:t>Đọc kĩ truyện.  Tóm tắt được nội dung văn bản</a:t>
            </a:r>
            <a:endParaRPr lang="en-US" sz="4400">
              <a:effectLst/>
              <a:latin typeface=".VnTime" panose="020B7200000000000000"/>
              <a:ea typeface="Times New Roman" panose="02020603050405020304" pitchFamily="18" charset="0"/>
              <a:cs typeface="Times New Roman" panose="02020603050405020304" pitchFamily="18" charset="0"/>
            </a:endParaRPr>
          </a:p>
          <a:p>
            <a:endParaRPr lang="en-US" sz="4200" dirty="0">
              <a:solidFill>
                <a:schemeClr val="tx1"/>
              </a:solidFill>
              <a:latin typeface="Times New Roman" panose="02020603050405020304" pitchFamily="18" charset="0"/>
              <a:cs typeface="Times New Roman" panose="02020603050405020304" pitchFamily="18" charset="0"/>
            </a:endParaRPr>
          </a:p>
        </p:txBody>
      </p:sp>
      <p:sp>
        <p:nvSpPr>
          <p:cNvPr id="7" name="Rectangle: Rounded Corners 6"/>
          <p:cNvSpPr/>
          <p:nvPr/>
        </p:nvSpPr>
        <p:spPr>
          <a:xfrm>
            <a:off x="4648200" y="1600200"/>
            <a:ext cx="3627785" cy="85725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algn="ctr">
              <a:spcBef>
                <a:spcPts val="0"/>
              </a:spcBef>
              <a:spcAft>
                <a:spcPts val="0"/>
              </a:spcAft>
            </a:pPr>
            <a:r>
              <a:rPr lang="en-US" sz="4400">
                <a:effectLst/>
                <a:latin typeface="Times New Roman" panose="02020603050405020304" pitchFamily="18" charset="0"/>
                <a:ea typeface="Times New Roman" panose="02020603050405020304" pitchFamily="18" charset="0"/>
                <a:cs typeface="Times New Roman" panose="02020603050405020304" pitchFamily="18" charset="0"/>
              </a:rPr>
              <a:t>Tìm hiểu một số yếu tố cơ bản để thấy rõ đặc điểm của truyện ngắn giàu chất thơ (nội dung, hình thức, ngôn ngữ)</a:t>
            </a:r>
            <a:endParaRPr lang="en-US" sz="4200" dirty="0">
              <a:solidFill>
                <a:schemeClr val="tx1"/>
              </a:solidFill>
              <a:latin typeface="Times New Roman" panose="02020603050405020304" pitchFamily="18" charset="0"/>
              <a:cs typeface="Times New Roman" panose="02020603050405020304" pitchFamily="18" charset="0"/>
            </a:endParaRPr>
          </a:p>
          <a:p>
            <a:endParaRPr lang="en-US" sz="4200" dirty="0">
              <a:solidFill>
                <a:schemeClr val="tx1"/>
              </a:solidFill>
              <a:latin typeface="Times New Roman" panose="02020603050405020304" pitchFamily="18" charset="0"/>
              <a:cs typeface="Times New Roman" panose="02020603050405020304" pitchFamily="18" charset="0"/>
            </a:endParaRPr>
          </a:p>
        </p:txBody>
      </p:sp>
      <p:sp>
        <p:nvSpPr>
          <p:cNvPr id="8" name="Rectangle: Rounded Corners 7"/>
          <p:cNvSpPr/>
          <p:nvPr/>
        </p:nvSpPr>
        <p:spPr>
          <a:xfrm>
            <a:off x="13825340" y="1600200"/>
            <a:ext cx="3627785" cy="8420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algn="just">
              <a:spcBef>
                <a:spcPts val="0"/>
              </a:spcBef>
              <a:spcAft>
                <a:spcPts val="0"/>
              </a:spcAft>
            </a:pPr>
            <a:endParaRPr lang="en-US" sz="4400">
              <a:effectLst/>
              <a:latin typeface=".VnTime" panose="020B7200000000000000"/>
              <a:ea typeface="Times New Roman" panose="02020603050405020304" pitchFamily="18" charset="0"/>
              <a:cs typeface="Times New Roman" panose="02020603050405020304" pitchFamily="18" charset="0"/>
            </a:endParaRPr>
          </a:p>
          <a:p>
            <a:pPr algn="ctr"/>
            <a:r>
              <a:rPr lang="en-US" sz="4400">
                <a:effectLst/>
                <a:latin typeface="Times New Roman" panose="02020603050405020304" pitchFamily="18" charset="0"/>
                <a:ea typeface="Times New Roman" panose="02020603050405020304" pitchFamily="18" charset="0"/>
              </a:rPr>
              <a:t> Liên hệ, kết nối với kinh nghiệm của bản thân để hiểu sâu sắc về nội dung tư tưởng của truyện.</a:t>
            </a:r>
            <a:endParaRPr lang="en-US" sz="8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97FAB718-EE5A-4E6D-9A13-E63C36130B1E}"/>
              </a:ext>
            </a:extLst>
          </p:cNvPr>
          <p:cNvSpPr/>
          <p:nvPr/>
        </p:nvSpPr>
        <p:spPr>
          <a:xfrm>
            <a:off x="8763000" y="1600200"/>
            <a:ext cx="4227465" cy="8420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algn="ctr">
              <a:spcBef>
                <a:spcPts val="0"/>
              </a:spcBef>
              <a:spcAft>
                <a:spcPts val="0"/>
              </a:spcAft>
            </a:pPr>
            <a:r>
              <a:rPr lang="en-US" sz="4400">
                <a:effectLst/>
                <a:latin typeface="Times New Roman" panose="02020603050405020304" pitchFamily="18" charset="0"/>
                <a:ea typeface="Times New Roman" panose="02020603050405020304" pitchFamily="18" charset="0"/>
                <a:cs typeface="Times New Roman" panose="02020603050405020304" pitchFamily="18" charset="0"/>
              </a:rPr>
              <a:t>Xác định nhân vật chính và phân tích các phương diện mà nhân vật được miêu tả như: lời nói, hành động, MQH với các nhân vật khác, đặc biệt là tâm trạng, cảm xúc</a:t>
            </a:r>
            <a:endParaRPr lang="en-US" sz="4400">
              <a:effectLst/>
              <a:latin typeface=".VnTime" panose="020B720000000000000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3B45AE42-8B51-4BF3-88EE-EDF9E2BD54E4}"/>
              </a:ext>
            </a:extLst>
          </p:cNvPr>
          <p:cNvSpPr/>
          <p:nvPr/>
        </p:nvSpPr>
        <p:spPr>
          <a:xfrm>
            <a:off x="0" y="4358733"/>
            <a:ext cx="18288000" cy="5928267"/>
          </a:xfrm>
          <a:custGeom>
            <a:avLst/>
            <a:gdLst>
              <a:gd name="connsiteX0" fmla="*/ 0 w 12252491"/>
              <a:gd name="connsiteY0" fmla="*/ 0 h 3258448"/>
              <a:gd name="connsiteX1" fmla="*/ 12252491 w 12252491"/>
              <a:gd name="connsiteY1" fmla="*/ 0 h 3258448"/>
              <a:gd name="connsiteX2" fmla="*/ 12252491 w 12252491"/>
              <a:gd name="connsiteY2" fmla="*/ 3258448 h 3258448"/>
              <a:gd name="connsiteX3" fmla="*/ 0 w 12252491"/>
              <a:gd name="connsiteY3" fmla="*/ 3258448 h 3258448"/>
              <a:gd name="connsiteX4" fmla="*/ 0 w 12252491"/>
              <a:gd name="connsiteY4" fmla="*/ 0 h 3258448"/>
              <a:gd name="connsiteX0" fmla="*/ 0 w 12252491"/>
              <a:gd name="connsiteY0" fmla="*/ 687540 h 3945988"/>
              <a:gd name="connsiteX1" fmla="*/ 3718091 w 12252491"/>
              <a:gd name="connsiteY1" fmla="*/ 0 h 3945988"/>
              <a:gd name="connsiteX2" fmla="*/ 12252491 w 12252491"/>
              <a:gd name="connsiteY2" fmla="*/ 687540 h 3945988"/>
              <a:gd name="connsiteX3" fmla="*/ 12252491 w 12252491"/>
              <a:gd name="connsiteY3" fmla="*/ 3945988 h 3945988"/>
              <a:gd name="connsiteX4" fmla="*/ 0 w 12252491"/>
              <a:gd name="connsiteY4" fmla="*/ 3945988 h 3945988"/>
              <a:gd name="connsiteX5" fmla="*/ 0 w 12252491"/>
              <a:gd name="connsiteY5"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93730 h 3952178"/>
              <a:gd name="connsiteX1" fmla="*/ 3718091 w 12252491"/>
              <a:gd name="connsiteY1" fmla="*/ 6190 h 3952178"/>
              <a:gd name="connsiteX2" fmla="*/ 8683986 w 12252491"/>
              <a:gd name="connsiteY2" fmla="*/ 1047200 h 3952178"/>
              <a:gd name="connsiteX3" fmla="*/ 12252491 w 12252491"/>
              <a:gd name="connsiteY3" fmla="*/ 693730 h 3952178"/>
              <a:gd name="connsiteX4" fmla="*/ 12252491 w 12252491"/>
              <a:gd name="connsiteY4" fmla="*/ 3952178 h 3952178"/>
              <a:gd name="connsiteX5" fmla="*/ 0 w 12252491"/>
              <a:gd name="connsiteY5" fmla="*/ 3952178 h 3952178"/>
              <a:gd name="connsiteX6" fmla="*/ 0 w 12252491"/>
              <a:gd name="connsiteY6" fmla="*/ 693730 h 395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2491" h="3952178">
                <a:moveTo>
                  <a:pt x="0" y="693730"/>
                </a:moveTo>
                <a:cubicBezTo>
                  <a:pt x="1403486" y="-126293"/>
                  <a:pt x="2483417" y="10287"/>
                  <a:pt x="3718091" y="6190"/>
                </a:cubicBezTo>
                <a:cubicBezTo>
                  <a:pt x="5321808" y="137489"/>
                  <a:pt x="7080269" y="915901"/>
                  <a:pt x="8683986" y="1047200"/>
                </a:cubicBezTo>
                <a:cubicBezTo>
                  <a:pt x="10098571" y="760565"/>
                  <a:pt x="11006718" y="333252"/>
                  <a:pt x="12252491" y="693730"/>
                </a:cubicBezTo>
                <a:lnTo>
                  <a:pt x="12252491" y="3952178"/>
                </a:lnTo>
                <a:lnTo>
                  <a:pt x="0" y="3952178"/>
                </a:lnTo>
                <a:lnTo>
                  <a:pt x="0" y="69373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4" name="Rectangle 3">
            <a:extLst>
              <a:ext uri="{FF2B5EF4-FFF2-40B4-BE49-F238E27FC236}">
                <a16:creationId xmlns:a16="http://schemas.microsoft.com/office/drawing/2014/main" id="{20D04A0A-33F9-4E82-8CBB-DCAD53483EE3}"/>
              </a:ext>
            </a:extLst>
          </p:cNvPr>
          <p:cNvSpPr/>
          <p:nvPr/>
        </p:nvSpPr>
        <p:spPr>
          <a:xfrm>
            <a:off x="1603473" y="1391615"/>
            <a:ext cx="8696996" cy="1985159"/>
          </a:xfrm>
          <a:prstGeom prst="rect">
            <a:avLst/>
          </a:prstGeom>
          <a:noFill/>
        </p:spPr>
        <p:txBody>
          <a:bodyPr wrap="none" lIns="137160" tIns="68580" rIns="137160" bIns="68580">
            <a:spAutoFit/>
          </a:bodyPr>
          <a:lstStyle/>
          <a:p>
            <a:pPr algn="ctr"/>
            <a:r>
              <a:rPr lang="en-US" sz="12000" b="1">
                <a:solidFill>
                  <a:srgbClr val="FF0000"/>
                </a:solidFill>
                <a:latin typeface="Times New Roman" panose="02020603050405020304" pitchFamily="18" charset="0"/>
                <a:cs typeface="Times New Roman" panose="02020603050405020304" pitchFamily="18" charset="0"/>
              </a:rPr>
              <a:t>BẮT B</a:t>
            </a:r>
            <a:r>
              <a:rPr lang="vi-VN" sz="12000" b="1">
                <a:solidFill>
                  <a:srgbClr val="FF0000"/>
                </a:solidFill>
                <a:latin typeface="Times New Roman" panose="02020603050405020304" pitchFamily="18" charset="0"/>
                <a:cs typeface="Times New Roman" panose="02020603050405020304" pitchFamily="18" charset="0"/>
              </a:rPr>
              <a:t>Ư</a:t>
            </a:r>
            <a:r>
              <a:rPr lang="en-US" sz="12000" b="1">
                <a:solidFill>
                  <a:srgbClr val="FF0000"/>
                </a:solidFill>
                <a:latin typeface="Times New Roman" panose="02020603050405020304" pitchFamily="18" charset="0"/>
                <a:cs typeface="Times New Roman" panose="02020603050405020304" pitchFamily="18" charset="0"/>
              </a:rPr>
              <a:t>ỚM</a:t>
            </a:r>
          </a:p>
        </p:txBody>
      </p:sp>
      <p:pic>
        <p:nvPicPr>
          <p:cNvPr id="23" name="Picture 22">
            <a:extLst>
              <a:ext uri="{FF2B5EF4-FFF2-40B4-BE49-F238E27FC236}">
                <a16:creationId xmlns:a16="http://schemas.microsoft.com/office/drawing/2014/main" id="{1480DB5C-AD40-4CB4-B0E6-2D793DC098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1046496" y="1833308"/>
            <a:ext cx="2414588" cy="2346980"/>
          </a:xfrm>
          <a:prstGeom prst="rect">
            <a:avLst/>
          </a:prstGeom>
        </p:spPr>
      </p:pic>
      <p:pic>
        <p:nvPicPr>
          <p:cNvPr id="29" name="Picture 28">
            <a:extLst>
              <a:ext uri="{FF2B5EF4-FFF2-40B4-BE49-F238E27FC236}">
                <a16:creationId xmlns:a16="http://schemas.microsoft.com/office/drawing/2014/main" id="{AE7CA0F8-5918-4985-B979-C4DEB786FD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2829" y="475583"/>
            <a:ext cx="2414588" cy="2260055"/>
          </a:xfrm>
          <a:prstGeom prst="rect">
            <a:avLst/>
          </a:prstGeom>
        </p:spPr>
      </p:pic>
      <p:pic>
        <p:nvPicPr>
          <p:cNvPr id="41" name="Picture 40">
            <a:extLst>
              <a:ext uri="{FF2B5EF4-FFF2-40B4-BE49-F238E27FC236}">
                <a16:creationId xmlns:a16="http://schemas.microsoft.com/office/drawing/2014/main" id="{37A05D7F-0940-41C2-99DE-FF09B18446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20186" y="3481630"/>
            <a:ext cx="1567158" cy="1242533"/>
          </a:xfrm>
          <a:prstGeom prst="rect">
            <a:avLst/>
          </a:prstGeom>
        </p:spPr>
      </p:pic>
      <p:pic>
        <p:nvPicPr>
          <p:cNvPr id="19" name="Picture 18">
            <a:extLst>
              <a:ext uri="{FF2B5EF4-FFF2-40B4-BE49-F238E27FC236}">
                <a16:creationId xmlns:a16="http://schemas.microsoft.com/office/drawing/2014/main" id="{AB52584C-4833-4143-8FBD-887564BF82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33702" y="244883"/>
            <a:ext cx="2414588" cy="2385612"/>
          </a:xfrm>
          <a:prstGeom prst="rect">
            <a:avLst/>
          </a:prstGeom>
        </p:spPr>
      </p:pic>
      <p:sp>
        <p:nvSpPr>
          <p:cNvPr id="60" name="Rectangle 59">
            <a:extLst>
              <a:ext uri="{FF2B5EF4-FFF2-40B4-BE49-F238E27FC236}">
                <a16:creationId xmlns:a16="http://schemas.microsoft.com/office/drawing/2014/main" id="{5294391B-4247-4B6A-B075-02DA37E94502}"/>
              </a:ext>
            </a:extLst>
          </p:cNvPr>
          <p:cNvSpPr/>
          <p:nvPr/>
        </p:nvSpPr>
        <p:spPr>
          <a:xfrm>
            <a:off x="0" y="8058152"/>
            <a:ext cx="18288000" cy="2219240"/>
          </a:xfrm>
          <a:custGeom>
            <a:avLst/>
            <a:gdLst>
              <a:gd name="connsiteX0" fmla="*/ 0 w 12192000"/>
              <a:gd name="connsiteY0" fmla="*/ 0 h 1436631"/>
              <a:gd name="connsiteX1" fmla="*/ 12192000 w 12192000"/>
              <a:gd name="connsiteY1" fmla="*/ 0 h 1436631"/>
              <a:gd name="connsiteX2" fmla="*/ 12192000 w 12192000"/>
              <a:gd name="connsiteY2" fmla="*/ 1436631 h 1436631"/>
              <a:gd name="connsiteX3" fmla="*/ 0 w 12192000"/>
              <a:gd name="connsiteY3" fmla="*/ 1436631 h 1436631"/>
              <a:gd name="connsiteX4" fmla="*/ 0 w 12192000"/>
              <a:gd name="connsiteY4" fmla="*/ 0 h 1436631"/>
              <a:gd name="connsiteX0" fmla="*/ 0 w 12192000"/>
              <a:gd name="connsiteY0" fmla="*/ 54 h 1436685"/>
              <a:gd name="connsiteX1" fmla="*/ 4086225 w 12192000"/>
              <a:gd name="connsiteY1" fmla="*/ 300092 h 1436685"/>
              <a:gd name="connsiteX2" fmla="*/ 12192000 w 12192000"/>
              <a:gd name="connsiteY2" fmla="*/ 54 h 1436685"/>
              <a:gd name="connsiteX3" fmla="*/ 12192000 w 12192000"/>
              <a:gd name="connsiteY3" fmla="*/ 1436685 h 1436685"/>
              <a:gd name="connsiteX4" fmla="*/ 0 w 12192000"/>
              <a:gd name="connsiteY4" fmla="*/ 1436685 h 1436685"/>
              <a:gd name="connsiteX5" fmla="*/ 0 w 12192000"/>
              <a:gd name="connsiteY5" fmla="*/ 54 h 1436685"/>
              <a:gd name="connsiteX0" fmla="*/ 0 w 12192000"/>
              <a:gd name="connsiteY0" fmla="*/ 42862 h 1479493"/>
              <a:gd name="connsiteX1" fmla="*/ 4086225 w 12192000"/>
              <a:gd name="connsiteY1" fmla="*/ 342900 h 1479493"/>
              <a:gd name="connsiteX2" fmla="*/ 9786938 w 12192000"/>
              <a:gd name="connsiteY2" fmla="*/ 0 h 1479493"/>
              <a:gd name="connsiteX3" fmla="*/ 12192000 w 12192000"/>
              <a:gd name="connsiteY3" fmla="*/ 42862 h 1479493"/>
              <a:gd name="connsiteX4" fmla="*/ 12192000 w 12192000"/>
              <a:gd name="connsiteY4" fmla="*/ 1479493 h 1479493"/>
              <a:gd name="connsiteX5" fmla="*/ 0 w 12192000"/>
              <a:gd name="connsiteY5" fmla="*/ 1479493 h 1479493"/>
              <a:gd name="connsiteX6" fmla="*/ 0 w 12192000"/>
              <a:gd name="connsiteY6" fmla="*/ 42862 h 147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479493">
                <a:moveTo>
                  <a:pt x="0" y="42862"/>
                </a:moveTo>
                <a:cubicBezTo>
                  <a:pt x="1343025" y="38100"/>
                  <a:pt x="2743200" y="347662"/>
                  <a:pt x="4086225" y="342900"/>
                </a:cubicBezTo>
                <a:cubicBezTo>
                  <a:pt x="5886450" y="276225"/>
                  <a:pt x="7986713" y="66675"/>
                  <a:pt x="9786938" y="0"/>
                </a:cubicBezTo>
                <a:lnTo>
                  <a:pt x="12192000" y="42862"/>
                </a:lnTo>
                <a:lnTo>
                  <a:pt x="12192000" y="1479493"/>
                </a:lnTo>
                <a:lnTo>
                  <a:pt x="0" y="1479493"/>
                </a:lnTo>
                <a:lnTo>
                  <a:pt x="0" y="42862"/>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pic>
        <p:nvPicPr>
          <p:cNvPr id="62" name="Picture 61">
            <a:extLst>
              <a:ext uri="{FF2B5EF4-FFF2-40B4-BE49-F238E27FC236}">
                <a16:creationId xmlns:a16="http://schemas.microsoft.com/office/drawing/2014/main" id="{08A33331-ED43-4961-8472-635A0DA967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77491" y="7175560"/>
            <a:ext cx="3068726" cy="1622474"/>
          </a:xfrm>
          <a:prstGeom prst="rect">
            <a:avLst/>
          </a:prstGeom>
        </p:spPr>
      </p:pic>
      <p:pic>
        <p:nvPicPr>
          <p:cNvPr id="70" name="Picture 69">
            <a:extLst>
              <a:ext uri="{FF2B5EF4-FFF2-40B4-BE49-F238E27FC236}">
                <a16:creationId xmlns:a16="http://schemas.microsoft.com/office/drawing/2014/main" id="{2CAB176B-5CEB-4019-B56E-B2E8DE6B7AB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92505" y="6744337"/>
            <a:ext cx="1117704" cy="1622474"/>
          </a:xfrm>
          <a:prstGeom prst="rect">
            <a:avLst/>
          </a:prstGeom>
        </p:spPr>
      </p:pic>
      <p:pic>
        <p:nvPicPr>
          <p:cNvPr id="68" name="Picture 67">
            <a:extLst>
              <a:ext uri="{FF2B5EF4-FFF2-40B4-BE49-F238E27FC236}">
                <a16:creationId xmlns:a16="http://schemas.microsoft.com/office/drawing/2014/main" id="{05B912C0-A88D-4D04-BF86-10B5169F892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000658" y="3397759"/>
            <a:ext cx="5857893" cy="2928947"/>
          </a:xfrm>
          <a:prstGeom prst="rect">
            <a:avLst/>
          </a:prstGeom>
        </p:spPr>
      </p:pic>
      <p:pic>
        <p:nvPicPr>
          <p:cNvPr id="72" name="Picture 71">
            <a:extLst>
              <a:ext uri="{FF2B5EF4-FFF2-40B4-BE49-F238E27FC236}">
                <a16:creationId xmlns:a16="http://schemas.microsoft.com/office/drawing/2014/main" id="{A0E6B0FA-6EE2-4926-ABE7-B85F6ED3E9E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6105" y="2767550"/>
            <a:ext cx="3966296" cy="5201699"/>
          </a:xfrm>
          <a:prstGeom prst="rect">
            <a:avLst/>
          </a:prstGeom>
        </p:spPr>
      </p:pic>
      <p:pic>
        <p:nvPicPr>
          <p:cNvPr id="73" name="Picture 72">
            <a:extLst>
              <a:ext uri="{FF2B5EF4-FFF2-40B4-BE49-F238E27FC236}">
                <a16:creationId xmlns:a16="http://schemas.microsoft.com/office/drawing/2014/main" id="{5BEE9461-E3F1-4183-9412-152BCC5A68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41642" y="6753244"/>
            <a:ext cx="837434" cy="663965"/>
          </a:xfrm>
          <a:prstGeom prst="rect">
            <a:avLst/>
          </a:prstGeom>
        </p:spPr>
      </p:pic>
      <p:pic>
        <p:nvPicPr>
          <p:cNvPr id="74" name="Picture 73">
            <a:extLst>
              <a:ext uri="{FF2B5EF4-FFF2-40B4-BE49-F238E27FC236}">
                <a16:creationId xmlns:a16="http://schemas.microsoft.com/office/drawing/2014/main" id="{070B01E2-E914-44A2-8F50-CDA5251B73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87600" y="6539845"/>
            <a:ext cx="837434" cy="663965"/>
          </a:xfrm>
          <a:prstGeom prst="rect">
            <a:avLst/>
          </a:prstGeom>
        </p:spPr>
      </p:pic>
      <p:pic>
        <p:nvPicPr>
          <p:cNvPr id="75" name="Picture 74">
            <a:extLst>
              <a:ext uri="{FF2B5EF4-FFF2-40B4-BE49-F238E27FC236}">
                <a16:creationId xmlns:a16="http://schemas.microsoft.com/office/drawing/2014/main" id="{E6361DD3-0A04-47FE-8E74-ADCBEA2158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23639" y="7417208"/>
            <a:ext cx="837434" cy="663965"/>
          </a:xfrm>
          <a:prstGeom prst="rect">
            <a:avLst/>
          </a:prstGeom>
        </p:spPr>
      </p:pic>
      <p:pic>
        <p:nvPicPr>
          <p:cNvPr id="77" name="Picture 76">
            <a:extLst>
              <a:ext uri="{FF2B5EF4-FFF2-40B4-BE49-F238E27FC236}">
                <a16:creationId xmlns:a16="http://schemas.microsoft.com/office/drawing/2014/main" id="{38B224A7-0FB7-4E20-B122-4E8E59DF8F6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424106" y="7024012"/>
            <a:ext cx="2876369" cy="2433851"/>
          </a:xfrm>
          <a:prstGeom prst="rect">
            <a:avLst/>
          </a:prstGeom>
        </p:spPr>
      </p:pic>
      <p:pic>
        <p:nvPicPr>
          <p:cNvPr id="81" name="Intro">
            <a:hlinkClick r:id="" action="ppaction://media"/>
            <a:extLst>
              <a:ext uri="{FF2B5EF4-FFF2-40B4-BE49-F238E27FC236}">
                <a16:creationId xmlns:a16="http://schemas.microsoft.com/office/drawing/2014/main" id="{7C2A0ED8-67CD-4A5F-BDC2-A56E7A3CF4B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386888" y="-1306896"/>
            <a:ext cx="914400" cy="914400"/>
          </a:xfrm>
          <a:prstGeom prst="rect">
            <a:avLst/>
          </a:prstGeom>
        </p:spPr>
      </p:pic>
      <p:pic>
        <p:nvPicPr>
          <p:cNvPr id="64" name="Picture 63">
            <a:extLst>
              <a:ext uri="{FF2B5EF4-FFF2-40B4-BE49-F238E27FC236}">
                <a16:creationId xmlns:a16="http://schemas.microsoft.com/office/drawing/2014/main" id="{32D24676-19A4-4930-A1DF-32D5F249A8C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954086" y="169844"/>
            <a:ext cx="6904466" cy="3014310"/>
          </a:xfrm>
          <a:prstGeom prst="rect">
            <a:avLst/>
          </a:prstGeom>
        </p:spPr>
      </p:pic>
    </p:spTree>
    <p:extLst>
      <p:ext uri="{BB962C8B-B14F-4D97-AF65-F5344CB8AC3E}">
        <p14:creationId xmlns:p14="http://schemas.microsoft.com/office/powerpoint/2010/main" val="3344019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40" fill="hold"/>
                                        <p:tgtEl>
                                          <p:spTgt spid="81"/>
                                        </p:tgtEl>
                                      </p:cBhvr>
                                    </p:cmd>
                                  </p:childTnLst>
                                </p:cTn>
                              </p:par>
                              <p:par>
                                <p:cTn id="7" presetID="2" presetClass="entr" presetSubtype="8" fill="hold" grpId="0" nodeType="withEffect">
                                  <p:stCondLst>
                                    <p:cond delay="100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0-#ppt_w/2"/>
                                          </p:val>
                                        </p:tav>
                                        <p:tav tm="100000">
                                          <p:val>
                                            <p:strVal val="#ppt_x"/>
                                          </p:val>
                                        </p:tav>
                                      </p:tavLst>
                                    </p:anim>
                                    <p:anim calcmode="lin" valueType="num">
                                      <p:cBhvr additive="base">
                                        <p:cTn id="10" dur="500" fill="hold"/>
                                        <p:tgtEl>
                                          <p:spTgt spid="4"/>
                                        </p:tgtEl>
                                        <p:attrNameLst>
                                          <p:attrName>ppt_y</p:attrName>
                                        </p:attrNameLst>
                                      </p:cBhvr>
                                      <p:tavLst>
                                        <p:tav tm="0">
                                          <p:val>
                                            <p:strVal val="#ppt_y"/>
                                          </p:val>
                                        </p:tav>
                                        <p:tav tm="100000">
                                          <p:val>
                                            <p:strVal val="#ppt_y"/>
                                          </p:val>
                                        </p:tav>
                                      </p:tavLst>
                                    </p:anim>
                                  </p:childTnLst>
                                </p:cTn>
                              </p:par>
                            </p:childTnLst>
                          </p:cTn>
                        </p:par>
                        <p:par>
                          <p:cTn id="11" fill="hold">
                            <p:stCondLst>
                              <p:cond delay="30040"/>
                            </p:stCondLst>
                            <p:childTnLst>
                              <p:par>
                                <p:cTn id="12" presetID="2" presetClass="entr" presetSubtype="8" fill="hold" nodeType="after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additive="base">
                                        <p:cTn id="14" dur="1250" fill="hold"/>
                                        <p:tgtEl>
                                          <p:spTgt spid="29"/>
                                        </p:tgtEl>
                                        <p:attrNameLst>
                                          <p:attrName>ppt_x</p:attrName>
                                        </p:attrNameLst>
                                      </p:cBhvr>
                                      <p:tavLst>
                                        <p:tav tm="0">
                                          <p:val>
                                            <p:strVal val="0-#ppt_w/2"/>
                                          </p:val>
                                        </p:tav>
                                        <p:tav tm="100000">
                                          <p:val>
                                            <p:strVal val="#ppt_x"/>
                                          </p:val>
                                        </p:tav>
                                      </p:tavLst>
                                    </p:anim>
                                    <p:anim calcmode="lin" valueType="num">
                                      <p:cBhvr additive="base">
                                        <p:cTn id="15" dur="1250" fill="hold"/>
                                        <p:tgtEl>
                                          <p:spTgt spid="29"/>
                                        </p:tgtEl>
                                        <p:attrNameLst>
                                          <p:attrName>ppt_y</p:attrName>
                                        </p:attrNameLst>
                                      </p:cBhvr>
                                      <p:tavLst>
                                        <p:tav tm="0">
                                          <p:val>
                                            <p:strVal val="#ppt_y"/>
                                          </p:val>
                                        </p:tav>
                                        <p:tav tm="100000">
                                          <p:val>
                                            <p:strVal val="#ppt_y"/>
                                          </p:val>
                                        </p:tav>
                                      </p:tavLst>
                                    </p:anim>
                                  </p:childTnLst>
                                </p:cTn>
                              </p:par>
                            </p:childTnLst>
                          </p:cTn>
                        </p:par>
                        <p:par>
                          <p:cTn id="16" fill="hold">
                            <p:stCondLst>
                              <p:cond delay="31290"/>
                            </p:stCondLst>
                            <p:childTnLst>
                              <p:par>
                                <p:cTn id="17" presetID="2" presetClass="entr" presetSubtype="1"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1750" fill="hold"/>
                                        <p:tgtEl>
                                          <p:spTgt spid="19"/>
                                        </p:tgtEl>
                                        <p:attrNameLst>
                                          <p:attrName>ppt_x</p:attrName>
                                        </p:attrNameLst>
                                      </p:cBhvr>
                                      <p:tavLst>
                                        <p:tav tm="0">
                                          <p:val>
                                            <p:strVal val="#ppt_x"/>
                                          </p:val>
                                        </p:tav>
                                        <p:tav tm="100000">
                                          <p:val>
                                            <p:strVal val="#ppt_x"/>
                                          </p:val>
                                        </p:tav>
                                      </p:tavLst>
                                    </p:anim>
                                    <p:anim calcmode="lin" valueType="num">
                                      <p:cBhvr additive="base">
                                        <p:cTn id="20" dur="1750" fill="hold"/>
                                        <p:tgtEl>
                                          <p:spTgt spid="19"/>
                                        </p:tgtEl>
                                        <p:attrNameLst>
                                          <p:attrName>ppt_y</p:attrName>
                                        </p:attrNameLst>
                                      </p:cBhvr>
                                      <p:tavLst>
                                        <p:tav tm="0">
                                          <p:val>
                                            <p:strVal val="0-#ppt_h/2"/>
                                          </p:val>
                                        </p:tav>
                                        <p:tav tm="100000">
                                          <p:val>
                                            <p:strVal val="#ppt_y"/>
                                          </p:val>
                                        </p:tav>
                                      </p:tavLst>
                                    </p:anim>
                                  </p:childTnLst>
                                </p:cTn>
                              </p:par>
                            </p:childTnLst>
                          </p:cTn>
                        </p:par>
                        <p:par>
                          <p:cTn id="21" fill="hold">
                            <p:stCondLst>
                              <p:cond delay="33040"/>
                            </p:stCondLst>
                            <p:childTnLst>
                              <p:par>
                                <p:cTn id="22" presetID="2" presetClass="entr" presetSubtype="2"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3000" fill="hold"/>
                                        <p:tgtEl>
                                          <p:spTgt spid="23"/>
                                        </p:tgtEl>
                                        <p:attrNameLst>
                                          <p:attrName>ppt_x</p:attrName>
                                        </p:attrNameLst>
                                      </p:cBhvr>
                                      <p:tavLst>
                                        <p:tav tm="0">
                                          <p:val>
                                            <p:strVal val="1+#ppt_w/2"/>
                                          </p:val>
                                        </p:tav>
                                        <p:tav tm="100000">
                                          <p:val>
                                            <p:strVal val="#ppt_x"/>
                                          </p:val>
                                        </p:tav>
                                      </p:tavLst>
                                    </p:anim>
                                    <p:anim calcmode="lin" valueType="num">
                                      <p:cBhvr additive="base">
                                        <p:cTn id="25" dur="3000" fill="hold"/>
                                        <p:tgtEl>
                                          <p:spTgt spid="23"/>
                                        </p:tgtEl>
                                        <p:attrNameLst>
                                          <p:attrName>ppt_y</p:attrName>
                                        </p:attrNameLst>
                                      </p:cBhvr>
                                      <p:tavLst>
                                        <p:tav tm="0">
                                          <p:val>
                                            <p:strVal val="#ppt_y"/>
                                          </p:val>
                                        </p:tav>
                                        <p:tav tm="100000">
                                          <p:val>
                                            <p:strVal val="#ppt_y"/>
                                          </p:val>
                                        </p:tav>
                                      </p:tavLst>
                                    </p:anim>
                                  </p:childTnLst>
                                </p:cTn>
                              </p:par>
                              <p:par>
                                <p:cTn id="26" presetID="2" presetClass="exit" presetSubtype="8" repeatCount="indefinite" fill="hold" nodeType="withEffect">
                                  <p:stCondLst>
                                    <p:cond delay="0"/>
                                  </p:stCondLst>
                                  <p:childTnLst>
                                    <p:anim calcmode="lin" valueType="num">
                                      <p:cBhvr additive="base">
                                        <p:cTn id="27" dur="5000"/>
                                        <p:tgtEl>
                                          <p:spTgt spid="77"/>
                                        </p:tgtEl>
                                        <p:attrNameLst>
                                          <p:attrName>ppt_x</p:attrName>
                                        </p:attrNameLst>
                                      </p:cBhvr>
                                      <p:tavLst>
                                        <p:tav tm="0">
                                          <p:val>
                                            <p:strVal val="ppt_x"/>
                                          </p:val>
                                        </p:tav>
                                        <p:tav tm="100000">
                                          <p:val>
                                            <p:strVal val="0-ppt_w/2"/>
                                          </p:val>
                                        </p:tav>
                                      </p:tavLst>
                                    </p:anim>
                                    <p:anim calcmode="lin" valueType="num">
                                      <p:cBhvr additive="base">
                                        <p:cTn id="28" dur="5000"/>
                                        <p:tgtEl>
                                          <p:spTgt spid="77"/>
                                        </p:tgtEl>
                                        <p:attrNameLst>
                                          <p:attrName>ppt_y</p:attrName>
                                        </p:attrNameLst>
                                      </p:cBhvr>
                                      <p:tavLst>
                                        <p:tav tm="0">
                                          <p:val>
                                            <p:strVal val="ppt_y"/>
                                          </p:val>
                                        </p:tav>
                                        <p:tav tm="100000">
                                          <p:val>
                                            <p:strVal val="ppt_y"/>
                                          </p:val>
                                        </p:tav>
                                      </p:tavLst>
                                    </p:anim>
                                    <p:set>
                                      <p:cBhvr>
                                        <p:cTn id="29" dur="1" fill="hold">
                                          <p:stCondLst>
                                            <p:cond delay="4999"/>
                                          </p:stCondLst>
                                        </p:cTn>
                                        <p:tgtEl>
                                          <p:spTgt spid="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81"/>
                </p:tgtEl>
              </p:cMediaNode>
            </p:audio>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Oval 63">
            <a:extLst>
              <a:ext uri="{FF2B5EF4-FFF2-40B4-BE49-F238E27FC236}">
                <a16:creationId xmlns:a16="http://schemas.microsoft.com/office/drawing/2014/main" id="{61852BE2-B519-4B78-BA71-C363745633C6}"/>
              </a:ext>
            </a:extLst>
          </p:cNvPr>
          <p:cNvSpPr/>
          <p:nvPr/>
        </p:nvSpPr>
        <p:spPr>
          <a:xfrm>
            <a:off x="5620545" y="1660652"/>
            <a:ext cx="685800" cy="685800"/>
          </a:xfrm>
          <a:prstGeom prst="ellipse">
            <a:avLst/>
          </a:prstGeom>
          <a:solidFill>
            <a:srgbClr val="9F79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5</a:t>
            </a:r>
          </a:p>
        </p:txBody>
      </p:sp>
      <p:pic>
        <p:nvPicPr>
          <p:cNvPr id="5" name="5">
            <a:hlinkClick r:id="rId2" action="ppaction://hlinksldjump"/>
            <a:extLst>
              <a:ext uri="{FF2B5EF4-FFF2-40B4-BE49-F238E27FC236}">
                <a16:creationId xmlns:a16="http://schemas.microsoft.com/office/drawing/2014/main" id="{B3B67745-CAA1-4450-A9CB-61847E3166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9975" y="60551"/>
            <a:ext cx="2409567" cy="2318004"/>
          </a:xfrm>
          <a:prstGeom prst="rect">
            <a:avLst/>
          </a:prstGeom>
        </p:spPr>
      </p:pic>
      <p:sp>
        <p:nvSpPr>
          <p:cNvPr id="63" name="Oval 62">
            <a:extLst>
              <a:ext uri="{FF2B5EF4-FFF2-40B4-BE49-F238E27FC236}">
                <a16:creationId xmlns:a16="http://schemas.microsoft.com/office/drawing/2014/main" id="{A9D48011-2F4F-407F-BC95-04A9F8CF1D22}"/>
              </a:ext>
            </a:extLst>
          </p:cNvPr>
          <p:cNvSpPr/>
          <p:nvPr/>
        </p:nvSpPr>
        <p:spPr>
          <a:xfrm>
            <a:off x="8897993" y="5877573"/>
            <a:ext cx="685800" cy="685800"/>
          </a:xfrm>
          <a:prstGeom prst="ellipse">
            <a:avLst/>
          </a:prstGeom>
          <a:solidFill>
            <a:srgbClr val="E9AA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Times New Roman" panose="02020603050405020304" pitchFamily="18" charset="0"/>
                <a:cs typeface="Times New Roman" panose="02020603050405020304" pitchFamily="18" charset="0"/>
              </a:rPr>
              <a:t>4</a:t>
            </a:r>
          </a:p>
        </p:txBody>
      </p:sp>
      <p:pic>
        <p:nvPicPr>
          <p:cNvPr id="9" name="4">
            <a:hlinkClick r:id="rId4" action="ppaction://hlinksldjump"/>
            <a:extLst>
              <a:ext uri="{FF2B5EF4-FFF2-40B4-BE49-F238E27FC236}">
                <a16:creationId xmlns:a16="http://schemas.microsoft.com/office/drawing/2014/main" id="{31E8C7EC-5ADF-4B52-81DA-19A71DD790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61942" y="4116686"/>
            <a:ext cx="2624156" cy="2318004"/>
          </a:xfrm>
          <a:prstGeom prst="rect">
            <a:avLst/>
          </a:prstGeom>
        </p:spPr>
      </p:pic>
      <p:sp>
        <p:nvSpPr>
          <p:cNvPr id="66" name="Oval 65">
            <a:extLst>
              <a:ext uri="{FF2B5EF4-FFF2-40B4-BE49-F238E27FC236}">
                <a16:creationId xmlns:a16="http://schemas.microsoft.com/office/drawing/2014/main" id="{7372071D-E889-47F7-8AC9-D38DB8254A22}"/>
              </a:ext>
            </a:extLst>
          </p:cNvPr>
          <p:cNvSpPr/>
          <p:nvPr/>
        </p:nvSpPr>
        <p:spPr>
          <a:xfrm>
            <a:off x="11679275" y="3187728"/>
            <a:ext cx="685800" cy="685800"/>
          </a:xfrm>
          <a:prstGeom prst="ellipse">
            <a:avLst/>
          </a:prstGeom>
          <a:solidFill>
            <a:srgbClr val="E99D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7</a:t>
            </a:r>
          </a:p>
        </p:txBody>
      </p:sp>
      <p:pic>
        <p:nvPicPr>
          <p:cNvPr id="11" name="7">
            <a:hlinkClick r:id="rId6" action="ppaction://hlinksldjump"/>
            <a:extLst>
              <a:ext uri="{FF2B5EF4-FFF2-40B4-BE49-F238E27FC236}">
                <a16:creationId xmlns:a16="http://schemas.microsoft.com/office/drawing/2014/main" id="{32DD0EA6-894E-410B-86E2-EDD655568F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41870" y="1164535"/>
            <a:ext cx="2419629" cy="2318004"/>
          </a:xfrm>
          <a:prstGeom prst="rect">
            <a:avLst/>
          </a:prstGeom>
        </p:spPr>
      </p:pic>
      <p:sp>
        <p:nvSpPr>
          <p:cNvPr id="62" name="Oval 61">
            <a:extLst>
              <a:ext uri="{FF2B5EF4-FFF2-40B4-BE49-F238E27FC236}">
                <a16:creationId xmlns:a16="http://schemas.microsoft.com/office/drawing/2014/main" id="{2D68B3E5-9131-42F1-9A38-93B49429375E}"/>
              </a:ext>
            </a:extLst>
          </p:cNvPr>
          <p:cNvSpPr/>
          <p:nvPr/>
        </p:nvSpPr>
        <p:spPr>
          <a:xfrm>
            <a:off x="4313859" y="6488022"/>
            <a:ext cx="685800" cy="685800"/>
          </a:xfrm>
          <a:prstGeom prst="ellipse">
            <a:avLst/>
          </a:prstGeom>
          <a:solidFill>
            <a:srgbClr val="668B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3</a:t>
            </a:r>
          </a:p>
        </p:txBody>
      </p:sp>
      <p:pic>
        <p:nvPicPr>
          <p:cNvPr id="17" name="3">
            <a:hlinkClick r:id="rId8" action="ppaction://hlinksldjump"/>
            <a:extLst>
              <a:ext uri="{FF2B5EF4-FFF2-40B4-BE49-F238E27FC236}">
                <a16:creationId xmlns:a16="http://schemas.microsoft.com/office/drawing/2014/main" id="{0AC88D0D-C6ED-4427-9F04-EFE3D66FDFD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95754" y="5111522"/>
            <a:ext cx="2346158" cy="2318004"/>
          </a:xfrm>
          <a:prstGeom prst="rect">
            <a:avLst/>
          </a:prstGeom>
        </p:spPr>
      </p:pic>
      <p:sp>
        <p:nvSpPr>
          <p:cNvPr id="60" name="Oval 59">
            <a:extLst>
              <a:ext uri="{FF2B5EF4-FFF2-40B4-BE49-F238E27FC236}">
                <a16:creationId xmlns:a16="http://schemas.microsoft.com/office/drawing/2014/main" id="{2ADECC48-64C5-4065-A7FB-C2E1698BDBE4}"/>
              </a:ext>
            </a:extLst>
          </p:cNvPr>
          <p:cNvSpPr/>
          <p:nvPr/>
        </p:nvSpPr>
        <p:spPr>
          <a:xfrm>
            <a:off x="2736788" y="692696"/>
            <a:ext cx="685800" cy="685800"/>
          </a:xfrm>
          <a:prstGeom prst="ellipse">
            <a:avLst/>
          </a:prstGeom>
          <a:solidFill>
            <a:srgbClr val="1BA3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1</a:t>
            </a:r>
          </a:p>
        </p:txBody>
      </p:sp>
      <p:pic>
        <p:nvPicPr>
          <p:cNvPr id="21" name="1">
            <a:hlinkClick r:id="rId10" action="ppaction://hlinksldjump"/>
            <a:extLst>
              <a:ext uri="{FF2B5EF4-FFF2-40B4-BE49-F238E27FC236}">
                <a16:creationId xmlns:a16="http://schemas.microsoft.com/office/drawing/2014/main" id="{A26CB5BD-9EBD-43C1-B03E-28EFF15618F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13668" y="148559"/>
            <a:ext cx="2384778" cy="2318004"/>
          </a:xfrm>
          <a:prstGeom prst="rect">
            <a:avLst/>
          </a:prstGeom>
        </p:spPr>
      </p:pic>
      <p:sp>
        <p:nvSpPr>
          <p:cNvPr id="65" name="Oval 64">
            <a:extLst>
              <a:ext uri="{FF2B5EF4-FFF2-40B4-BE49-F238E27FC236}">
                <a16:creationId xmlns:a16="http://schemas.microsoft.com/office/drawing/2014/main" id="{7E8C949C-FE2E-40FC-A58B-3731A3202359}"/>
              </a:ext>
            </a:extLst>
          </p:cNvPr>
          <p:cNvSpPr/>
          <p:nvPr/>
        </p:nvSpPr>
        <p:spPr>
          <a:xfrm>
            <a:off x="13612559" y="5802222"/>
            <a:ext cx="685800" cy="685800"/>
          </a:xfrm>
          <a:prstGeom prst="ellipse">
            <a:avLst/>
          </a:prstGeom>
          <a:solidFill>
            <a:srgbClr val="DBB2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6</a:t>
            </a:r>
          </a:p>
        </p:txBody>
      </p:sp>
      <p:pic>
        <p:nvPicPr>
          <p:cNvPr id="23" name="6">
            <a:hlinkClick r:id="rId12" action="ppaction://hlinksldjump"/>
            <a:extLst>
              <a:ext uri="{FF2B5EF4-FFF2-40B4-BE49-F238E27FC236}">
                <a16:creationId xmlns:a16="http://schemas.microsoft.com/office/drawing/2014/main" id="{EFAB1C5B-D15A-4858-BA14-5295BDF38E0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918103" y="4048130"/>
            <a:ext cx="2591949" cy="2318004"/>
          </a:xfrm>
          <a:prstGeom prst="rect">
            <a:avLst/>
          </a:prstGeom>
        </p:spPr>
      </p:pic>
      <p:sp>
        <p:nvSpPr>
          <p:cNvPr id="61" name="Oval 60">
            <a:extLst>
              <a:ext uri="{FF2B5EF4-FFF2-40B4-BE49-F238E27FC236}">
                <a16:creationId xmlns:a16="http://schemas.microsoft.com/office/drawing/2014/main" id="{62918738-F451-477C-8FD2-39EB360D393C}"/>
              </a:ext>
            </a:extLst>
          </p:cNvPr>
          <p:cNvSpPr/>
          <p:nvPr/>
        </p:nvSpPr>
        <p:spPr>
          <a:xfrm>
            <a:off x="2050988" y="4291796"/>
            <a:ext cx="685800" cy="685800"/>
          </a:xfrm>
          <a:prstGeom prst="ellipse">
            <a:avLst/>
          </a:prstGeom>
          <a:solidFill>
            <a:srgbClr val="3E61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2</a:t>
            </a:r>
          </a:p>
        </p:txBody>
      </p:sp>
      <p:pic>
        <p:nvPicPr>
          <p:cNvPr id="25" name="2">
            <a:hlinkClick r:id="rId14" action="ppaction://hlinksldjump"/>
            <a:extLst>
              <a:ext uri="{FF2B5EF4-FFF2-40B4-BE49-F238E27FC236}">
                <a16:creationId xmlns:a16="http://schemas.microsoft.com/office/drawing/2014/main" id="{A34AD667-5D16-44A7-BF26-41E72565265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575" y="2576782"/>
            <a:ext cx="3136941" cy="2318004"/>
          </a:xfrm>
          <a:prstGeom prst="rect">
            <a:avLst/>
          </a:prstGeom>
        </p:spPr>
      </p:pic>
      <p:sp>
        <p:nvSpPr>
          <p:cNvPr id="67" name="Oval 66">
            <a:extLst>
              <a:ext uri="{FF2B5EF4-FFF2-40B4-BE49-F238E27FC236}">
                <a16:creationId xmlns:a16="http://schemas.microsoft.com/office/drawing/2014/main" id="{0597FB20-1A0A-46C3-AD8D-CEFD3819E132}"/>
              </a:ext>
            </a:extLst>
          </p:cNvPr>
          <p:cNvSpPr/>
          <p:nvPr/>
        </p:nvSpPr>
        <p:spPr>
          <a:xfrm>
            <a:off x="15369852" y="2145957"/>
            <a:ext cx="685800" cy="685800"/>
          </a:xfrm>
          <a:prstGeom prst="ellipse">
            <a:avLst/>
          </a:prstGeom>
          <a:solidFill>
            <a:srgbClr val="E43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8</a:t>
            </a:r>
          </a:p>
        </p:txBody>
      </p:sp>
      <p:pic>
        <p:nvPicPr>
          <p:cNvPr id="42" name="8">
            <a:hlinkClick r:id="rId16" action="ppaction://hlinksldjump"/>
            <a:extLst>
              <a:ext uri="{FF2B5EF4-FFF2-40B4-BE49-F238E27FC236}">
                <a16:creationId xmlns:a16="http://schemas.microsoft.com/office/drawing/2014/main" id="{81A38DC9-4DBF-48B5-AE8C-A76673CF8679}"/>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4214078" y="421364"/>
            <a:ext cx="2476500" cy="2318004"/>
          </a:xfrm>
          <a:prstGeom prst="rect">
            <a:avLst/>
          </a:prstGeom>
        </p:spPr>
      </p:pic>
      <p:pic>
        <p:nvPicPr>
          <p:cNvPr id="4" name="Picture 9">
            <a:hlinkClick r:id="rId18" action="ppaction://hlinksldjump"/>
            <a:extLst>
              <a:ext uri="{FF2B5EF4-FFF2-40B4-BE49-F238E27FC236}">
                <a16:creationId xmlns:a16="http://schemas.microsoft.com/office/drawing/2014/main" id="{80CBA9A7-23A2-1E77-BBDB-DD727EA24FD8}"/>
              </a:ext>
            </a:extLst>
          </p:cNvPr>
          <p:cNvPicPr>
            <a:picLocks noChangeAspect="1"/>
          </p:cNvPicPr>
          <p:nvPr/>
        </p:nvPicPr>
        <p:blipFill>
          <a:blip r:embed="rId19"/>
          <a:srcRect t="64637" r="63966"/>
          <a:stretch>
            <a:fillRect/>
          </a:stretch>
        </p:blipFill>
        <p:spPr>
          <a:xfrm rot="3922765" flipH="1">
            <a:off x="15220581" y="7529833"/>
            <a:ext cx="2342052" cy="2298461"/>
          </a:xfrm>
          <a:prstGeom prst="rect">
            <a:avLst/>
          </a:prstGeom>
        </p:spPr>
      </p:pic>
    </p:spTree>
    <p:extLst>
      <p:ext uri="{BB962C8B-B14F-4D97-AF65-F5344CB8AC3E}">
        <p14:creationId xmlns:p14="http://schemas.microsoft.com/office/powerpoint/2010/main" val="14481541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50" presetClass="exit" presetSubtype="0" accel="100000" fill="hold" grpId="0" nodeType="clickEffect">
                                  <p:stCondLst>
                                    <p:cond delay="0"/>
                                  </p:stCondLst>
                                  <p:childTnLst>
                                    <p:anim calcmode="lin" valueType="num">
                                      <p:cBhvr>
                                        <p:cTn id="6" dur="1000"/>
                                        <p:tgtEl>
                                          <p:spTgt spid="64"/>
                                        </p:tgtEl>
                                        <p:attrNameLst>
                                          <p:attrName>ppt_w</p:attrName>
                                        </p:attrNameLst>
                                      </p:cBhvr>
                                      <p:tavLst>
                                        <p:tav tm="0">
                                          <p:val>
                                            <p:strVal val="ppt_w"/>
                                          </p:val>
                                        </p:tav>
                                        <p:tav tm="100000">
                                          <p:val>
                                            <p:strVal val="ppt_w+.3"/>
                                          </p:val>
                                        </p:tav>
                                      </p:tavLst>
                                    </p:anim>
                                    <p:anim calcmode="lin" valueType="num">
                                      <p:cBhvr>
                                        <p:cTn id="7" dur="1000"/>
                                        <p:tgtEl>
                                          <p:spTgt spid="64"/>
                                        </p:tgtEl>
                                        <p:attrNameLst>
                                          <p:attrName>ppt_h</p:attrName>
                                        </p:attrNameLst>
                                      </p:cBhvr>
                                      <p:tavLst>
                                        <p:tav tm="0">
                                          <p:val>
                                            <p:strVal val="ppt_h"/>
                                          </p:val>
                                        </p:tav>
                                        <p:tav tm="100000">
                                          <p:val>
                                            <p:strVal val="ppt_h"/>
                                          </p:val>
                                        </p:tav>
                                      </p:tavLst>
                                    </p:anim>
                                    <p:animEffect transition="out" filter="fade">
                                      <p:cBhvr>
                                        <p:cTn id="8" dur="1000"/>
                                        <p:tgtEl>
                                          <p:spTgt spid="64"/>
                                        </p:tgtEl>
                                      </p:cBhvr>
                                    </p:animEffect>
                                    <p:set>
                                      <p:cBhvr>
                                        <p:cTn id="9" dur="1" fill="hold">
                                          <p:stCondLst>
                                            <p:cond delay="9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0" restart="whenNotActive" fill="hold" evtFilter="cancelBubble" nodeType="interactiveSeq">
                <p:stCondLst>
                  <p:cond evt="onClick" delay="0">
                    <p:tgtEl>
                      <p:spTgt spid="9"/>
                    </p:tgtEl>
                  </p:cond>
                </p:stCondLst>
                <p:endSync evt="end" delay="0">
                  <p:rtn val="all"/>
                </p:endSync>
                <p:childTnLst>
                  <p:par>
                    <p:cTn id="11" fill="hold">
                      <p:stCondLst>
                        <p:cond delay="0"/>
                      </p:stCondLst>
                      <p:childTnLst>
                        <p:par>
                          <p:cTn id="12" fill="hold">
                            <p:stCondLst>
                              <p:cond delay="0"/>
                            </p:stCondLst>
                            <p:childTnLst>
                              <p:par>
                                <p:cTn id="13" presetID="50" presetClass="exit" presetSubtype="0" accel="100000" fill="hold" grpId="0" nodeType="clickEffect">
                                  <p:stCondLst>
                                    <p:cond delay="0"/>
                                  </p:stCondLst>
                                  <p:childTnLst>
                                    <p:anim calcmode="lin" valueType="num">
                                      <p:cBhvr>
                                        <p:cTn id="14" dur="1000"/>
                                        <p:tgtEl>
                                          <p:spTgt spid="63"/>
                                        </p:tgtEl>
                                        <p:attrNameLst>
                                          <p:attrName>ppt_w</p:attrName>
                                        </p:attrNameLst>
                                      </p:cBhvr>
                                      <p:tavLst>
                                        <p:tav tm="0">
                                          <p:val>
                                            <p:strVal val="ppt_w"/>
                                          </p:val>
                                        </p:tav>
                                        <p:tav tm="100000">
                                          <p:val>
                                            <p:strVal val="ppt_w+.3"/>
                                          </p:val>
                                        </p:tav>
                                      </p:tavLst>
                                    </p:anim>
                                    <p:anim calcmode="lin" valueType="num">
                                      <p:cBhvr>
                                        <p:cTn id="15" dur="1000"/>
                                        <p:tgtEl>
                                          <p:spTgt spid="63"/>
                                        </p:tgtEl>
                                        <p:attrNameLst>
                                          <p:attrName>ppt_h</p:attrName>
                                        </p:attrNameLst>
                                      </p:cBhvr>
                                      <p:tavLst>
                                        <p:tav tm="0">
                                          <p:val>
                                            <p:strVal val="ppt_h"/>
                                          </p:val>
                                        </p:tav>
                                        <p:tav tm="100000">
                                          <p:val>
                                            <p:strVal val="ppt_h"/>
                                          </p:val>
                                        </p:tav>
                                      </p:tavLst>
                                    </p:anim>
                                    <p:animEffect transition="out" filter="fade">
                                      <p:cBhvr>
                                        <p:cTn id="16" dur="1000"/>
                                        <p:tgtEl>
                                          <p:spTgt spid="63"/>
                                        </p:tgtEl>
                                      </p:cBhvr>
                                    </p:animEffect>
                                    <p:set>
                                      <p:cBhvr>
                                        <p:cTn id="17" dur="1" fill="hold">
                                          <p:stCondLst>
                                            <p:cond delay="9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8" restart="whenNotActive" fill="hold" evtFilter="cancelBubble" nodeType="interactiveSeq">
                <p:stCondLst>
                  <p:cond evt="onClick" delay="0">
                    <p:tgtEl>
                      <p:spTgt spid="17"/>
                    </p:tgtEl>
                  </p:cond>
                </p:stCondLst>
                <p:endSync evt="end" delay="0">
                  <p:rtn val="all"/>
                </p:endSync>
                <p:childTnLst>
                  <p:par>
                    <p:cTn id="19" fill="hold">
                      <p:stCondLst>
                        <p:cond delay="0"/>
                      </p:stCondLst>
                      <p:childTnLst>
                        <p:par>
                          <p:cTn id="20" fill="hold">
                            <p:stCondLst>
                              <p:cond delay="0"/>
                            </p:stCondLst>
                            <p:childTnLst>
                              <p:par>
                                <p:cTn id="21" presetID="50" presetClass="exit" presetSubtype="0" accel="100000" fill="hold" grpId="0" nodeType="clickEffect">
                                  <p:stCondLst>
                                    <p:cond delay="0"/>
                                  </p:stCondLst>
                                  <p:childTnLst>
                                    <p:anim calcmode="lin" valueType="num">
                                      <p:cBhvr>
                                        <p:cTn id="22" dur="1000"/>
                                        <p:tgtEl>
                                          <p:spTgt spid="62"/>
                                        </p:tgtEl>
                                        <p:attrNameLst>
                                          <p:attrName>ppt_w</p:attrName>
                                        </p:attrNameLst>
                                      </p:cBhvr>
                                      <p:tavLst>
                                        <p:tav tm="0">
                                          <p:val>
                                            <p:strVal val="ppt_w"/>
                                          </p:val>
                                        </p:tav>
                                        <p:tav tm="100000">
                                          <p:val>
                                            <p:strVal val="ppt_w+.3"/>
                                          </p:val>
                                        </p:tav>
                                      </p:tavLst>
                                    </p:anim>
                                    <p:anim calcmode="lin" valueType="num">
                                      <p:cBhvr>
                                        <p:cTn id="23" dur="1000"/>
                                        <p:tgtEl>
                                          <p:spTgt spid="62"/>
                                        </p:tgtEl>
                                        <p:attrNameLst>
                                          <p:attrName>ppt_h</p:attrName>
                                        </p:attrNameLst>
                                      </p:cBhvr>
                                      <p:tavLst>
                                        <p:tav tm="0">
                                          <p:val>
                                            <p:strVal val="ppt_h"/>
                                          </p:val>
                                        </p:tav>
                                        <p:tav tm="100000">
                                          <p:val>
                                            <p:strVal val="ppt_h"/>
                                          </p:val>
                                        </p:tav>
                                      </p:tavLst>
                                    </p:anim>
                                    <p:animEffect transition="out" filter="fade">
                                      <p:cBhvr>
                                        <p:cTn id="24" dur="1000"/>
                                        <p:tgtEl>
                                          <p:spTgt spid="62"/>
                                        </p:tgtEl>
                                      </p:cBhvr>
                                    </p:animEffect>
                                    <p:set>
                                      <p:cBhvr>
                                        <p:cTn id="25" dur="1" fill="hold">
                                          <p:stCondLst>
                                            <p:cond delay="9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6" restart="whenNotActive" fill="hold" evtFilter="cancelBubble" nodeType="interactiveSeq">
                <p:stCondLst>
                  <p:cond evt="onClick" delay="0">
                    <p:tgtEl>
                      <p:spTgt spid="23"/>
                    </p:tgtEl>
                  </p:cond>
                </p:stCondLst>
                <p:endSync evt="end" delay="0">
                  <p:rtn val="all"/>
                </p:endSync>
                <p:childTnLst>
                  <p:par>
                    <p:cTn id="27" fill="hold">
                      <p:stCondLst>
                        <p:cond delay="0"/>
                      </p:stCondLst>
                      <p:childTnLst>
                        <p:par>
                          <p:cTn id="28" fill="hold">
                            <p:stCondLst>
                              <p:cond delay="0"/>
                            </p:stCondLst>
                            <p:childTnLst>
                              <p:par>
                                <p:cTn id="29" presetID="50" presetClass="exit" presetSubtype="0" accel="100000" fill="hold" grpId="0" nodeType="clickEffect">
                                  <p:stCondLst>
                                    <p:cond delay="0"/>
                                  </p:stCondLst>
                                  <p:childTnLst>
                                    <p:anim calcmode="lin" valueType="num">
                                      <p:cBhvr>
                                        <p:cTn id="30" dur="1000"/>
                                        <p:tgtEl>
                                          <p:spTgt spid="65"/>
                                        </p:tgtEl>
                                        <p:attrNameLst>
                                          <p:attrName>ppt_w</p:attrName>
                                        </p:attrNameLst>
                                      </p:cBhvr>
                                      <p:tavLst>
                                        <p:tav tm="0">
                                          <p:val>
                                            <p:strVal val="ppt_w"/>
                                          </p:val>
                                        </p:tav>
                                        <p:tav tm="100000">
                                          <p:val>
                                            <p:strVal val="ppt_w+.3"/>
                                          </p:val>
                                        </p:tav>
                                      </p:tavLst>
                                    </p:anim>
                                    <p:anim calcmode="lin" valueType="num">
                                      <p:cBhvr>
                                        <p:cTn id="31" dur="1000"/>
                                        <p:tgtEl>
                                          <p:spTgt spid="65"/>
                                        </p:tgtEl>
                                        <p:attrNameLst>
                                          <p:attrName>ppt_h</p:attrName>
                                        </p:attrNameLst>
                                      </p:cBhvr>
                                      <p:tavLst>
                                        <p:tav tm="0">
                                          <p:val>
                                            <p:strVal val="ppt_h"/>
                                          </p:val>
                                        </p:tav>
                                        <p:tav tm="100000">
                                          <p:val>
                                            <p:strVal val="ppt_h"/>
                                          </p:val>
                                        </p:tav>
                                      </p:tavLst>
                                    </p:anim>
                                    <p:animEffect transition="out" filter="fade">
                                      <p:cBhvr>
                                        <p:cTn id="32" dur="1000"/>
                                        <p:tgtEl>
                                          <p:spTgt spid="65"/>
                                        </p:tgtEl>
                                      </p:cBhvr>
                                    </p:animEffect>
                                    <p:set>
                                      <p:cBhvr>
                                        <p:cTn id="33" dur="1" fill="hold">
                                          <p:stCondLst>
                                            <p:cond delay="9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50" presetClass="exit" presetSubtype="0" accel="100000" fill="hold" grpId="0" nodeType="clickEffect">
                                  <p:stCondLst>
                                    <p:cond delay="0"/>
                                  </p:stCondLst>
                                  <p:childTnLst>
                                    <p:anim calcmode="lin" valueType="num">
                                      <p:cBhvr>
                                        <p:cTn id="38" dur="1000"/>
                                        <p:tgtEl>
                                          <p:spTgt spid="66"/>
                                        </p:tgtEl>
                                        <p:attrNameLst>
                                          <p:attrName>ppt_w</p:attrName>
                                        </p:attrNameLst>
                                      </p:cBhvr>
                                      <p:tavLst>
                                        <p:tav tm="0">
                                          <p:val>
                                            <p:strVal val="ppt_w"/>
                                          </p:val>
                                        </p:tav>
                                        <p:tav tm="100000">
                                          <p:val>
                                            <p:strVal val="ppt_w+.3"/>
                                          </p:val>
                                        </p:tav>
                                      </p:tavLst>
                                    </p:anim>
                                    <p:anim calcmode="lin" valueType="num">
                                      <p:cBhvr>
                                        <p:cTn id="39" dur="1000"/>
                                        <p:tgtEl>
                                          <p:spTgt spid="66"/>
                                        </p:tgtEl>
                                        <p:attrNameLst>
                                          <p:attrName>ppt_h</p:attrName>
                                        </p:attrNameLst>
                                      </p:cBhvr>
                                      <p:tavLst>
                                        <p:tav tm="0">
                                          <p:val>
                                            <p:strVal val="ppt_h"/>
                                          </p:val>
                                        </p:tav>
                                        <p:tav tm="100000">
                                          <p:val>
                                            <p:strVal val="ppt_h"/>
                                          </p:val>
                                        </p:tav>
                                      </p:tavLst>
                                    </p:anim>
                                    <p:animEffect transition="out" filter="fade">
                                      <p:cBhvr>
                                        <p:cTn id="40" dur="1000"/>
                                        <p:tgtEl>
                                          <p:spTgt spid="66"/>
                                        </p:tgtEl>
                                      </p:cBhvr>
                                    </p:animEffect>
                                    <p:set>
                                      <p:cBhvr>
                                        <p:cTn id="41" dur="1" fill="hold">
                                          <p:stCondLst>
                                            <p:cond delay="9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2" restart="whenNotActive" fill="hold" evtFilter="cancelBubble" nodeType="interactiveSeq">
                <p:stCondLst>
                  <p:cond evt="onClick" delay="0">
                    <p:tgtEl>
                      <p:spTgt spid="42"/>
                    </p:tgtEl>
                  </p:cond>
                </p:stCondLst>
                <p:endSync evt="end" delay="0">
                  <p:rtn val="all"/>
                </p:endSync>
                <p:childTnLst>
                  <p:par>
                    <p:cTn id="43" fill="hold">
                      <p:stCondLst>
                        <p:cond delay="0"/>
                      </p:stCondLst>
                      <p:childTnLst>
                        <p:par>
                          <p:cTn id="44" fill="hold">
                            <p:stCondLst>
                              <p:cond delay="0"/>
                            </p:stCondLst>
                            <p:childTnLst>
                              <p:par>
                                <p:cTn id="45" presetID="50" presetClass="exit" presetSubtype="0" accel="100000" fill="hold" grpId="0" nodeType="clickEffect">
                                  <p:stCondLst>
                                    <p:cond delay="0"/>
                                  </p:stCondLst>
                                  <p:childTnLst>
                                    <p:anim calcmode="lin" valueType="num">
                                      <p:cBhvr>
                                        <p:cTn id="46" dur="1000"/>
                                        <p:tgtEl>
                                          <p:spTgt spid="67"/>
                                        </p:tgtEl>
                                        <p:attrNameLst>
                                          <p:attrName>ppt_w</p:attrName>
                                        </p:attrNameLst>
                                      </p:cBhvr>
                                      <p:tavLst>
                                        <p:tav tm="0">
                                          <p:val>
                                            <p:strVal val="ppt_w"/>
                                          </p:val>
                                        </p:tav>
                                        <p:tav tm="100000">
                                          <p:val>
                                            <p:strVal val="ppt_w+.3"/>
                                          </p:val>
                                        </p:tav>
                                      </p:tavLst>
                                    </p:anim>
                                    <p:anim calcmode="lin" valueType="num">
                                      <p:cBhvr>
                                        <p:cTn id="47" dur="1000"/>
                                        <p:tgtEl>
                                          <p:spTgt spid="67"/>
                                        </p:tgtEl>
                                        <p:attrNameLst>
                                          <p:attrName>ppt_h</p:attrName>
                                        </p:attrNameLst>
                                      </p:cBhvr>
                                      <p:tavLst>
                                        <p:tav tm="0">
                                          <p:val>
                                            <p:strVal val="ppt_h"/>
                                          </p:val>
                                        </p:tav>
                                        <p:tav tm="100000">
                                          <p:val>
                                            <p:strVal val="ppt_h"/>
                                          </p:val>
                                        </p:tav>
                                      </p:tavLst>
                                    </p:anim>
                                    <p:animEffect transition="out" filter="fade">
                                      <p:cBhvr>
                                        <p:cTn id="48" dur="1000"/>
                                        <p:tgtEl>
                                          <p:spTgt spid="67"/>
                                        </p:tgtEl>
                                      </p:cBhvr>
                                    </p:animEffect>
                                    <p:set>
                                      <p:cBhvr>
                                        <p:cTn id="49" dur="1" fill="hold">
                                          <p:stCondLst>
                                            <p:cond delay="9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50" restart="whenNotActive" fill="hold" evtFilter="cancelBubble" nodeType="interactiveSeq">
                <p:stCondLst>
                  <p:cond evt="onClick" delay="0">
                    <p:tgtEl>
                      <p:spTgt spid="25"/>
                    </p:tgtEl>
                  </p:cond>
                </p:stCondLst>
                <p:endSync evt="end" delay="0">
                  <p:rtn val="all"/>
                </p:endSync>
                <p:childTnLst>
                  <p:par>
                    <p:cTn id="51" fill="hold">
                      <p:stCondLst>
                        <p:cond delay="0"/>
                      </p:stCondLst>
                      <p:childTnLst>
                        <p:par>
                          <p:cTn id="52" fill="hold">
                            <p:stCondLst>
                              <p:cond delay="0"/>
                            </p:stCondLst>
                            <p:childTnLst>
                              <p:par>
                                <p:cTn id="53" presetID="50" presetClass="exit" presetSubtype="0" accel="100000" fill="hold" grpId="0" nodeType="clickEffect">
                                  <p:stCondLst>
                                    <p:cond delay="0"/>
                                  </p:stCondLst>
                                  <p:childTnLst>
                                    <p:anim calcmode="lin" valueType="num">
                                      <p:cBhvr>
                                        <p:cTn id="54" dur="1000"/>
                                        <p:tgtEl>
                                          <p:spTgt spid="61"/>
                                        </p:tgtEl>
                                        <p:attrNameLst>
                                          <p:attrName>ppt_w</p:attrName>
                                        </p:attrNameLst>
                                      </p:cBhvr>
                                      <p:tavLst>
                                        <p:tav tm="0">
                                          <p:val>
                                            <p:strVal val="ppt_w"/>
                                          </p:val>
                                        </p:tav>
                                        <p:tav tm="100000">
                                          <p:val>
                                            <p:strVal val="ppt_w+.3"/>
                                          </p:val>
                                        </p:tav>
                                      </p:tavLst>
                                    </p:anim>
                                    <p:anim calcmode="lin" valueType="num">
                                      <p:cBhvr>
                                        <p:cTn id="55" dur="1000"/>
                                        <p:tgtEl>
                                          <p:spTgt spid="61"/>
                                        </p:tgtEl>
                                        <p:attrNameLst>
                                          <p:attrName>ppt_h</p:attrName>
                                        </p:attrNameLst>
                                      </p:cBhvr>
                                      <p:tavLst>
                                        <p:tav tm="0">
                                          <p:val>
                                            <p:strVal val="ppt_h"/>
                                          </p:val>
                                        </p:tav>
                                        <p:tav tm="100000">
                                          <p:val>
                                            <p:strVal val="ppt_h"/>
                                          </p:val>
                                        </p:tav>
                                      </p:tavLst>
                                    </p:anim>
                                    <p:animEffect transition="out" filter="fade">
                                      <p:cBhvr>
                                        <p:cTn id="56" dur="1000"/>
                                        <p:tgtEl>
                                          <p:spTgt spid="61"/>
                                        </p:tgtEl>
                                      </p:cBhvr>
                                    </p:animEffect>
                                    <p:set>
                                      <p:cBhvr>
                                        <p:cTn id="57" dur="1" fill="hold">
                                          <p:stCondLst>
                                            <p:cond delay="9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58" restart="whenNotActive" fill="hold" evtFilter="cancelBubble" nodeType="interactiveSeq">
                <p:stCondLst>
                  <p:cond evt="onClick" delay="0">
                    <p:tgtEl>
                      <p:spTgt spid="21"/>
                    </p:tgtEl>
                  </p:cond>
                </p:stCondLst>
                <p:endSync evt="end" delay="0">
                  <p:rtn val="all"/>
                </p:endSync>
                <p:childTnLst>
                  <p:par>
                    <p:cTn id="59" fill="hold">
                      <p:stCondLst>
                        <p:cond delay="0"/>
                      </p:stCondLst>
                      <p:childTnLst>
                        <p:par>
                          <p:cTn id="60" fill="hold">
                            <p:stCondLst>
                              <p:cond delay="0"/>
                            </p:stCondLst>
                            <p:childTnLst>
                              <p:par>
                                <p:cTn id="61" presetID="50" presetClass="exit" presetSubtype="0" accel="100000" fill="hold" grpId="0" nodeType="clickEffect">
                                  <p:stCondLst>
                                    <p:cond delay="0"/>
                                  </p:stCondLst>
                                  <p:childTnLst>
                                    <p:anim calcmode="lin" valueType="num">
                                      <p:cBhvr>
                                        <p:cTn id="62" dur="1000"/>
                                        <p:tgtEl>
                                          <p:spTgt spid="60"/>
                                        </p:tgtEl>
                                        <p:attrNameLst>
                                          <p:attrName>ppt_w</p:attrName>
                                        </p:attrNameLst>
                                      </p:cBhvr>
                                      <p:tavLst>
                                        <p:tav tm="0">
                                          <p:val>
                                            <p:strVal val="ppt_w"/>
                                          </p:val>
                                        </p:tav>
                                        <p:tav tm="100000">
                                          <p:val>
                                            <p:strVal val="ppt_w+.3"/>
                                          </p:val>
                                        </p:tav>
                                      </p:tavLst>
                                    </p:anim>
                                    <p:anim calcmode="lin" valueType="num">
                                      <p:cBhvr>
                                        <p:cTn id="63" dur="1000"/>
                                        <p:tgtEl>
                                          <p:spTgt spid="60"/>
                                        </p:tgtEl>
                                        <p:attrNameLst>
                                          <p:attrName>ppt_h</p:attrName>
                                        </p:attrNameLst>
                                      </p:cBhvr>
                                      <p:tavLst>
                                        <p:tav tm="0">
                                          <p:val>
                                            <p:strVal val="ppt_h"/>
                                          </p:val>
                                        </p:tav>
                                        <p:tav tm="100000">
                                          <p:val>
                                            <p:strVal val="ppt_h"/>
                                          </p:val>
                                        </p:tav>
                                      </p:tavLst>
                                    </p:anim>
                                    <p:animEffect transition="out" filter="fade">
                                      <p:cBhvr>
                                        <p:cTn id="64" dur="1000"/>
                                        <p:tgtEl>
                                          <p:spTgt spid="60"/>
                                        </p:tgtEl>
                                      </p:cBhvr>
                                    </p:animEffect>
                                    <p:set>
                                      <p:cBhvr>
                                        <p:cTn id="65" dur="1" fill="hold">
                                          <p:stCondLst>
                                            <p:cond delay="9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64" grpId="0" animBg="1"/>
      <p:bldP spid="63" grpId="0" animBg="1"/>
      <p:bldP spid="66" grpId="0" animBg="1"/>
      <p:bldP spid="62" grpId="0" animBg="1"/>
      <p:bldP spid="60" grpId="0" animBg="1"/>
      <p:bldP spid="65" grpId="0" animBg="1"/>
      <p:bldP spid="61" grpId="0" animBg="1"/>
      <p:bldP spid="6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A</a:t>
            </a:r>
            <a:r>
              <a:rPr lang="vi-VN" sz="4800" b="1">
                <a:solidFill>
                  <a:prstClr val="white"/>
                </a:solidFill>
                <a:latin typeface="Times New Roman" panose="02020603050405020304" pitchFamily="18" charset="0"/>
                <a:cs typeface="Times New Roman" panose="02020603050405020304" pitchFamily="18" charset="0"/>
              </a:rPr>
              <a:t>.</a:t>
            </a:r>
            <a:r>
              <a:rPr lang="vi-VN" sz="3600" b="1">
                <a:solidFill>
                  <a:prstClr val="white"/>
                </a:solidFill>
                <a:latin typeface="Times New Roman" panose="02020603050405020304" pitchFamily="18" charset="0"/>
                <a:cs typeface="Times New Roman" panose="02020603050405020304" pitchFamily="18" charset="0"/>
              </a:rPr>
              <a:t> </a:t>
            </a:r>
            <a:r>
              <a:rPr lang="en-US" sz="3600" b="1">
                <a:solidFill>
                  <a:prstClr val="white"/>
                </a:solidFill>
                <a:latin typeface="Times New Roman" panose="02020603050405020304" pitchFamily="18" charset="0"/>
                <a:cs typeface="Times New Roman" panose="02020603050405020304" pitchFamily="18" charset="0"/>
              </a:rPr>
              <a:t>Ven sông Hương, thành phố Huế</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469745" y="347867"/>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6000" b="1">
                <a:solidFill>
                  <a:srgbClr val="FF0000"/>
                </a:solidFill>
                <a:latin typeface="Times New Roman" panose="02020603050405020304" pitchFamily="18" charset="0"/>
              </a:rPr>
              <a:t> Quê hương của Thanh Tịnh là ở đâu?</a:t>
            </a:r>
            <a:endParaRPr lang="en-US" sz="6000" b="1" dirty="0">
              <a:solidFill>
                <a:srgbClr val="FF0000"/>
              </a:solidFill>
              <a:latin typeface="Calibri Light"/>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B</a:t>
            </a:r>
            <a:r>
              <a:rPr lang="en-US" sz="4800" b="1">
                <a:solidFill>
                  <a:prstClr val="white"/>
                </a:solidFill>
                <a:latin typeface="Times New Roman" panose="02020603050405020304" pitchFamily="18" charset="0"/>
                <a:cs typeface="Times New Roman" panose="02020603050405020304" pitchFamily="18" charset="0"/>
              </a:rPr>
              <a:t>.</a:t>
            </a:r>
            <a:r>
              <a:rPr lang="vi-VN" sz="3600" b="1">
                <a:solidFill>
                  <a:prstClr val="white"/>
                </a:solidFill>
                <a:latin typeface="Times New Roman" panose="02020603050405020304" pitchFamily="18" charset="0"/>
                <a:cs typeface="Times New Roman" panose="02020603050405020304" pitchFamily="18" charset="0"/>
              </a:rPr>
              <a:t> </a:t>
            </a:r>
            <a:r>
              <a:rPr lang="en-US" sz="3600" b="1">
                <a:solidFill>
                  <a:prstClr val="white"/>
                </a:solidFill>
                <a:latin typeface="Times New Roman" panose="02020603050405020304" pitchFamily="18" charset="0"/>
                <a:cs typeface="Times New Roman" panose="02020603050405020304" pitchFamily="18" charset="0"/>
              </a:rPr>
              <a:t>Ven sông Hồng, thành phố Hà Nội</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C</a:t>
            </a:r>
            <a:r>
              <a:rPr lang="en-US" sz="4800" b="1">
                <a:solidFill>
                  <a:prstClr val="white"/>
                </a:solidFill>
                <a:latin typeface="Times New Roman" panose="02020603050405020304" pitchFamily="18" charset="0"/>
                <a:cs typeface="Times New Roman" panose="02020603050405020304" pitchFamily="18" charset="0"/>
              </a:rPr>
              <a:t>. </a:t>
            </a:r>
            <a:r>
              <a:rPr lang="en-US" sz="3600" b="1">
                <a:solidFill>
                  <a:prstClr val="white"/>
                </a:solidFill>
                <a:latin typeface="Times New Roman" panose="02020603050405020304" pitchFamily="18" charset="0"/>
                <a:cs typeface="Times New Roman" panose="02020603050405020304" pitchFamily="18" charset="0"/>
              </a:rPr>
              <a:t>Ven sông Đuống, Gia Lâm (Hà Nội)</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D</a:t>
            </a:r>
            <a:r>
              <a:rPr lang="en-US" sz="4800" b="1">
                <a:solidFill>
                  <a:prstClr val="white"/>
                </a:solidFill>
                <a:latin typeface="Times New Roman" panose="02020603050405020304" pitchFamily="18" charset="0"/>
                <a:cs typeface="Times New Roman" panose="02020603050405020304" pitchFamily="18" charset="0"/>
              </a:rPr>
              <a:t>. </a:t>
            </a:r>
            <a:r>
              <a:rPr lang="en-US" sz="3600" b="1">
                <a:solidFill>
                  <a:prstClr val="white"/>
                </a:solidFill>
                <a:latin typeface="Times New Roman" panose="02020603050405020304" pitchFamily="18" charset="0"/>
                <a:cs typeface="Times New Roman" panose="02020603050405020304" pitchFamily="18" charset="0"/>
              </a:rPr>
              <a:t>Một tỉnh thuộc đồng bằng Bắc Bộ</a:t>
            </a:r>
            <a:endParaRPr lang="en-US" sz="72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5386387" y="1211168"/>
            <a:ext cx="2384778" cy="2318004"/>
          </a:xfrm>
          <a:prstGeom prst="rect">
            <a:avLst/>
          </a:prstGeom>
        </p:spPr>
      </p:pic>
      <p:sp>
        <p:nvSpPr>
          <p:cNvPr id="11"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359370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92D05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5417 0.16968 " pathEditMode="relative" rAng="0" ptsTypes="AA">
                                      <p:cBhvr>
                                        <p:cTn id="69" dur="2000" fill="hold"/>
                                        <p:tgtEl>
                                          <p:spTgt spid="10"/>
                                        </p:tgtEl>
                                        <p:attrNameLst>
                                          <p:attrName>ppt_x</p:attrName>
                                          <p:attrName>ppt_y</p:attrName>
                                        </p:attrNameLst>
                                      </p:cBhvr>
                                      <p:rCtr x="-22708" y="8472"/>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5"/>
                                        </p:tgtEl>
                                        <p:attrNameLst>
                                          <p:attrName>fillcolor</p:attrName>
                                        </p:attrNameLst>
                                      </p:cBhvr>
                                      <p:to>
                                        <a:srgbClr val="92D050"/>
                                      </p:to>
                                    </p:animClr>
                                    <p:set>
                                      <p:cBhvr>
                                        <p:cTn id="73" dur="500" fill="hold"/>
                                        <p:tgtEl>
                                          <p:spTgt spid="5"/>
                                        </p:tgtEl>
                                        <p:attrNameLst>
                                          <p:attrName>fill.type</p:attrName>
                                        </p:attrNameLst>
                                      </p:cBhvr>
                                      <p:to>
                                        <p:strVal val="solid"/>
                                      </p:to>
                                    </p:set>
                                    <p:set>
                                      <p:cBhvr>
                                        <p:cTn id="74" dur="500" fill="hold"/>
                                        <p:tgtEl>
                                          <p:spTgt spid="5"/>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A</a:t>
            </a:r>
            <a:r>
              <a:rPr lang="en-US" sz="4800" b="1">
                <a:solidFill>
                  <a:prstClr val="white"/>
                </a:solidFill>
                <a:latin typeface="Times New Roman" panose="02020603050405020304" pitchFamily="18" charset="0"/>
                <a:cs typeface="Times New Roman" panose="02020603050405020304" pitchFamily="18" charset="0"/>
              </a:rPr>
              <a:t>. Bút kí</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a:solidFill>
                  <a:srgbClr val="002060"/>
                </a:solidFill>
                <a:latin typeface="Times New Roman" panose="02020603050405020304" pitchFamily="18" charset="0"/>
                <a:cs typeface="Times New Roman" panose="02020603050405020304" pitchFamily="18" charset="0"/>
              </a:rPr>
              <a:t>“Tôi đi học” của Thanh Tịnh được viết theo thể loại nào?</a:t>
            </a:r>
            <a:endParaRPr lang="en-US" sz="4800" b="1" dirty="0">
              <a:solidFill>
                <a:srgbClr val="002060"/>
              </a:solidFill>
              <a:latin typeface="Times New Roman" panose="02020603050405020304" pitchFamily="18" charset="0"/>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B</a:t>
            </a:r>
            <a:r>
              <a:rPr lang="en-US" sz="4800" b="1">
                <a:solidFill>
                  <a:prstClr val="white"/>
                </a:solidFill>
                <a:latin typeface="Times New Roman" panose="02020603050405020304" pitchFamily="18" charset="0"/>
                <a:cs typeface="Times New Roman" panose="02020603050405020304" pitchFamily="18" charset="0"/>
              </a:rPr>
              <a:t>. Tiểu thuyết</a:t>
            </a:r>
            <a:r>
              <a:rPr lang="vi-VN" sz="4800" b="1">
                <a:solidFill>
                  <a:prstClr val="white"/>
                </a:solidFill>
                <a:latin typeface="Times New Roman" panose="02020603050405020304" pitchFamily="18" charset="0"/>
                <a:cs typeface="Times New Roman" panose="02020603050405020304" pitchFamily="18" charset="0"/>
              </a:rPr>
              <a:t> </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a:solidFill>
                  <a:prstClr val="white"/>
                </a:solidFill>
                <a:latin typeface="Times New Roman" panose="02020603050405020304" pitchFamily="18" charset="0"/>
                <a:cs typeface="Times New Roman" panose="02020603050405020304" pitchFamily="18" charset="0"/>
              </a:rPr>
              <a:t>C. Tùy bút</a:t>
            </a:r>
            <a:r>
              <a:rPr lang="vi-VN" sz="4800" b="1">
                <a:solidFill>
                  <a:prstClr val="white"/>
                </a:solidFill>
                <a:latin typeface="Times New Roman" panose="02020603050405020304" pitchFamily="18" charset="0"/>
                <a:cs typeface="Times New Roman" panose="02020603050405020304" pitchFamily="18" charset="0"/>
              </a:rPr>
              <a:t> </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D. </a:t>
            </a:r>
            <a:r>
              <a:rPr lang="en-US" sz="4800" b="1" dirty="0" err="1">
                <a:solidFill>
                  <a:prstClr val="white"/>
                </a:solidFill>
                <a:latin typeface="Times New Roman" panose="02020603050405020304" pitchFamily="18" charset="0"/>
                <a:cs typeface="Times New Roman" panose="02020603050405020304" pitchFamily="18" charset="0"/>
              </a:rPr>
              <a:t>Truyện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ngắn</a:t>
            </a:r>
            <a:endParaRPr lang="en-US" sz="72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464556" flipH="1">
            <a:off x="15386387" y="1489068"/>
            <a:ext cx="2384778" cy="1762203"/>
          </a:xfrm>
          <a:prstGeom prst="rect">
            <a:avLst/>
          </a:prstGeom>
        </p:spPr>
      </p:pic>
      <p:sp>
        <p:nvSpPr>
          <p:cNvPr id="12"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378971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39792 0.65301 " pathEditMode="relative" rAng="0" ptsTypes="AA">
                                      <p:cBhvr>
                                        <p:cTn id="69" dur="2000" fill="hold"/>
                                        <p:tgtEl>
                                          <p:spTgt spid="10"/>
                                        </p:tgtEl>
                                        <p:attrNameLst>
                                          <p:attrName>ppt_x</p:attrName>
                                          <p:attrName>ppt_y</p:attrName>
                                        </p:attrNameLst>
                                      </p:cBhvr>
                                      <p:rCtr x="-19896" y="32639"/>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9"/>
                                        </p:tgtEl>
                                        <p:attrNameLst>
                                          <p:attrName>fillcolor</p:attrName>
                                        </p:attrNameLst>
                                      </p:cBhvr>
                                      <p:to>
                                        <a:srgbClr val="92D050"/>
                                      </p:to>
                                    </p:animClr>
                                    <p:set>
                                      <p:cBhvr>
                                        <p:cTn id="73" dur="500" fill="hold"/>
                                        <p:tgtEl>
                                          <p:spTgt spid="9"/>
                                        </p:tgtEl>
                                        <p:attrNameLst>
                                          <p:attrName>fill.type</p:attrName>
                                        </p:attrNameLst>
                                      </p:cBhvr>
                                      <p:to>
                                        <p:strVal val="solid"/>
                                      </p:to>
                                    </p:set>
                                    <p:set>
                                      <p:cBhvr>
                                        <p:cTn id="74" dur="500" fill="hold"/>
                                        <p:tgtEl>
                                          <p:spTgt spid="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A</a:t>
            </a:r>
            <a:r>
              <a:rPr lang="en-US" sz="4800" b="1">
                <a:solidFill>
                  <a:prstClr val="white"/>
                </a:solidFill>
                <a:latin typeface="Times New Roman" panose="02020603050405020304" pitchFamily="18" charset="0"/>
                <a:cs typeface="Times New Roman" panose="02020603050405020304" pitchFamily="18" charset="0"/>
              </a:rPr>
              <a:t>. Người mẹ</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a:solidFill>
                  <a:srgbClr val="002060"/>
                </a:solidFill>
                <a:latin typeface="Times New Roman" panose="02020603050405020304" pitchFamily="18" charset="0"/>
                <a:cs typeface="Times New Roman" panose="02020603050405020304" pitchFamily="18" charset="0"/>
              </a:rPr>
              <a:t>Nhân vật chính trong văn bản “Tôi đi học” là ai</a:t>
            </a:r>
            <a:r>
              <a:rPr lang="vi-VN" sz="4800" b="1">
                <a:solidFill>
                  <a:srgbClr val="002060"/>
                </a:solidFill>
                <a:latin typeface="Times New Roman" panose="02020603050405020304" pitchFamily="18" charset="0"/>
                <a:cs typeface="Times New Roman" panose="02020603050405020304" pitchFamily="18" charset="0"/>
              </a:rPr>
              <a:t>?</a:t>
            </a:r>
            <a:endParaRPr lang="en-US" sz="4800" b="1" dirty="0">
              <a:solidFill>
                <a:srgbClr val="002060"/>
              </a:solidFill>
              <a:latin typeface="Times New Roman" panose="02020603050405020304" pitchFamily="18" charset="0"/>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B</a:t>
            </a:r>
            <a:r>
              <a:rPr lang="en-US" sz="4800" b="1">
                <a:solidFill>
                  <a:prstClr val="white"/>
                </a:solidFill>
                <a:latin typeface="Times New Roman" panose="02020603050405020304" pitchFamily="18" charset="0"/>
                <a:cs typeface="Times New Roman" panose="02020603050405020304" pitchFamily="18" charset="0"/>
              </a:rPr>
              <a:t>. Nhân vật “tôi”</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C</a:t>
            </a:r>
            <a:r>
              <a:rPr lang="en-US" sz="4800" b="1">
                <a:solidFill>
                  <a:prstClr val="white"/>
                </a:solidFill>
                <a:latin typeface="Times New Roman" panose="02020603050405020304" pitchFamily="18" charset="0"/>
                <a:cs typeface="Times New Roman" panose="02020603050405020304" pitchFamily="18" charset="0"/>
              </a:rPr>
              <a:t>. Thầy giáo</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D. </a:t>
            </a:r>
            <a:r>
              <a:rPr lang="en-US" sz="4800" b="1" dirty="0" err="1">
                <a:solidFill>
                  <a:prstClr val="white"/>
                </a:solidFill>
                <a:latin typeface="Times New Roman" panose="02020603050405020304" pitchFamily="18" charset="0"/>
                <a:cs typeface="Times New Roman" panose="02020603050405020304" pitchFamily="18" charset="0"/>
              </a:rPr>
              <a:t>Ông</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Đốc</a:t>
            </a:r>
            <a:endParaRPr lang="en-US" sz="72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5405697" y="1211168"/>
            <a:ext cx="2346158" cy="2318004"/>
          </a:xfrm>
          <a:prstGeom prst="rect">
            <a:avLst/>
          </a:prstGeom>
        </p:spPr>
      </p:pic>
      <p:sp>
        <p:nvSpPr>
          <p:cNvPr id="12"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1788353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92D05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0651 0.32431 " pathEditMode="relative" rAng="0" ptsTypes="AA">
                                      <p:cBhvr>
                                        <p:cTn id="69" dur="2000" fill="hold"/>
                                        <p:tgtEl>
                                          <p:spTgt spid="10"/>
                                        </p:tgtEl>
                                        <p:attrNameLst>
                                          <p:attrName>ppt_x</p:attrName>
                                          <p:attrName>ppt_y</p:attrName>
                                        </p:attrNameLst>
                                      </p:cBhvr>
                                      <p:rCtr x="-20326" y="16204"/>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7"/>
                                        </p:tgtEl>
                                        <p:attrNameLst>
                                          <p:attrName>fillcolor</p:attrName>
                                        </p:attrNameLst>
                                      </p:cBhvr>
                                      <p:to>
                                        <a:srgbClr val="92D050"/>
                                      </p:to>
                                    </p:animClr>
                                    <p:set>
                                      <p:cBhvr>
                                        <p:cTn id="73" dur="500" fill="hold"/>
                                        <p:tgtEl>
                                          <p:spTgt spid="7"/>
                                        </p:tgtEl>
                                        <p:attrNameLst>
                                          <p:attrName>fill.type</p:attrName>
                                        </p:attrNameLst>
                                      </p:cBhvr>
                                      <p:to>
                                        <p:strVal val="solid"/>
                                      </p:to>
                                    </p:set>
                                    <p:set>
                                      <p:cBhvr>
                                        <p:cTn id="74" dur="500" fill="hold"/>
                                        <p:tgtEl>
                                          <p:spTgt spid="7"/>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A</a:t>
            </a:r>
            <a:r>
              <a:rPr lang="en-US" sz="4800" b="1">
                <a:solidFill>
                  <a:prstClr val="white"/>
                </a:solidFill>
                <a:latin typeface="Times New Roman" panose="02020603050405020304" pitchFamily="18" charset="0"/>
                <a:cs typeface="Times New Roman" panose="02020603050405020304" pitchFamily="18" charset="0"/>
              </a:rPr>
              <a:t>. Tâm trạng</a:t>
            </a:r>
            <a:r>
              <a:rPr lang="vi-VN" sz="4800" b="1">
                <a:solidFill>
                  <a:prstClr val="white"/>
                </a:solidFill>
                <a:latin typeface="Times New Roman" panose="02020603050405020304" pitchFamily="18" charset="0"/>
                <a:cs typeface="Times New Roman" panose="02020603050405020304" pitchFamily="18" charset="0"/>
              </a:rPr>
              <a:t>.</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b="1">
                <a:solidFill>
                  <a:prstClr val="black"/>
                </a:solidFill>
                <a:latin typeface="Times New Roman" panose="02020603050405020304" pitchFamily="18" charset="0"/>
              </a:rPr>
              <a:t> Nhân vật chính trong văn bản" Tôi đi học" được miêu tả chủ yếu ở phương diện nào?</a:t>
            </a: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a:solidFill>
                  <a:prstClr val="white"/>
                </a:solidFill>
                <a:latin typeface="Times New Roman" panose="02020603050405020304" pitchFamily="18" charset="0"/>
                <a:cs typeface="Times New Roman" panose="02020603050405020304" pitchFamily="18" charset="0"/>
              </a:rPr>
              <a:t>B. Hành động</a:t>
            </a:r>
            <a:r>
              <a:rPr lang="vi-VN" sz="4800" b="1">
                <a:solidFill>
                  <a:prstClr val="white"/>
                </a:solidFill>
                <a:latin typeface="Times New Roman" panose="02020603050405020304" pitchFamily="18" charset="0"/>
                <a:cs typeface="Times New Roman" panose="02020603050405020304" pitchFamily="18" charset="0"/>
              </a:rPr>
              <a:t>.</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C</a:t>
            </a:r>
            <a:r>
              <a:rPr lang="en-US" sz="4800" b="1">
                <a:solidFill>
                  <a:prstClr val="white"/>
                </a:solidFill>
                <a:latin typeface="Times New Roman" panose="02020603050405020304" pitchFamily="18" charset="0"/>
                <a:cs typeface="Times New Roman" panose="02020603050405020304" pitchFamily="18" charset="0"/>
              </a:rPr>
              <a:t>. Ngoại hình</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D</a:t>
            </a:r>
            <a:r>
              <a:rPr lang="en-US" sz="4800" b="1">
                <a:solidFill>
                  <a:prstClr val="white"/>
                </a:solidFill>
                <a:latin typeface="Times New Roman" panose="02020603050405020304" pitchFamily="18" charset="0"/>
                <a:cs typeface="Times New Roman" panose="02020603050405020304" pitchFamily="18" charset="0"/>
              </a:rPr>
              <a:t>. Tính cách</a:t>
            </a:r>
            <a:endParaRPr lang="en-US" sz="72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86387" y="1316893"/>
            <a:ext cx="2384778" cy="2106554"/>
          </a:xfrm>
          <a:prstGeom prst="rect">
            <a:avLst/>
          </a:prstGeom>
        </p:spPr>
      </p:pic>
      <p:sp>
        <p:nvSpPr>
          <p:cNvPr id="12"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280303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92D05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5417 0.16968 " pathEditMode="relative" rAng="0" ptsTypes="AA">
                                      <p:cBhvr>
                                        <p:cTn id="69" dur="2000" fill="hold"/>
                                        <p:tgtEl>
                                          <p:spTgt spid="10"/>
                                        </p:tgtEl>
                                        <p:attrNameLst>
                                          <p:attrName>ppt_x</p:attrName>
                                          <p:attrName>ppt_y</p:attrName>
                                        </p:attrNameLst>
                                      </p:cBhvr>
                                      <p:rCtr x="-22708" y="8472"/>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5"/>
                                        </p:tgtEl>
                                        <p:attrNameLst>
                                          <p:attrName>fillcolor</p:attrName>
                                        </p:attrNameLst>
                                      </p:cBhvr>
                                      <p:to>
                                        <a:srgbClr val="92D050"/>
                                      </p:to>
                                    </p:animClr>
                                    <p:set>
                                      <p:cBhvr>
                                        <p:cTn id="73" dur="500" fill="hold"/>
                                        <p:tgtEl>
                                          <p:spTgt spid="5"/>
                                        </p:tgtEl>
                                        <p:attrNameLst>
                                          <p:attrName>fill.type</p:attrName>
                                        </p:attrNameLst>
                                      </p:cBhvr>
                                      <p:to>
                                        <p:strVal val="solid"/>
                                      </p:to>
                                    </p:set>
                                    <p:set>
                                      <p:cBhvr>
                                        <p:cTn id="74" dur="500" fill="hold"/>
                                        <p:tgtEl>
                                          <p:spTgt spid="5"/>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8">
            <a:extLst>
              <a:ext uri="{FF2B5EF4-FFF2-40B4-BE49-F238E27FC236}">
                <a16:creationId xmlns:a16="http://schemas.microsoft.com/office/drawing/2014/main" id="{06C03682-51B0-B32E-DCB7-C90DA76CD208}"/>
              </a:ext>
            </a:extLst>
          </p:cNvPr>
          <p:cNvSpPr txBox="1"/>
          <p:nvPr/>
        </p:nvSpPr>
        <p:spPr>
          <a:xfrm>
            <a:off x="1241510" y="2350434"/>
            <a:ext cx="10591800" cy="1231106"/>
          </a:xfrm>
          <a:prstGeom prst="rect">
            <a:avLst/>
          </a:prstGeom>
        </p:spPr>
        <p:txBody>
          <a:bodyPr wrap="square" lIns="0" tIns="0" rIns="0" bIns="0" rtlCol="0" anchor="t">
            <a:spAutoFit/>
          </a:bodyPr>
          <a:lstStyle/>
          <a:p>
            <a:pPr algn="just">
              <a:spcBef>
                <a:spcPct val="0"/>
              </a:spcBef>
            </a:pPr>
            <a:r>
              <a:rPr lang="en-US" sz="4000" b="1">
                <a:solidFill>
                  <a:schemeClr val="tx1">
                    <a:lumMod val="95000"/>
                    <a:lumOff val="5000"/>
                  </a:schemeClr>
                </a:solidFill>
                <a:latin typeface="Times New Roman" panose="02020603050405020304" pitchFamily="18" charset="0"/>
                <a:cs typeface="Times New Roman" panose="02020603050405020304" pitchFamily="18" charset="0"/>
              </a:rPr>
              <a:t>I. ĐỌC TÌM HIỂU CHUNG</a:t>
            </a:r>
          </a:p>
          <a:p>
            <a:pPr algn="just">
              <a:spcBef>
                <a:spcPct val="0"/>
              </a:spcBef>
            </a:pPr>
            <a:r>
              <a:rPr lang="en-US" sz="4000" b="1">
                <a:solidFill>
                  <a:schemeClr val="tx1">
                    <a:lumMod val="95000"/>
                    <a:lumOff val="5000"/>
                  </a:schemeClr>
                </a:solidFill>
                <a:latin typeface="Times New Roman" panose="02020603050405020304" pitchFamily="18" charset="0"/>
                <a:cs typeface="Times New Roman" panose="02020603050405020304" pitchFamily="18" charset="0"/>
              </a:rPr>
              <a:t>1. Tác giả</a:t>
            </a:r>
            <a:endParaRPr lang="en-US" sz="40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6451" cy="1394502"/>
          </a:xfrm>
          <a:prstGeom prst="rect">
            <a:avLst/>
          </a:prstGeom>
        </p:spPr>
      </p:pic>
      <p:grpSp>
        <p:nvGrpSpPr>
          <p:cNvPr id="8" name="Group 7">
            <a:extLst>
              <a:ext uri="{FF2B5EF4-FFF2-40B4-BE49-F238E27FC236}">
                <a16:creationId xmlns:a16="http://schemas.microsoft.com/office/drawing/2014/main" id="{E714557F-F5A8-655A-B67B-6720A5274657}"/>
              </a:ext>
            </a:extLst>
          </p:cNvPr>
          <p:cNvGrpSpPr/>
          <p:nvPr/>
        </p:nvGrpSpPr>
        <p:grpSpPr>
          <a:xfrm>
            <a:off x="6588369" y="73892"/>
            <a:ext cx="6822831" cy="1698670"/>
            <a:chOff x="691661" y="2895600"/>
            <a:chExt cx="3317654" cy="1053832"/>
          </a:xfrm>
        </p:grpSpPr>
        <p:sp>
          <p:nvSpPr>
            <p:cNvPr id="14" name="!!!Rectangle: Rounded Corners 8">
              <a:extLst>
                <a:ext uri="{FF2B5EF4-FFF2-40B4-BE49-F238E27FC236}">
                  <a16:creationId xmlns:a16="http://schemas.microsoft.com/office/drawing/2014/main" id="{6133537E-7929-12F5-0B63-86942ADB6686}"/>
                </a:ext>
              </a:extLst>
            </p:cNvPr>
            <p:cNvSpPr/>
            <p:nvPr/>
          </p:nvSpPr>
          <p:spPr>
            <a:xfrm>
              <a:off x="691661" y="2895600"/>
              <a:ext cx="3317654" cy="875991"/>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16" name="Rectangle 15">
            <a:extLst>
              <a:ext uri="{FF2B5EF4-FFF2-40B4-BE49-F238E27FC236}">
                <a16:creationId xmlns:a16="http://schemas.microsoft.com/office/drawing/2014/main" id="{097D33E7-15F9-A9B8-811B-412BC796C916}"/>
              </a:ext>
            </a:extLst>
          </p:cNvPr>
          <p:cNvSpPr/>
          <p:nvPr/>
        </p:nvSpPr>
        <p:spPr>
          <a:xfrm>
            <a:off x="1762289" y="3562490"/>
            <a:ext cx="16474990" cy="4880503"/>
          </a:xfrm>
          <a:prstGeom prst="rect">
            <a:avLst/>
          </a:prstGeom>
        </p:spPr>
        <p:txBody>
          <a:bodyPr wrap="square">
            <a:spAutoFit/>
          </a:bodyPr>
          <a:lstStyle/>
          <a:p>
            <a:pPr algn="just">
              <a:lnSpc>
                <a:spcPct val="150000"/>
              </a:lnSpc>
              <a:spcAft>
                <a:spcPts val="1067"/>
              </a:spcAft>
              <a:tabLst>
                <a:tab pos="2997125" algn="l"/>
              </a:tabLst>
            </a:pP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Thanh</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Tịnh</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(1911-1988),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tên</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thật</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Trần</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Văn</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Ninh</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50000"/>
              </a:lnSpc>
              <a:spcAft>
                <a:spcPts val="1067"/>
              </a:spcAft>
              <a:tabLst>
                <a:tab pos="2997125" algn="l"/>
              </a:tabLst>
            </a:pP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Quê</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ven</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sông</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Hương</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ngoại</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ô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Huế</a:t>
            </a:r>
            <a:endPar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Là</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nhà</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giáo</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nhà</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văn</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nhà</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thơ</a:t>
            </a:r>
            <a:r>
              <a:rPr lang="en-US" sz="4000" dirty="0">
                <a:solidFill>
                  <a:prstClr val="black"/>
                </a:solidFill>
                <a:latin typeface="Times New Roman" panose="02020603050405020304" pitchFamily="18" charset="0"/>
                <a:ea typeface="Calibri" panose="020F0502020204030204" pitchFamily="34" charset="0"/>
              </a:rPr>
              <a:t>.</a:t>
            </a:r>
            <a:endParaRPr lang="en-US" sz="4000" dirty="0">
              <a:solidFill>
                <a:prstClr val="black"/>
              </a:solidFill>
              <a:latin typeface="Times New Roman" panose="02020603050405020304" pitchFamily="18" charset="0"/>
              <a:ea typeface="Times New Roman" panose="02020603050405020304" pitchFamily="18" charset="0"/>
            </a:endParaRPr>
          </a:p>
          <a:p>
            <a:pPr algn="just">
              <a:lnSpc>
                <a:spcPct val="150000"/>
              </a:lnSpc>
            </a:pP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Sáng</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tác</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của</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ông</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toát</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lên</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vẻ</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đẹp</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đằm</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thắm</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tình</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cảm</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êm</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dịu</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trong</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trẻo</a:t>
            </a:r>
            <a:r>
              <a:rPr lang="en-US" sz="4000" dirty="0">
                <a:solidFill>
                  <a:prstClr val="black"/>
                </a:solidFill>
                <a:latin typeface="Times New Roman" panose="02020603050405020304" pitchFamily="18" charset="0"/>
                <a:ea typeface="Calibri" panose="020F0502020204030204" pitchFamily="34" charset="0"/>
              </a:rPr>
              <a:t>.</a:t>
            </a:r>
            <a:endParaRPr lang="en-US" sz="4000" dirty="0">
              <a:solidFill>
                <a:prstClr val="black"/>
              </a:solidFill>
              <a:latin typeface="Times New Roman" panose="02020603050405020304" pitchFamily="18" charset="0"/>
              <a:ea typeface="Times New Roman" panose="02020603050405020304" pitchFamily="18" charset="0"/>
            </a:endParaRPr>
          </a:p>
          <a:p>
            <a:pPr algn="just">
              <a:lnSpc>
                <a:spcPct val="150000"/>
              </a:lnSpc>
              <a:spcAft>
                <a:spcPts val="1067"/>
              </a:spcAft>
              <a:tabLst>
                <a:tab pos="2997125" algn="l"/>
              </a:tabLst>
            </a:pP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Tác</a:t>
            </a:r>
            <a:r>
              <a:rPr lang="en-US" sz="4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phẩm</a:t>
            </a:r>
            <a:r>
              <a:rPr lang="en-US" sz="4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tiêu</a:t>
            </a:r>
            <a:r>
              <a:rPr lang="en-US" sz="4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biểu</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Hậu</a:t>
            </a:r>
            <a:r>
              <a:rPr lang="en-US" sz="40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chiến</a:t>
            </a:r>
            <a:r>
              <a:rPr lang="en-US" sz="40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trường</a:t>
            </a:r>
            <a:r>
              <a:rPr lang="en-US" sz="40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(1937), </a:t>
            </a:r>
            <a:r>
              <a:rPr lang="en-US" sz="40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Quê</a:t>
            </a:r>
            <a:r>
              <a:rPr lang="en-US" sz="40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mẹ</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(1941)…</a:t>
            </a:r>
          </a:p>
        </p:txBody>
      </p:sp>
      <p:pic>
        <p:nvPicPr>
          <p:cNvPr id="17" name="Picture 16" descr="Trang thơ Thanh Tịnh - Trần Văn Ninh (21 bài thơ)">
            <a:extLst>
              <a:ext uri="{FF2B5EF4-FFF2-40B4-BE49-F238E27FC236}">
                <a16:creationId xmlns:a16="http://schemas.microsoft.com/office/drawing/2014/main" id="{51E3A705-BD66-630F-382A-ABB171AA28B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3639800" y="2092670"/>
            <a:ext cx="3714750" cy="3891021"/>
          </a:xfrm>
          <a:prstGeom prst="rect">
            <a:avLst/>
          </a:prstGeom>
          <a:noFill/>
          <a:ln>
            <a:noFill/>
          </a:ln>
        </p:spPr>
      </p:pic>
    </p:spTree>
    <p:extLst>
      <p:ext uri="{BB962C8B-B14F-4D97-AF65-F5344CB8AC3E}">
        <p14:creationId xmlns:p14="http://schemas.microsoft.com/office/powerpoint/2010/main" val="12821402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500"/>
                                        <p:tgtEl>
                                          <p:spTgt spid="16">
                                            <p:txEl>
                                              <p:pRg st="0" end="0"/>
                                            </p:txEl>
                                          </p:spTgt>
                                        </p:tgtEl>
                                      </p:cBhvr>
                                    </p:animEffect>
                                    <p:anim calcmode="lin" valueType="num">
                                      <p:cBhvr>
                                        <p:cTn id="13"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xEl>
                                              <p:pRg st="1" end="1"/>
                                            </p:txEl>
                                          </p:spTgt>
                                        </p:tgtEl>
                                        <p:attrNameLst>
                                          <p:attrName>style.visibility</p:attrName>
                                        </p:attrNameLst>
                                      </p:cBhvr>
                                      <p:to>
                                        <p:strVal val="visible"/>
                                      </p:to>
                                    </p:set>
                                    <p:animEffect transition="in" filter="fade">
                                      <p:cBhvr>
                                        <p:cTn id="19" dur="500"/>
                                        <p:tgtEl>
                                          <p:spTgt spid="16">
                                            <p:txEl>
                                              <p:pRg st="1" end="1"/>
                                            </p:txEl>
                                          </p:spTgt>
                                        </p:tgtEl>
                                      </p:cBhvr>
                                    </p:animEffect>
                                    <p:anim calcmode="lin" valueType="num">
                                      <p:cBhvr>
                                        <p:cTn id="20" dur="5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1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6">
                                            <p:txEl>
                                              <p:pRg st="2" end="2"/>
                                            </p:txEl>
                                          </p:spTgt>
                                        </p:tgtEl>
                                        <p:attrNameLst>
                                          <p:attrName>style.visibility</p:attrName>
                                        </p:attrNameLst>
                                      </p:cBhvr>
                                      <p:to>
                                        <p:strVal val="visible"/>
                                      </p:to>
                                    </p:set>
                                    <p:animEffect transition="in" filter="fade">
                                      <p:cBhvr>
                                        <p:cTn id="26" dur="500"/>
                                        <p:tgtEl>
                                          <p:spTgt spid="16">
                                            <p:txEl>
                                              <p:pRg st="2" end="2"/>
                                            </p:txEl>
                                          </p:spTgt>
                                        </p:tgtEl>
                                      </p:cBhvr>
                                    </p:animEffect>
                                    <p:anim calcmode="lin" valueType="num">
                                      <p:cBhvr>
                                        <p:cTn id="27" dur="5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28" dur="500" fill="hold"/>
                                        <p:tgtEl>
                                          <p:spTgt spid="1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6">
                                            <p:txEl>
                                              <p:pRg st="3" end="3"/>
                                            </p:txEl>
                                          </p:spTgt>
                                        </p:tgtEl>
                                        <p:attrNameLst>
                                          <p:attrName>style.visibility</p:attrName>
                                        </p:attrNameLst>
                                      </p:cBhvr>
                                      <p:to>
                                        <p:strVal val="visible"/>
                                      </p:to>
                                    </p:set>
                                    <p:animEffect transition="in" filter="fade">
                                      <p:cBhvr>
                                        <p:cTn id="33" dur="500"/>
                                        <p:tgtEl>
                                          <p:spTgt spid="16">
                                            <p:txEl>
                                              <p:pRg st="3" end="3"/>
                                            </p:txEl>
                                          </p:spTgt>
                                        </p:tgtEl>
                                      </p:cBhvr>
                                    </p:animEffect>
                                    <p:anim calcmode="lin" valueType="num">
                                      <p:cBhvr>
                                        <p:cTn id="34" dur="500" fill="hold"/>
                                        <p:tgtEl>
                                          <p:spTgt spid="16">
                                            <p:txEl>
                                              <p:pRg st="3" end="3"/>
                                            </p:txEl>
                                          </p:spTgt>
                                        </p:tgtEl>
                                        <p:attrNameLst>
                                          <p:attrName>ppt_x</p:attrName>
                                        </p:attrNameLst>
                                      </p:cBhvr>
                                      <p:tavLst>
                                        <p:tav tm="0">
                                          <p:val>
                                            <p:strVal val="#ppt_x"/>
                                          </p:val>
                                        </p:tav>
                                        <p:tav tm="100000">
                                          <p:val>
                                            <p:strVal val="#ppt_x"/>
                                          </p:val>
                                        </p:tav>
                                      </p:tavLst>
                                    </p:anim>
                                    <p:anim calcmode="lin" valueType="num">
                                      <p:cBhvr>
                                        <p:cTn id="35" dur="500" fill="hold"/>
                                        <p:tgtEl>
                                          <p:spTgt spid="1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6">
                                            <p:txEl>
                                              <p:pRg st="4" end="4"/>
                                            </p:txEl>
                                          </p:spTgt>
                                        </p:tgtEl>
                                        <p:attrNameLst>
                                          <p:attrName>style.visibility</p:attrName>
                                        </p:attrNameLst>
                                      </p:cBhvr>
                                      <p:to>
                                        <p:strVal val="visible"/>
                                      </p:to>
                                    </p:set>
                                    <p:animEffect transition="in" filter="fade">
                                      <p:cBhvr>
                                        <p:cTn id="40" dur="500"/>
                                        <p:tgtEl>
                                          <p:spTgt spid="16">
                                            <p:txEl>
                                              <p:pRg st="4" end="4"/>
                                            </p:txEl>
                                          </p:spTgt>
                                        </p:tgtEl>
                                      </p:cBhvr>
                                    </p:animEffect>
                                    <p:anim calcmode="lin" valueType="num">
                                      <p:cBhvr>
                                        <p:cTn id="41" dur="500" fill="hold"/>
                                        <p:tgtEl>
                                          <p:spTgt spid="16">
                                            <p:txEl>
                                              <p:pRg st="4" end="4"/>
                                            </p:txEl>
                                          </p:spTgt>
                                        </p:tgtEl>
                                        <p:attrNameLst>
                                          <p:attrName>ppt_x</p:attrName>
                                        </p:attrNameLst>
                                      </p:cBhvr>
                                      <p:tavLst>
                                        <p:tav tm="0">
                                          <p:val>
                                            <p:strVal val="#ppt_x"/>
                                          </p:val>
                                        </p:tav>
                                        <p:tav tm="100000">
                                          <p:val>
                                            <p:strVal val="#ppt_x"/>
                                          </p:val>
                                        </p:tav>
                                      </p:tavLst>
                                    </p:anim>
                                    <p:anim calcmode="lin" valueType="num">
                                      <p:cBhvr>
                                        <p:cTn id="42" dur="500" fill="hold"/>
                                        <p:tgtEl>
                                          <p:spTgt spid="1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A</a:t>
            </a:r>
            <a:r>
              <a:rPr lang="en-US" sz="4800" b="1">
                <a:solidFill>
                  <a:prstClr val="white"/>
                </a:solidFill>
                <a:latin typeface="Times New Roman" panose="02020603050405020304" pitchFamily="18" charset="0"/>
                <a:cs typeface="Times New Roman" panose="02020603050405020304" pitchFamily="18" charset="0"/>
              </a:rPr>
              <a:t>. Cậu bé chưa quen với việc cầm vở</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800" b="1">
                <a:solidFill>
                  <a:prstClr val="black"/>
                </a:solidFill>
                <a:latin typeface="Times New Roman" panose="02020603050405020304" pitchFamily="18" charset="0"/>
              </a:rPr>
              <a:t>Câu văn "Tôi bặm tay ghi thật chặt, nhưng một quyển vở cũng xệch ra và chênh đầu chúi xuống đất" trong văn bản “Tôi đi học” của Thanh Tịnh cho ta hiểu điều gì</a:t>
            </a:r>
            <a:r>
              <a:rPr lang="en-US" sz="4800" b="1">
                <a:solidFill>
                  <a:prstClr val="black"/>
                </a:solidFill>
                <a:latin typeface="Calibri Light"/>
              </a:rPr>
              <a:t>?</a:t>
            </a:r>
            <a:endParaRPr lang="en-US" sz="4800" b="1" dirty="0">
              <a:solidFill>
                <a:prstClr val="black"/>
              </a:solidFill>
              <a:latin typeface="Calibri Light"/>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B</a:t>
            </a:r>
            <a:r>
              <a:rPr lang="en-US" sz="4800" b="1">
                <a:solidFill>
                  <a:prstClr val="white"/>
                </a:solidFill>
                <a:latin typeface="Times New Roman" panose="02020603050405020304" pitchFamily="18" charset="0"/>
                <a:cs typeface="Times New Roman" panose="02020603050405020304" pitchFamily="18" charset="0"/>
              </a:rPr>
              <a:t>. </a:t>
            </a:r>
            <a:r>
              <a:rPr lang="vi-VN" sz="4800" b="1">
                <a:solidFill>
                  <a:prstClr val="white"/>
                </a:solidFill>
                <a:latin typeface="Times New Roman" panose="02020603050405020304" pitchFamily="18" charset="0"/>
                <a:cs typeface="Times New Roman" panose="02020603050405020304" pitchFamily="18" charset="0"/>
              </a:rPr>
              <a:t>C</a:t>
            </a:r>
            <a:r>
              <a:rPr lang="en-US" sz="4800" b="1">
                <a:solidFill>
                  <a:prstClr val="white"/>
                </a:solidFill>
                <a:latin typeface="Times New Roman" panose="02020603050405020304" pitchFamily="18" charset="0"/>
                <a:cs typeface="Times New Roman" panose="02020603050405020304" pitchFamily="18" charset="0"/>
              </a:rPr>
              <a:t>ậu bé chưa tập trung vào công việc</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a:solidFill>
                  <a:prstClr val="white"/>
                </a:solidFill>
                <a:latin typeface="Times New Roman" panose="02020603050405020304" pitchFamily="18" charset="0"/>
                <a:cs typeface="Times New Roman" panose="02020603050405020304" pitchFamily="18" charset="0"/>
              </a:rPr>
              <a:t>C. Cậu bé quá hồi hộp</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D</a:t>
            </a:r>
            <a:r>
              <a:rPr lang="en-US" sz="4800" b="1">
                <a:solidFill>
                  <a:prstClr val="white"/>
                </a:solidFill>
                <a:latin typeface="Times New Roman" panose="02020603050405020304" pitchFamily="18" charset="0"/>
                <a:cs typeface="Times New Roman" panose="02020603050405020304" pitchFamily="18" charset="0"/>
              </a:rPr>
              <a:t>.</a:t>
            </a:r>
            <a:r>
              <a:rPr lang="vi-VN" sz="4800" b="1">
                <a:solidFill>
                  <a:prstClr val="white"/>
                </a:solidFill>
                <a:latin typeface="Times New Roman" panose="02020603050405020304" pitchFamily="18" charset="0"/>
                <a:cs typeface="Times New Roman" panose="02020603050405020304" pitchFamily="18" charset="0"/>
              </a:rPr>
              <a:t> </a:t>
            </a:r>
            <a:r>
              <a:rPr lang="en-US" sz="4800" b="1">
                <a:solidFill>
                  <a:prstClr val="white"/>
                </a:solidFill>
                <a:latin typeface="Times New Roman" panose="02020603050405020304" pitchFamily="18" charset="0"/>
                <a:cs typeface="Times New Roman" panose="02020603050405020304" pitchFamily="18" charset="0"/>
              </a:rPr>
              <a:t>Cậu bé thấy không đủ sức giữ vở</a:t>
            </a:r>
            <a:endParaRPr lang="en-US" sz="72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5659046" y="1489068"/>
            <a:ext cx="1839459" cy="1762203"/>
          </a:xfrm>
          <a:prstGeom prst="rect">
            <a:avLst/>
          </a:prstGeom>
        </p:spPr>
      </p:pic>
      <p:sp>
        <p:nvSpPr>
          <p:cNvPr id="12"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1067678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92D05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0651 0.50926 " pathEditMode="relative" rAng="0" ptsTypes="AA">
                                      <p:cBhvr>
                                        <p:cTn id="69" dur="2000" fill="hold"/>
                                        <p:tgtEl>
                                          <p:spTgt spid="10"/>
                                        </p:tgtEl>
                                        <p:attrNameLst>
                                          <p:attrName>ppt_x</p:attrName>
                                          <p:attrName>ppt_y</p:attrName>
                                        </p:attrNameLst>
                                      </p:cBhvr>
                                      <p:rCtr x="-20326" y="25463"/>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8"/>
                                        </p:tgtEl>
                                        <p:attrNameLst>
                                          <p:attrName>fillcolor</p:attrName>
                                        </p:attrNameLst>
                                      </p:cBhvr>
                                      <p:to>
                                        <a:srgbClr val="92D050"/>
                                      </p:to>
                                    </p:animClr>
                                    <p:set>
                                      <p:cBhvr>
                                        <p:cTn id="73" dur="500" fill="hold"/>
                                        <p:tgtEl>
                                          <p:spTgt spid="8"/>
                                        </p:tgtEl>
                                        <p:attrNameLst>
                                          <p:attrName>fill.type</p:attrName>
                                        </p:attrNameLst>
                                      </p:cBhvr>
                                      <p:to>
                                        <p:strVal val="solid"/>
                                      </p:to>
                                    </p:set>
                                    <p:set>
                                      <p:cBhvr>
                                        <p:cTn id="74" dur="500" fill="hold"/>
                                        <p:tgtEl>
                                          <p:spTgt spid="8"/>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52989" y="5042088"/>
            <a:ext cx="10480043" cy="1086090"/>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a:solidFill>
                  <a:prstClr val="white"/>
                </a:solidFill>
                <a:latin typeface="Times New Roman" panose="02020603050405020304" pitchFamily="18" charset="0"/>
                <a:cs typeface="Times New Roman" panose="02020603050405020304" pitchFamily="18" charset="0"/>
              </a:rPr>
              <a:t>A. Nhân hóa</a:t>
            </a:r>
            <a:r>
              <a:rPr lang="vi-VN" sz="4800" b="1">
                <a:solidFill>
                  <a:prstClr val="white"/>
                </a:solidFill>
                <a:latin typeface="Times New Roman" panose="02020603050405020304" pitchFamily="18" charset="0"/>
                <a:cs typeface="Times New Roman" panose="02020603050405020304" pitchFamily="18" charset="0"/>
              </a:rPr>
              <a:t>.</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8"/>
            <a:ext cx="17254329" cy="4372379"/>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a:solidFill>
                  <a:prstClr val="black"/>
                </a:solidFill>
                <a:latin typeface="Times New Roman" panose="02020603050405020304" pitchFamily="18" charset="0"/>
              </a:rPr>
              <a:t>Đọc đoạn văn sau:</a:t>
            </a:r>
          </a:p>
          <a:p>
            <a:r>
              <a:rPr lang="vi-VN" sz="3600" b="1">
                <a:solidFill>
                  <a:prstClr val="black"/>
                </a:solidFill>
                <a:latin typeface="Times New Roman" panose="02020603050405020304" pitchFamily="18" charset="0"/>
              </a:rPr>
              <a:t>"Cũng như tôi, mấy cậu học trò mới bỡ ngỡ đứng nép bên người thân, chỉ dám nhìn một nửa hay dám đi từng bước nhẹ. Họ như con chim non đứng bên bờ tổ, nhìn quãng trời rộng muốn bay, nhưng còn ngập ngừng e sợ. Họ thèm vụng và ao ước thầm được như những người học trò cũ, biết lớp, biết thầy để khỏi phải rụt rè trong cảnh lạ". (Tôi đi học, Thanh Tịnh)</a:t>
            </a:r>
          </a:p>
          <a:p>
            <a:r>
              <a:rPr lang="vi-VN" sz="3600" b="1">
                <a:solidFill>
                  <a:prstClr val="black"/>
                </a:solidFill>
                <a:latin typeface="Times New Roman" panose="02020603050405020304" pitchFamily="18" charset="0"/>
              </a:rPr>
              <a:t>Biện pháp tu từ nào được tác giả sử dụng trong đoạn văn trên</a:t>
            </a: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52989" y="6376802"/>
            <a:ext cx="10480043" cy="1086090"/>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a:solidFill>
                  <a:prstClr val="white"/>
                </a:solidFill>
                <a:latin typeface="Times New Roman" panose="02020603050405020304" pitchFamily="18" charset="0"/>
                <a:cs typeface="Times New Roman" panose="02020603050405020304" pitchFamily="18" charset="0"/>
              </a:rPr>
              <a:t>B. Điệp ngữ</a:t>
            </a:r>
            <a:r>
              <a:rPr lang="vi-VN" sz="4800" b="1">
                <a:solidFill>
                  <a:prstClr val="white"/>
                </a:solidFill>
                <a:latin typeface="Times New Roman" panose="02020603050405020304" pitchFamily="18" charset="0"/>
                <a:cs typeface="Times New Roman" panose="02020603050405020304" pitchFamily="18" charset="0"/>
              </a:rPr>
              <a:t>.</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52989" y="7711515"/>
            <a:ext cx="10480043" cy="1086090"/>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C</a:t>
            </a:r>
            <a:r>
              <a:rPr lang="en-US" sz="4800" b="1">
                <a:solidFill>
                  <a:prstClr val="white"/>
                </a:solidFill>
                <a:latin typeface="Times New Roman" panose="02020603050405020304" pitchFamily="18" charset="0"/>
                <a:cs typeface="Times New Roman" panose="02020603050405020304" pitchFamily="18" charset="0"/>
              </a:rPr>
              <a:t>. Ẩn dụ</a:t>
            </a:r>
            <a:r>
              <a:rPr lang="vi-VN" sz="4800" b="1">
                <a:solidFill>
                  <a:prstClr val="white"/>
                </a:solidFill>
                <a:latin typeface="Times New Roman" panose="02020603050405020304" pitchFamily="18" charset="0"/>
                <a:cs typeface="Times New Roman" panose="02020603050405020304" pitchFamily="18" charset="0"/>
              </a:rPr>
              <a:t>.</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52989" y="8988273"/>
            <a:ext cx="10480043" cy="1086090"/>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D</a:t>
            </a:r>
            <a:r>
              <a:rPr lang="en-US" sz="4800" b="1">
                <a:solidFill>
                  <a:prstClr val="white"/>
                </a:solidFill>
                <a:latin typeface="Times New Roman" panose="02020603050405020304" pitchFamily="18" charset="0"/>
                <a:cs typeface="Times New Roman" panose="02020603050405020304" pitchFamily="18" charset="0"/>
              </a:rPr>
              <a:t>. So sánh</a:t>
            </a:r>
            <a:r>
              <a:rPr lang="vi-VN" sz="4800" b="1">
                <a:solidFill>
                  <a:prstClr val="white"/>
                </a:solidFill>
                <a:latin typeface="Times New Roman" panose="02020603050405020304" pitchFamily="18" charset="0"/>
                <a:cs typeface="Times New Roman" panose="02020603050405020304" pitchFamily="18" charset="0"/>
              </a:rPr>
              <a:t>.</a:t>
            </a:r>
            <a:endParaRPr lang="en-US" sz="72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811233" flipH="1">
            <a:off x="15593544" y="1489068"/>
            <a:ext cx="1970463" cy="1762203"/>
          </a:xfrm>
          <a:prstGeom prst="rect">
            <a:avLst/>
          </a:prstGeom>
        </p:spPr>
      </p:pic>
      <p:sp>
        <p:nvSpPr>
          <p:cNvPr id="12"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932018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39128 0.68172 " pathEditMode="relative" rAng="0" ptsTypes="AA">
                                      <p:cBhvr>
                                        <p:cTn id="69" dur="2000" fill="hold"/>
                                        <p:tgtEl>
                                          <p:spTgt spid="10"/>
                                        </p:tgtEl>
                                        <p:attrNameLst>
                                          <p:attrName>ppt_x</p:attrName>
                                          <p:attrName>ppt_y</p:attrName>
                                        </p:attrNameLst>
                                      </p:cBhvr>
                                      <p:rCtr x="-19570" y="34074"/>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9"/>
                                        </p:tgtEl>
                                        <p:attrNameLst>
                                          <p:attrName>fillcolor</p:attrName>
                                        </p:attrNameLst>
                                      </p:cBhvr>
                                      <p:to>
                                        <a:srgbClr val="92D050"/>
                                      </p:to>
                                    </p:animClr>
                                    <p:set>
                                      <p:cBhvr>
                                        <p:cTn id="73" dur="500" fill="hold"/>
                                        <p:tgtEl>
                                          <p:spTgt spid="9"/>
                                        </p:tgtEl>
                                        <p:attrNameLst>
                                          <p:attrName>fill.type</p:attrName>
                                        </p:attrNameLst>
                                      </p:cBhvr>
                                      <p:to>
                                        <p:strVal val="solid"/>
                                      </p:to>
                                    </p:set>
                                    <p:set>
                                      <p:cBhvr>
                                        <p:cTn id="74" dur="500" fill="hold"/>
                                        <p:tgtEl>
                                          <p:spTgt spid="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600" b="1" dirty="0">
                <a:solidFill>
                  <a:prstClr val="white"/>
                </a:solidFill>
                <a:latin typeface="Times New Roman" panose="02020603050405020304" pitchFamily="18" charset="0"/>
                <a:cs typeface="Times New Roman" panose="02020603050405020304" pitchFamily="18" charset="0"/>
              </a:rPr>
              <a:t>A</a:t>
            </a:r>
            <a:r>
              <a:rPr lang="en-US" sz="3600" b="1">
                <a:solidFill>
                  <a:prstClr val="white"/>
                </a:solidFill>
                <a:latin typeface="Times New Roman" panose="02020603050405020304" pitchFamily="18" charset="0"/>
                <a:cs typeface="Times New Roman" panose="02020603050405020304" pitchFamily="18" charset="0"/>
              </a:rPr>
              <a:t>. </a:t>
            </a:r>
            <a:r>
              <a:rPr lang="vi-VN" sz="3600" b="1">
                <a:solidFill>
                  <a:prstClr val="white"/>
                </a:solidFill>
                <a:latin typeface="Times New Roman" pitchFamily="18" charset="0"/>
                <a:cs typeface="Times New Roman" pitchFamily="18" charset="0"/>
              </a:rPr>
              <a:t>"Cũng như tôi, mấy bạn học trò bỡ ngỡ đứng nép bên người thân, chỉ dám đi từng bước nhẹ".</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b="1">
                <a:solidFill>
                  <a:prstClr val="black"/>
                </a:solidFill>
                <a:latin typeface="Times New Roman" panose="02020603050405020304" pitchFamily="18" charset="0"/>
              </a:rPr>
              <a:t>Trong tác phẩm “Tôi đi học” của Thanh Tịnh, câu văn nào sau đây không nói lên tâm trạng hồi hộp, cảm giác bỡ ngỡ của nhân vật "tôi" trong buổi tựu trường đầu tiên?</a:t>
            </a: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200" b="1" dirty="0">
                <a:solidFill>
                  <a:prstClr val="white"/>
                </a:solidFill>
                <a:latin typeface="Times New Roman" panose="02020603050405020304" pitchFamily="18" charset="0"/>
                <a:cs typeface="Times New Roman" panose="02020603050405020304" pitchFamily="18" charset="0"/>
              </a:rPr>
              <a:t>B</a:t>
            </a:r>
            <a:r>
              <a:rPr lang="en-US" sz="4200" b="1">
                <a:solidFill>
                  <a:prstClr val="white"/>
                </a:solidFill>
                <a:latin typeface="Times New Roman" panose="02020603050405020304" pitchFamily="18" charset="0"/>
                <a:cs typeface="Times New Roman" panose="02020603050405020304" pitchFamily="18" charset="0"/>
              </a:rPr>
              <a:t>. </a:t>
            </a:r>
            <a:r>
              <a:rPr lang="vi-VN" sz="4200" b="1">
                <a:solidFill>
                  <a:prstClr val="white"/>
                </a:solidFill>
                <a:latin typeface="Times New Roman" pitchFamily="18" charset="0"/>
                <a:cs typeface="Times New Roman" pitchFamily="18" charset="0"/>
              </a:rPr>
              <a:t>"Lần ấy trường đối với tôi là một nơi xa lạ"..</a:t>
            </a:r>
            <a:endParaRPr lang="en-US" sz="66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900" b="1">
                <a:solidFill>
                  <a:prstClr val="white"/>
                </a:solidFill>
                <a:latin typeface="Times New Roman" panose="02020603050405020304" pitchFamily="18" charset="0"/>
                <a:cs typeface="Times New Roman" panose="02020603050405020304" pitchFamily="18" charset="0"/>
              </a:rPr>
              <a:t>C</a:t>
            </a:r>
            <a:r>
              <a:rPr lang="vi-VN" sz="3900" b="1">
                <a:solidFill>
                  <a:prstClr val="white"/>
                </a:solidFill>
                <a:latin typeface="Times New Roman" pitchFamily="18" charset="0"/>
                <a:cs typeface="Times New Roman" pitchFamily="18" charset="0"/>
              </a:rPr>
              <a:t>. "Trong lúc ông ta đọc tên từng người, tôi cảm thấy như quả tim tôi ngừng đập".</a:t>
            </a: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200" b="1" dirty="0">
                <a:solidFill>
                  <a:prstClr val="white"/>
                </a:solidFill>
                <a:latin typeface="Times New Roman" panose="02020603050405020304" pitchFamily="18" charset="0"/>
                <a:cs typeface="Times New Roman" panose="02020603050405020304" pitchFamily="18" charset="0"/>
              </a:rPr>
              <a:t>D</a:t>
            </a:r>
            <a:r>
              <a:rPr lang="en-US" sz="4200" b="1">
                <a:solidFill>
                  <a:prstClr val="white"/>
                </a:solidFill>
                <a:latin typeface="Times New Roman" panose="02020603050405020304" pitchFamily="18" charset="0"/>
                <a:cs typeface="Times New Roman" panose="02020603050405020304" pitchFamily="18" charset="0"/>
              </a:rPr>
              <a:t>. </a:t>
            </a:r>
            <a:r>
              <a:rPr lang="vi-VN" sz="4200" b="1">
                <a:solidFill>
                  <a:prstClr val="white"/>
                </a:solidFill>
                <a:latin typeface="Times New Roman" pitchFamily="18" charset="0"/>
                <a:cs typeface="Times New Roman" pitchFamily="18" charset="0"/>
              </a:rPr>
              <a:t>"Con đường này tôi đã quen đi lại lắm lần, nhưng lần này tự nhiên thấy lạ"..</a:t>
            </a:r>
            <a:endParaRPr lang="en-US" sz="66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5659046" y="1489068"/>
            <a:ext cx="1839459" cy="1762203"/>
          </a:xfrm>
          <a:prstGeom prst="rect">
            <a:avLst/>
          </a:prstGeom>
        </p:spPr>
      </p:pic>
      <p:sp>
        <p:nvSpPr>
          <p:cNvPr id="12"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323267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92D05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0651 0.36135 " pathEditMode="relative" rAng="0" ptsTypes="AA">
                                      <p:cBhvr>
                                        <p:cTn id="69" dur="2000" fill="hold"/>
                                        <p:tgtEl>
                                          <p:spTgt spid="10"/>
                                        </p:tgtEl>
                                        <p:attrNameLst>
                                          <p:attrName>ppt_x</p:attrName>
                                          <p:attrName>ppt_y</p:attrName>
                                        </p:attrNameLst>
                                      </p:cBhvr>
                                      <p:rCtr x="-20326" y="18056"/>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7"/>
                                        </p:tgtEl>
                                        <p:attrNameLst>
                                          <p:attrName>fillcolor</p:attrName>
                                        </p:attrNameLst>
                                      </p:cBhvr>
                                      <p:to>
                                        <a:srgbClr val="92D050"/>
                                      </p:to>
                                    </p:animClr>
                                    <p:set>
                                      <p:cBhvr>
                                        <p:cTn id="73" dur="500" fill="hold"/>
                                        <p:tgtEl>
                                          <p:spTgt spid="7"/>
                                        </p:tgtEl>
                                        <p:attrNameLst>
                                          <p:attrName>fill.type</p:attrName>
                                        </p:attrNameLst>
                                      </p:cBhvr>
                                      <p:to>
                                        <p:strVal val="solid"/>
                                      </p:to>
                                    </p:set>
                                    <p:set>
                                      <p:cBhvr>
                                        <p:cTn id="74" dur="500" fill="hold"/>
                                        <p:tgtEl>
                                          <p:spTgt spid="7"/>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200" b="1" dirty="0">
                <a:solidFill>
                  <a:prstClr val="white"/>
                </a:solidFill>
                <a:latin typeface="Times New Roman" panose="02020603050405020304" pitchFamily="18" charset="0"/>
                <a:cs typeface="Times New Roman" panose="02020603050405020304" pitchFamily="18" charset="0"/>
              </a:rPr>
              <a:t>A</a:t>
            </a:r>
            <a:r>
              <a:rPr lang="en-US" sz="4200" b="1">
                <a:solidFill>
                  <a:prstClr val="white"/>
                </a:solidFill>
                <a:latin typeface="Times New Roman" panose="02020603050405020304" pitchFamily="18" charset="0"/>
                <a:cs typeface="Times New Roman" panose="02020603050405020304" pitchFamily="18" charset="0"/>
              </a:rPr>
              <a:t>. Sự âu yếm của mẹ hiền</a:t>
            </a:r>
            <a:r>
              <a:rPr lang="vi-VN" sz="4200" b="1">
                <a:solidFill>
                  <a:prstClr val="white"/>
                </a:solidFill>
                <a:latin typeface="Times New Roman" panose="02020603050405020304" pitchFamily="18" charset="0"/>
                <a:cs typeface="Times New Roman" panose="02020603050405020304" pitchFamily="18" charset="0"/>
              </a:rPr>
              <a:t>.</a:t>
            </a:r>
            <a:endParaRPr lang="en-US" sz="42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800" b="1">
                <a:solidFill>
                  <a:prstClr val="black"/>
                </a:solidFill>
                <a:latin typeface="Times New Roman" panose="02020603050405020304" pitchFamily="18" charset="0"/>
              </a:rPr>
              <a:t>Hình ảnh "bàn tay" trong hai câu văn: "Tôi cảm thấy sau lưng tôi có một bàn tay dịu dàng đẩy tôi tới trước...Một bàn tay quan nhẹ vuốt mái tóc tôi" nhằm diễn tả ý gì?</a:t>
            </a:r>
            <a:endParaRPr lang="en-US" sz="4800" b="1" dirty="0">
              <a:solidFill>
                <a:prstClr val="black"/>
              </a:solidFill>
              <a:latin typeface="Calibri Light"/>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200" b="1" dirty="0">
                <a:solidFill>
                  <a:prstClr val="white"/>
                </a:solidFill>
                <a:latin typeface="Times New Roman" panose="02020603050405020304" pitchFamily="18" charset="0"/>
                <a:cs typeface="Times New Roman" panose="02020603050405020304" pitchFamily="18" charset="0"/>
              </a:rPr>
              <a:t>B</a:t>
            </a:r>
            <a:r>
              <a:rPr lang="en-US" sz="4200" b="1">
                <a:solidFill>
                  <a:prstClr val="white"/>
                </a:solidFill>
                <a:latin typeface="Times New Roman" panose="02020603050405020304" pitchFamily="18" charset="0"/>
                <a:cs typeface="Times New Roman" panose="02020603050405020304" pitchFamily="18" charset="0"/>
              </a:rPr>
              <a:t>. Sự săn sóc của mẹ hiền</a:t>
            </a:r>
            <a:endParaRPr lang="en-US" sz="66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200" b="1" dirty="0">
                <a:solidFill>
                  <a:prstClr val="white"/>
                </a:solidFill>
                <a:latin typeface="Times New Roman" panose="02020603050405020304" pitchFamily="18" charset="0"/>
                <a:cs typeface="Times New Roman" panose="02020603050405020304" pitchFamily="18" charset="0"/>
              </a:rPr>
              <a:t>C</a:t>
            </a:r>
            <a:r>
              <a:rPr lang="en-US" sz="4200" b="1">
                <a:solidFill>
                  <a:prstClr val="white"/>
                </a:solidFill>
                <a:latin typeface="Times New Roman" panose="02020603050405020304" pitchFamily="18" charset="0"/>
                <a:cs typeface="Times New Roman" panose="02020603050405020304" pitchFamily="18" charset="0"/>
              </a:rPr>
              <a:t>. </a:t>
            </a:r>
            <a:r>
              <a:rPr lang="it-IT" sz="4200" b="1">
                <a:solidFill>
                  <a:prstClr val="white"/>
                </a:solidFill>
                <a:latin typeface="Times New Roman" pitchFamily="18" charset="0"/>
                <a:cs typeface="Times New Roman" pitchFamily="18" charset="0"/>
              </a:rPr>
              <a:t>Tình thương con bao la của mẹ hiền.</a:t>
            </a:r>
            <a:endParaRPr lang="en-US" sz="66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600" b="1" dirty="0">
                <a:solidFill>
                  <a:prstClr val="white"/>
                </a:solidFill>
                <a:latin typeface="Times New Roman" panose="02020603050405020304" pitchFamily="18" charset="0"/>
                <a:cs typeface="Times New Roman" panose="02020603050405020304" pitchFamily="18" charset="0"/>
              </a:rPr>
              <a:t>D</a:t>
            </a:r>
            <a:r>
              <a:rPr lang="en-US" sz="3600" b="1">
                <a:solidFill>
                  <a:prstClr val="white"/>
                </a:solidFill>
                <a:latin typeface="Times New Roman" panose="02020603050405020304" pitchFamily="18" charset="0"/>
                <a:cs typeface="Times New Roman" panose="02020603050405020304" pitchFamily="18" charset="0"/>
              </a:rPr>
              <a:t>. </a:t>
            </a:r>
            <a:r>
              <a:rPr lang="vi-VN" sz="3600" b="1">
                <a:solidFill>
                  <a:prstClr val="white"/>
                </a:solidFill>
                <a:latin typeface="Times New Roman" pitchFamily="18" charset="0"/>
                <a:cs typeface="Times New Roman" pitchFamily="18" charset="0"/>
              </a:rPr>
              <a:t>Tấm lòng mẹ hiền bao la săn sóc, âu yếm, chở che, nâng đỡ và thương yêu đối với con thơ.</a:t>
            </a:r>
            <a:endParaRPr lang="en-US" sz="60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5637428" y="1489068"/>
            <a:ext cx="1882695" cy="1762203"/>
          </a:xfrm>
          <a:prstGeom prst="rect">
            <a:avLst/>
          </a:prstGeom>
        </p:spPr>
      </p:pic>
      <p:sp>
        <p:nvSpPr>
          <p:cNvPr id="12"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4003517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39792 0.65301 " pathEditMode="relative" rAng="0" ptsTypes="AA">
                                      <p:cBhvr>
                                        <p:cTn id="69" dur="2000" fill="hold"/>
                                        <p:tgtEl>
                                          <p:spTgt spid="10"/>
                                        </p:tgtEl>
                                        <p:attrNameLst>
                                          <p:attrName>ppt_x</p:attrName>
                                          <p:attrName>ppt_y</p:attrName>
                                        </p:attrNameLst>
                                      </p:cBhvr>
                                      <p:rCtr x="-19896" y="32639"/>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9"/>
                                        </p:tgtEl>
                                        <p:attrNameLst>
                                          <p:attrName>fillcolor</p:attrName>
                                        </p:attrNameLst>
                                      </p:cBhvr>
                                      <p:to>
                                        <a:srgbClr val="92D050"/>
                                      </p:to>
                                    </p:animClr>
                                    <p:set>
                                      <p:cBhvr>
                                        <p:cTn id="73" dur="500" fill="hold"/>
                                        <p:tgtEl>
                                          <p:spTgt spid="9"/>
                                        </p:tgtEl>
                                        <p:attrNameLst>
                                          <p:attrName>fill.type</p:attrName>
                                        </p:attrNameLst>
                                      </p:cBhvr>
                                      <p:to>
                                        <p:strVal val="solid"/>
                                      </p:to>
                                    </p:set>
                                    <p:set>
                                      <p:cBhvr>
                                        <p:cTn id="74" dur="500" fill="hold"/>
                                        <p:tgtEl>
                                          <p:spTgt spid="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611131" y="3724277"/>
            <a:ext cx="6491419" cy="4154984"/>
          </a:xfrm>
          <a:prstGeom prst="rect">
            <a:avLst/>
          </a:prstGeom>
        </p:spPr>
        <p:txBody>
          <a:bodyPr wrap="square">
            <a:spAutoFit/>
          </a:bodyPr>
          <a:lstStyle/>
          <a:p>
            <a:pPr algn="just"/>
            <a:r>
              <a:rPr lang="nl-NL"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Bằng sự trải nghiệm của bản thân, hãy tưởng tượng mình là “người bạn tí hon” ngồi cạnh nhân vật “tôi” trong truyện, hôm ấy, em sẽ nói với “tôi” điều gì?</a:t>
            </a:r>
            <a:endPar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5" name="Picture 4"/>
          <p:cNvPicPr>
            <a:picLocks noChangeAspect="1"/>
          </p:cNvPicPr>
          <p:nvPr/>
        </p:nvPicPr>
        <p:blipFill>
          <a:blip r:embed="rId3">
            <a:biLevel thresh="75000"/>
          </a:blip>
          <a:stretch>
            <a:fillRect/>
          </a:stretch>
        </p:blipFill>
        <p:spPr>
          <a:xfrm>
            <a:off x="3505200" y="0"/>
            <a:ext cx="12461304" cy="3700593"/>
          </a:xfrm>
          <a:prstGeom prst="rect">
            <a:avLst/>
          </a:prstGeom>
        </p:spPr>
      </p:pic>
      <p:pic>
        <p:nvPicPr>
          <p:cNvPr id="1026" name="Picture 2" descr="Soạn bài Tôi đi học | Hay nhất Soạn văn 8 Cánh diề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60827">
            <a:off x="8579128" y="2979966"/>
            <a:ext cx="8587206" cy="5400665"/>
          </a:xfrm>
          <a:prstGeom prst="rect">
            <a:avLst/>
          </a:prstGeom>
          <a:noFill/>
          <a:extLst>
            <a:ext uri="{909E8E84-426E-40DD-AFC4-6F175D3DCCD1}">
              <a14:hiddenFill xmlns:a14="http://schemas.microsoft.com/office/drawing/2010/main">
                <a:solidFill>
                  <a:srgbClr val="FFFFFF"/>
                </a:solidFill>
              </a14:hiddenFill>
            </a:ext>
          </a:extLst>
        </p:spPr>
      </p:pic>
      <p:sp>
        <p:nvSpPr>
          <p:cNvPr id="18" name="Freeform 8"/>
          <p:cNvSpPr/>
          <p:nvPr/>
        </p:nvSpPr>
        <p:spPr>
          <a:xfrm>
            <a:off x="8276594" y="2441134"/>
            <a:ext cx="9366318" cy="6487043"/>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sp>
    </p:spTree>
    <p:extLst>
      <p:ext uri="{BB962C8B-B14F-4D97-AF65-F5344CB8AC3E}">
        <p14:creationId xmlns:p14="http://schemas.microsoft.com/office/powerpoint/2010/main" val="344968076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581400" y="1040666"/>
            <a:ext cx="9829800" cy="8217634"/>
          </a:xfrm>
          <a:prstGeom prst="rect">
            <a:avLst/>
          </a:prstGeom>
        </p:spPr>
        <p:txBody>
          <a:bodyPr wrap="square">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Chào cậu, ngày đầu tiên đi học thật nhiều cung bậc cảm xúc nhỉ! Chắc có lẽ đây sẽ là ngày mà cậu sẽ không bao giờ quên trên con đường học tập của mình phải không? Hy vọng cậu sẽ có những trải nghiệm thú vị tại ngôi trường này, bên những người bạn đáng yêu, và đặc biệt là cùng với tớ, người sẽ ngồi sát bên, cùng “kề vai sát cánh” với cậu trong năm học này nhé! Chúng ta hãy cùng chăm chỉ học tập và tạo nên những kỉ niệm đẹp đẽ tại nơi đây nhé!</a:t>
            </a:r>
            <a:endParaRPr lang="en-US" sz="4400" dirty="0">
              <a:latin typeface="Times New Roman" panose="02020603050405020304" pitchFamily="18" charset="0"/>
              <a:cs typeface="Times New Roman" panose="02020603050405020304" pitchFamily="18" charset="0"/>
            </a:endParaRPr>
          </a:p>
        </p:txBody>
      </p:sp>
      <p:sp>
        <p:nvSpPr>
          <p:cNvPr id="2" name="Freeform 4">
            <a:extLst>
              <a:ext uri="{FF2B5EF4-FFF2-40B4-BE49-F238E27FC236}">
                <a16:creationId xmlns:a16="http://schemas.microsoft.com/office/drawing/2014/main" id="{C72BABCF-7718-5A20-92FE-0B5CD06018BD}"/>
              </a:ext>
            </a:extLst>
          </p:cNvPr>
          <p:cNvSpPr/>
          <p:nvPr/>
        </p:nvSpPr>
        <p:spPr>
          <a:xfrm>
            <a:off x="8238" y="0"/>
            <a:ext cx="3581400" cy="3124200"/>
          </a:xfrm>
          <a:custGeom>
            <a:avLst/>
            <a:gdLst/>
            <a:ahLst/>
            <a:cxnLst/>
            <a:rect l="l" t="t" r="r" b="b"/>
            <a:pathLst>
              <a:path w="5378824" h="4114800">
                <a:moveTo>
                  <a:pt x="0" y="0"/>
                </a:moveTo>
                <a:lnTo>
                  <a:pt x="5378823" y="0"/>
                </a:lnTo>
                <a:lnTo>
                  <a:pt x="537882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6" name="Picture 5">
            <a:extLst>
              <a:ext uri="{FF2B5EF4-FFF2-40B4-BE49-F238E27FC236}">
                <a16:creationId xmlns:a16="http://schemas.microsoft.com/office/drawing/2014/main" id="{DD460172-E0AE-46D5-854C-A6B2DCE8B0C8}"/>
              </a:ext>
            </a:extLst>
          </p:cNvPr>
          <p:cNvPicPr>
            <a:picLocks noChangeAspect="1"/>
          </p:cNvPicPr>
          <p:nvPr/>
        </p:nvPicPr>
        <p:blipFill>
          <a:blip r:embed="rId5"/>
          <a:srcRect/>
          <a:stretch>
            <a:fillRect/>
          </a:stretch>
        </p:blipFill>
        <p:spPr>
          <a:xfrm>
            <a:off x="13639800" y="6999624"/>
            <a:ext cx="4648200" cy="3265361"/>
          </a:xfrm>
          <a:prstGeom prst="rect">
            <a:avLst/>
          </a:prstGeom>
        </p:spPr>
      </p:pic>
    </p:spTree>
    <p:extLst>
      <p:ext uri="{BB962C8B-B14F-4D97-AF65-F5344CB8AC3E}">
        <p14:creationId xmlns:p14="http://schemas.microsoft.com/office/powerpoint/2010/main" val="42575117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100" name="Content Placeholder 99"/>
          <p:cNvPicPr>
            <a:picLocks noGrp="1"/>
          </p:cNvPicPr>
          <p:nvPr>
            <p:ph idx="1"/>
          </p:nvPr>
        </p:nvPicPr>
        <p:blipFill>
          <a:blip r:embed="rId2"/>
          <a:stretch>
            <a:fillRect/>
          </a:stretch>
        </p:blipFill>
        <p:spPr>
          <a:xfrm>
            <a:off x="1" y="-953"/>
            <a:ext cx="18288953" cy="10288905"/>
          </a:xfrm>
          <a:prstGeom prst="rect">
            <a:avLst/>
          </a:prstGeom>
          <a:noFill/>
          <a:ln w="9525">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917" b="7917"/>
          <a:stretch>
            <a:fillRect/>
          </a:stretch>
        </p:blipFill>
        <p:spPr>
          <a:xfrm>
            <a:off x="0" y="0"/>
            <a:ext cx="18288000" cy="10287000"/>
          </a:xfrm>
          <a:prstGeom prst="rect">
            <a:avLst/>
          </a:prstGeom>
        </p:spPr>
      </p:pic>
      <p:pic>
        <p:nvPicPr>
          <p:cNvPr id="5" name="Picture 2" descr="Quê Mẹ by Thanh Tị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3340" y="776441"/>
            <a:ext cx="6758880" cy="90013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rotWithShape="1">
          <a:blip r:embed="rId5"/>
          <a:srcRect l="52427" t="-80" b="-2087"/>
          <a:stretch/>
        </p:blipFill>
        <p:spPr>
          <a:xfrm>
            <a:off x="9296400" y="779128"/>
            <a:ext cx="7010400" cy="89986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4206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8">
            <a:extLst>
              <a:ext uri="{FF2B5EF4-FFF2-40B4-BE49-F238E27FC236}">
                <a16:creationId xmlns:a16="http://schemas.microsoft.com/office/drawing/2014/main" id="{06C03682-51B0-B32E-DCB7-C90DA76CD208}"/>
              </a:ext>
            </a:extLst>
          </p:cNvPr>
          <p:cNvSpPr txBox="1"/>
          <p:nvPr/>
        </p:nvSpPr>
        <p:spPr>
          <a:xfrm>
            <a:off x="1241510" y="2133600"/>
            <a:ext cx="12169690" cy="1107996"/>
          </a:xfrm>
          <a:prstGeom prst="rect">
            <a:avLst/>
          </a:prstGeom>
        </p:spPr>
        <p:txBody>
          <a:bodyPr wrap="square" lIns="0" tIns="0" rIns="0" bIns="0" rtlCol="0" anchor="t">
            <a:spAutoFit/>
          </a:bodyPr>
          <a:lstStyle/>
          <a:p>
            <a:pPr algn="just">
              <a:spcBef>
                <a:spcPct val="0"/>
              </a:spcBef>
            </a:pPr>
            <a:r>
              <a:rPr lang="en-US" sz="3600" b="1">
                <a:solidFill>
                  <a:schemeClr val="tx1">
                    <a:lumMod val="95000"/>
                    <a:lumOff val="5000"/>
                  </a:schemeClr>
                </a:solidFill>
                <a:latin typeface="Times New Roman" panose="02020603050405020304" pitchFamily="18" charset="0"/>
                <a:cs typeface="Times New Roman" panose="02020603050405020304" pitchFamily="18" charset="0"/>
              </a:rPr>
              <a:t>I. ĐỌC TÌM HIỂU CHUNG</a:t>
            </a:r>
          </a:p>
          <a:p>
            <a:pPr algn="just">
              <a:spcBef>
                <a:spcPct val="0"/>
              </a:spcBef>
            </a:pPr>
            <a:r>
              <a:rPr lang="en-US" sz="3600" b="1">
                <a:solidFill>
                  <a:schemeClr val="tx1">
                    <a:lumMod val="95000"/>
                    <a:lumOff val="5000"/>
                  </a:schemeClr>
                </a:solidFill>
                <a:latin typeface="Times New Roman" panose="02020603050405020304" pitchFamily="18" charset="0"/>
                <a:cs typeface="Times New Roman" panose="02020603050405020304" pitchFamily="18" charset="0"/>
              </a:rPr>
              <a:t>2. Tác phẩm</a:t>
            </a:r>
            <a:endParaRPr lang="en-US" sz="36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6451" cy="1394502"/>
          </a:xfrm>
          <a:prstGeom prst="rect">
            <a:avLst/>
          </a:prstGeom>
        </p:spPr>
      </p:pic>
      <p:grpSp>
        <p:nvGrpSpPr>
          <p:cNvPr id="8" name="Group 7">
            <a:extLst>
              <a:ext uri="{FF2B5EF4-FFF2-40B4-BE49-F238E27FC236}">
                <a16:creationId xmlns:a16="http://schemas.microsoft.com/office/drawing/2014/main" id="{E714557F-F5A8-655A-B67B-6720A5274657}"/>
              </a:ext>
            </a:extLst>
          </p:cNvPr>
          <p:cNvGrpSpPr/>
          <p:nvPr/>
        </p:nvGrpSpPr>
        <p:grpSpPr>
          <a:xfrm>
            <a:off x="6588369" y="73892"/>
            <a:ext cx="6822831" cy="1698670"/>
            <a:chOff x="691661" y="2895600"/>
            <a:chExt cx="3317654" cy="1053832"/>
          </a:xfrm>
        </p:grpSpPr>
        <p:sp>
          <p:nvSpPr>
            <p:cNvPr id="14" name="!!!Rectangle: Rounded Corners 8">
              <a:extLst>
                <a:ext uri="{FF2B5EF4-FFF2-40B4-BE49-F238E27FC236}">
                  <a16:creationId xmlns:a16="http://schemas.microsoft.com/office/drawing/2014/main" id="{6133537E-7929-12F5-0B63-86942ADB6686}"/>
                </a:ext>
              </a:extLst>
            </p:cNvPr>
            <p:cNvSpPr/>
            <p:nvPr/>
          </p:nvSpPr>
          <p:spPr>
            <a:xfrm>
              <a:off x="691661" y="2895600"/>
              <a:ext cx="3317654" cy="875991"/>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2" name="Rectangle 1">
            <a:extLst>
              <a:ext uri="{FF2B5EF4-FFF2-40B4-BE49-F238E27FC236}">
                <a16:creationId xmlns:a16="http://schemas.microsoft.com/office/drawing/2014/main" id="{098EFF58-AF55-F800-B12F-259AC51CE92A}"/>
              </a:ext>
            </a:extLst>
          </p:cNvPr>
          <p:cNvSpPr/>
          <p:nvPr/>
        </p:nvSpPr>
        <p:spPr>
          <a:xfrm>
            <a:off x="1524000" y="3621684"/>
            <a:ext cx="15827290" cy="3957174"/>
          </a:xfrm>
          <a:prstGeom prst="rect">
            <a:avLst/>
          </a:prstGeom>
        </p:spPr>
        <p:txBody>
          <a:bodyPr wrap="square">
            <a:spAutoFit/>
          </a:bodyPr>
          <a:lstStyle/>
          <a:p>
            <a:pPr algn="just">
              <a:lnSpc>
                <a:spcPct val="150000"/>
              </a:lnSpc>
              <a:spcAft>
                <a:spcPts val="1067"/>
              </a:spcAft>
              <a:tabLst>
                <a:tab pos="2997125" algn="l"/>
              </a:tabLst>
            </a:pPr>
            <a:r>
              <a:rPr lang="en-US" sz="4000" b="1">
                <a:latin typeface="Times New Roman" panose="02020603050405020304" pitchFamily="18" charset="0"/>
                <a:cs typeface="Times New Roman" panose="02020603050405020304" pitchFamily="18" charset="0"/>
              </a:rPr>
              <a:t>a. Đọc, tóm tắt và tìm hiểu chú thích</a:t>
            </a:r>
            <a:endParaRPr lang="en-US" sz="4000">
              <a:latin typeface="Times New Roman" panose="02020603050405020304" pitchFamily="18" charset="0"/>
              <a:cs typeface="Times New Roman" panose="02020603050405020304" pitchFamily="18" charset="0"/>
            </a:endParaRPr>
          </a:p>
          <a:p>
            <a:pPr algn="just">
              <a:lnSpc>
                <a:spcPct val="150000"/>
              </a:lnSpc>
              <a:spcAft>
                <a:spcPts val="1067"/>
              </a:spcAft>
              <a:tabLst>
                <a:tab pos="2997125" algn="l"/>
              </a:tabLst>
            </a:pPr>
            <a:r>
              <a:rPr lang="en-US" sz="400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Đọc: </a:t>
            </a:r>
          </a:p>
          <a:p>
            <a:pPr algn="just">
              <a:lnSpc>
                <a:spcPct val="150000"/>
              </a:lnSpc>
              <a:spcAft>
                <a:spcPts val="1067"/>
              </a:spcAft>
              <a:tabLst>
                <a:tab pos="2997125" algn="l"/>
              </a:tabLst>
            </a:pPr>
            <a:r>
              <a:rPr lang="en-US" sz="400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Giọng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đọc</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nhẹ</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nhàng</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tình</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cảm</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thiết</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tha</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sâu</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lắng</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thay</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đổi</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ngữ</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điệu</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khi</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đọc</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lời</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của</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các</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nhân</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vật</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lưu</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ý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phát</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âm</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các</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từ</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ngữ</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miêu</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tả</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42435477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8">
            <a:extLst>
              <a:ext uri="{FF2B5EF4-FFF2-40B4-BE49-F238E27FC236}">
                <a16:creationId xmlns:a16="http://schemas.microsoft.com/office/drawing/2014/main" id="{06C03682-51B0-B32E-DCB7-C90DA76CD208}"/>
              </a:ext>
            </a:extLst>
          </p:cNvPr>
          <p:cNvSpPr txBox="1"/>
          <p:nvPr/>
        </p:nvSpPr>
        <p:spPr>
          <a:xfrm>
            <a:off x="1350257" y="1590439"/>
            <a:ext cx="12169690" cy="1107996"/>
          </a:xfrm>
          <a:prstGeom prst="rect">
            <a:avLst/>
          </a:prstGeom>
        </p:spPr>
        <p:txBody>
          <a:bodyPr wrap="square" lIns="0" tIns="0" rIns="0" bIns="0" rtlCol="0" anchor="t">
            <a:spAutoFit/>
          </a:bodyPr>
          <a:lstStyle/>
          <a:p>
            <a:pPr algn="just">
              <a:spcBef>
                <a:spcPct val="0"/>
              </a:spcBef>
            </a:pPr>
            <a:r>
              <a:rPr lang="en-US" sz="3600" b="1">
                <a:solidFill>
                  <a:schemeClr val="tx1">
                    <a:lumMod val="95000"/>
                    <a:lumOff val="5000"/>
                  </a:schemeClr>
                </a:solidFill>
                <a:latin typeface="Times New Roman" panose="02020603050405020304" pitchFamily="18" charset="0"/>
                <a:cs typeface="Times New Roman" panose="02020603050405020304" pitchFamily="18" charset="0"/>
              </a:rPr>
              <a:t>I. ĐỌC TÌM HIỂU CHUNG</a:t>
            </a:r>
          </a:p>
          <a:p>
            <a:pPr algn="just">
              <a:spcBef>
                <a:spcPct val="0"/>
              </a:spcBef>
            </a:pPr>
            <a:r>
              <a:rPr lang="en-US" sz="3600" b="1">
                <a:solidFill>
                  <a:schemeClr val="tx1">
                    <a:lumMod val="95000"/>
                    <a:lumOff val="5000"/>
                  </a:schemeClr>
                </a:solidFill>
                <a:latin typeface="Times New Roman" panose="02020603050405020304" pitchFamily="18" charset="0"/>
                <a:cs typeface="Times New Roman" panose="02020603050405020304" pitchFamily="18" charset="0"/>
              </a:rPr>
              <a:t>2. Tác phẩm</a:t>
            </a:r>
            <a:endParaRPr lang="en-US" sz="36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6451" cy="1394502"/>
          </a:xfrm>
          <a:prstGeom prst="rect">
            <a:avLst/>
          </a:prstGeom>
        </p:spPr>
      </p:pic>
      <p:grpSp>
        <p:nvGrpSpPr>
          <p:cNvPr id="8" name="Group 7">
            <a:extLst>
              <a:ext uri="{FF2B5EF4-FFF2-40B4-BE49-F238E27FC236}">
                <a16:creationId xmlns:a16="http://schemas.microsoft.com/office/drawing/2014/main"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2" name="Rectangle 1">
            <a:extLst>
              <a:ext uri="{FF2B5EF4-FFF2-40B4-BE49-F238E27FC236}">
                <a16:creationId xmlns:a16="http://schemas.microsoft.com/office/drawing/2014/main" id="{098EFF58-AF55-F800-B12F-259AC51CE92A}"/>
              </a:ext>
            </a:extLst>
          </p:cNvPr>
          <p:cNvSpPr/>
          <p:nvPr/>
        </p:nvSpPr>
        <p:spPr>
          <a:xfrm>
            <a:off x="1321425" y="2538026"/>
            <a:ext cx="15827290" cy="905056"/>
          </a:xfrm>
          <a:prstGeom prst="rect">
            <a:avLst/>
          </a:prstGeom>
        </p:spPr>
        <p:txBody>
          <a:bodyPr wrap="square">
            <a:spAutoFit/>
          </a:bodyPr>
          <a:lstStyle/>
          <a:p>
            <a:pPr algn="just">
              <a:lnSpc>
                <a:spcPct val="150000"/>
              </a:lnSpc>
              <a:spcAft>
                <a:spcPts val="1067"/>
              </a:spcAft>
              <a:tabLst>
                <a:tab pos="2997125" algn="l"/>
              </a:tabLst>
            </a:pPr>
            <a:r>
              <a:rPr lang="en-US" sz="4000" b="1">
                <a:latin typeface="Times New Roman" panose="02020603050405020304" pitchFamily="18" charset="0"/>
                <a:cs typeface="Times New Roman" panose="02020603050405020304" pitchFamily="18" charset="0"/>
              </a:rPr>
              <a:t>a. Đọc, tóm tắt và tìm hiểu chú thích</a:t>
            </a:r>
            <a:endParaRPr lang="en-US" sz="400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AECECACA-F9EB-E03F-C412-065BBBA98886}"/>
              </a:ext>
            </a:extLst>
          </p:cNvPr>
          <p:cNvSpPr/>
          <p:nvPr/>
        </p:nvSpPr>
        <p:spPr>
          <a:xfrm>
            <a:off x="1350257" y="3346613"/>
            <a:ext cx="11049000" cy="1015663"/>
          </a:xfrm>
          <a:prstGeom prst="rect">
            <a:avLst/>
          </a:prstGeom>
        </p:spPr>
        <p:txBody>
          <a:bodyPr wrap="square">
            <a:spAutoFit/>
          </a:bodyPr>
          <a:lstStyle/>
          <a:p>
            <a:pPr algn="just">
              <a:lnSpc>
                <a:spcPct val="150000"/>
              </a:lnSpc>
              <a:spcAft>
                <a:spcPts val="1067"/>
              </a:spcAft>
              <a:tabLst>
                <a:tab pos="2997125" algn="l"/>
              </a:tabLst>
            </a:pPr>
            <a:r>
              <a:rPr lang="en-US" sz="440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Chú thích:</a:t>
            </a:r>
            <a:endPar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B0008037-70F2-CFBC-79EE-3591D8D442D4}"/>
              </a:ext>
            </a:extLst>
          </p:cNvPr>
          <p:cNvSpPr/>
          <p:nvPr/>
        </p:nvSpPr>
        <p:spPr>
          <a:xfrm>
            <a:off x="1364673" y="4377108"/>
            <a:ext cx="6896440" cy="707886"/>
          </a:xfrm>
          <a:prstGeom prst="rect">
            <a:avLst/>
          </a:prstGeom>
        </p:spPr>
        <p:txBody>
          <a:bodyPr wrap="none">
            <a:spAutoFit/>
          </a:bodyPr>
          <a:lstStyle/>
          <a:p>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Ông</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đốc</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chỉ</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thầy</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hiệu</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trưởng</a:t>
            </a:r>
            <a:endParaRPr lang="en-US" sz="4000"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843DCFEB-935C-1003-695C-A73E5885DD4F}"/>
              </a:ext>
            </a:extLst>
          </p:cNvPr>
          <p:cNvSpPr/>
          <p:nvPr/>
        </p:nvSpPr>
        <p:spPr>
          <a:xfrm>
            <a:off x="1321425" y="5095265"/>
            <a:ext cx="15678464" cy="1323439"/>
          </a:xfrm>
          <a:prstGeom prst="rect">
            <a:avLst/>
          </a:prstGeom>
        </p:spPr>
        <p:txBody>
          <a:bodyPr wrap="square">
            <a:spAutoFit/>
          </a:bodyPr>
          <a:lstStyle/>
          <a:p>
            <a:pPr algn="just"/>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Lớp</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ba</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lớp</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năm</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các</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lớp</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bậc</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tiểu</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học</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Lớp</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năm</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là</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lớp</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nhỏ</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nhất</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theo</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hệ</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thống</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giáo</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dục</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cũ</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trước</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Cách</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mạng</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tháng</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Tám</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1945)</a:t>
            </a:r>
          </a:p>
        </p:txBody>
      </p:sp>
      <p:sp>
        <p:nvSpPr>
          <p:cNvPr id="9" name="Rectangle 8">
            <a:extLst>
              <a:ext uri="{FF2B5EF4-FFF2-40B4-BE49-F238E27FC236}">
                <a16:creationId xmlns:a16="http://schemas.microsoft.com/office/drawing/2014/main" id="{D3B57B00-7279-584F-A9EB-00F02780EC84}"/>
              </a:ext>
            </a:extLst>
          </p:cNvPr>
          <p:cNvSpPr/>
          <p:nvPr/>
        </p:nvSpPr>
        <p:spPr>
          <a:xfrm>
            <a:off x="1339960" y="6498127"/>
            <a:ext cx="15678464" cy="1323439"/>
          </a:xfrm>
          <a:prstGeom prst="rect">
            <a:avLst/>
          </a:prstGeom>
        </p:spPr>
        <p:txBody>
          <a:bodyPr wrap="square">
            <a:spAutoFit/>
          </a:bodyPr>
          <a:lstStyle/>
          <a:p>
            <a:pPr algn="just"/>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Chéo</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áo</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mảnh</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vải</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nhỏ</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hình</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tam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giác</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may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liền</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vào</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hai</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bên</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vạt</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áo</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để</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cho</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vạt</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áo</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rộng</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thêm</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ra</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ở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phía</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dưới</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theo</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kiểu</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cũ</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góc</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dưới</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vạt</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áo</a:t>
            </a:r>
            <a:endParaRPr lang="en-US" sz="4000"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56C5EA69-E9E0-5923-3573-4A776414DE30}"/>
              </a:ext>
            </a:extLst>
          </p:cNvPr>
          <p:cNvSpPr/>
          <p:nvPr/>
        </p:nvSpPr>
        <p:spPr>
          <a:xfrm>
            <a:off x="1395838" y="7900989"/>
            <a:ext cx="15678464" cy="707886"/>
          </a:xfrm>
          <a:prstGeom prst="rect">
            <a:avLst/>
          </a:prstGeom>
        </p:spPr>
        <p:txBody>
          <a:bodyPr wrap="square">
            <a:spAutoFit/>
          </a:bodyPr>
          <a:lstStyle/>
          <a:p>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Bất</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giác</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chợt</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cảm</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thấy</a:t>
            </a:r>
            <a:endParaRPr lang="en-US" sz="4000" dirty="0">
              <a:solidFill>
                <a:prstClr val="black">
                  <a:lumMod val="95000"/>
                  <a:lumOff val="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313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500"/>
                                        <p:tgtEl>
                                          <p:spTgt spid="3">
                                            <p:txEl>
                                              <p:pRg st="0" end="0"/>
                                            </p:txEl>
                                          </p:spTgt>
                                        </p:tgtEl>
                                      </p:cBhvr>
                                    </p:animEffect>
                                    <p:anim calcmode="lin" valueType="num">
                                      <p:cBhvr>
                                        <p:cTn id="20"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barn(inVertical)">
                                      <p:cBhvr>
                                        <p:cTn id="4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6" grpId="0"/>
      <p:bldP spid="7"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8">
            <a:extLst>
              <a:ext uri="{FF2B5EF4-FFF2-40B4-BE49-F238E27FC236}">
                <a16:creationId xmlns:a16="http://schemas.microsoft.com/office/drawing/2014/main" id="{06C03682-51B0-B32E-DCB7-C90DA76CD208}"/>
              </a:ext>
            </a:extLst>
          </p:cNvPr>
          <p:cNvSpPr txBox="1"/>
          <p:nvPr/>
        </p:nvSpPr>
        <p:spPr>
          <a:xfrm>
            <a:off x="1350257" y="1590439"/>
            <a:ext cx="12169690" cy="1107996"/>
          </a:xfrm>
          <a:prstGeom prst="rect">
            <a:avLst/>
          </a:prstGeom>
        </p:spPr>
        <p:txBody>
          <a:bodyPr wrap="square" lIns="0" tIns="0" rIns="0" bIns="0" rtlCol="0" anchor="t">
            <a:spAutoFit/>
          </a:bodyPr>
          <a:lstStyle/>
          <a:p>
            <a:pPr algn="just">
              <a:spcBef>
                <a:spcPct val="0"/>
              </a:spcBef>
            </a:pPr>
            <a:r>
              <a:rPr lang="en-US" sz="3600" b="1">
                <a:solidFill>
                  <a:schemeClr val="tx1">
                    <a:lumMod val="95000"/>
                    <a:lumOff val="5000"/>
                  </a:schemeClr>
                </a:solidFill>
                <a:latin typeface="Times New Roman" panose="02020603050405020304" pitchFamily="18" charset="0"/>
                <a:cs typeface="Times New Roman" panose="02020603050405020304" pitchFamily="18" charset="0"/>
              </a:rPr>
              <a:t>I. ĐỌC TÌM HIỂU CHUNG</a:t>
            </a:r>
          </a:p>
          <a:p>
            <a:pPr algn="just">
              <a:spcBef>
                <a:spcPct val="0"/>
              </a:spcBef>
            </a:pPr>
            <a:r>
              <a:rPr lang="en-US" sz="3600" b="1">
                <a:solidFill>
                  <a:schemeClr val="tx1">
                    <a:lumMod val="95000"/>
                    <a:lumOff val="5000"/>
                  </a:schemeClr>
                </a:solidFill>
                <a:latin typeface="Times New Roman" panose="02020603050405020304" pitchFamily="18" charset="0"/>
                <a:cs typeface="Times New Roman" panose="02020603050405020304" pitchFamily="18" charset="0"/>
              </a:rPr>
              <a:t>2. Tác phẩm</a:t>
            </a:r>
            <a:endParaRPr lang="en-US" sz="36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6451" cy="1394502"/>
          </a:xfrm>
          <a:prstGeom prst="rect">
            <a:avLst/>
          </a:prstGeom>
        </p:spPr>
      </p:pic>
      <p:grpSp>
        <p:nvGrpSpPr>
          <p:cNvPr id="8" name="Group 7">
            <a:extLst>
              <a:ext uri="{FF2B5EF4-FFF2-40B4-BE49-F238E27FC236}">
                <a16:creationId xmlns:a16="http://schemas.microsoft.com/office/drawing/2014/main"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2" name="Rectangle 1">
            <a:extLst>
              <a:ext uri="{FF2B5EF4-FFF2-40B4-BE49-F238E27FC236}">
                <a16:creationId xmlns:a16="http://schemas.microsoft.com/office/drawing/2014/main" id="{098EFF58-AF55-F800-B12F-259AC51CE92A}"/>
              </a:ext>
            </a:extLst>
          </p:cNvPr>
          <p:cNvSpPr/>
          <p:nvPr/>
        </p:nvSpPr>
        <p:spPr>
          <a:xfrm>
            <a:off x="1321425" y="2538026"/>
            <a:ext cx="15827290" cy="905056"/>
          </a:xfrm>
          <a:prstGeom prst="rect">
            <a:avLst/>
          </a:prstGeom>
        </p:spPr>
        <p:txBody>
          <a:bodyPr wrap="square">
            <a:spAutoFit/>
          </a:bodyPr>
          <a:lstStyle/>
          <a:p>
            <a:pPr algn="just">
              <a:lnSpc>
                <a:spcPct val="150000"/>
              </a:lnSpc>
              <a:spcAft>
                <a:spcPts val="1067"/>
              </a:spcAft>
              <a:tabLst>
                <a:tab pos="2997125" algn="l"/>
              </a:tabLst>
            </a:pPr>
            <a:r>
              <a:rPr lang="en-US" sz="4000" b="1">
                <a:latin typeface="Times New Roman" panose="02020603050405020304" pitchFamily="18" charset="0"/>
                <a:cs typeface="Times New Roman" panose="02020603050405020304" pitchFamily="18" charset="0"/>
              </a:rPr>
              <a:t>a. Đọc, tóm tắt và tìm hiểu chú thích</a:t>
            </a:r>
            <a:endParaRPr lang="en-US" sz="400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AECECACA-F9EB-E03F-C412-065BBBA98886}"/>
              </a:ext>
            </a:extLst>
          </p:cNvPr>
          <p:cNvSpPr/>
          <p:nvPr/>
        </p:nvSpPr>
        <p:spPr>
          <a:xfrm>
            <a:off x="1350256" y="3346613"/>
            <a:ext cx="15798459" cy="5773375"/>
          </a:xfrm>
          <a:prstGeom prst="rect">
            <a:avLst/>
          </a:prstGeom>
        </p:spPr>
        <p:txBody>
          <a:bodyPr wrap="square">
            <a:spAutoFit/>
          </a:bodyPr>
          <a:lstStyle/>
          <a:p>
            <a:pPr marL="571500" indent="-571500" algn="just">
              <a:spcAft>
                <a:spcPts val="1067"/>
              </a:spcAft>
              <a:buFontTx/>
              <a:buChar char="-"/>
              <a:tabLst>
                <a:tab pos="2997125" algn="l"/>
              </a:tabLst>
            </a:pPr>
            <a:r>
              <a:rPr lang="en-US" sz="4000" i="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Tóm tắt: </a:t>
            </a:r>
          </a:p>
          <a:p>
            <a:pPr algn="just">
              <a:spcAft>
                <a:spcPts val="1067"/>
              </a:spcAft>
              <a:tabLst>
                <a:tab pos="2997125" algn="l"/>
              </a:tabLst>
            </a:pPr>
            <a:r>
              <a:rPr lang="vi-VN" sz="4000">
                <a:latin typeface="Times New Roman" panose="02020603050405020304" pitchFamily="18" charset="0"/>
                <a:cs typeface="Times New Roman" panose="02020603050405020304" pitchFamily="18" charset="0"/>
              </a:rPr>
              <a:t>Hằng năm, cứ cuối thu là những kỉ niệm của buổi đầu đến trường lại mơn man trong lòng tôi. Con đường đi học vốn rất quen thuộc bỗng trở nên xa lạ. Trong khoảnh khắc cùng mẹ bước đi trên con đường ấy, tôi cảm thấy bản thân đã đổi khác. Khi đến sân trường Mĩ Lí, tôi thấy mình như nhỏ bé và có chút bỡ ngỡ. Đến khi ông đốc gọi tên, tôi lo sợ và nép vào lòng mẹ bật khóc. Những lời an ủi của ông đốc vang lên khiến đám học sinh an tâm hơn, theo thầy giáo bước vào lớp học. Khung cảnh trong lớp dường như quen thuộc, ngay cả người bạn mới. </a:t>
            </a:r>
            <a:endPar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789347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500"/>
                                        <p:tgtEl>
                                          <p:spTgt spid="3">
                                            <p:txEl>
                                              <p:pRg st="0" end="0"/>
                                            </p:txEl>
                                          </p:spTgt>
                                        </p:tgtEl>
                                      </p:cBhvr>
                                    </p:animEffect>
                                    <p:anim calcmode="lin" valueType="num">
                                      <p:cBhvr>
                                        <p:cTn id="20"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fade">
                                      <p:cBhvr>
                                        <p:cTn id="26" dur="500"/>
                                        <p:tgtEl>
                                          <p:spTgt spid="3">
                                            <p:txEl>
                                              <p:pRg st="1" end="1"/>
                                            </p:txEl>
                                          </p:spTgt>
                                        </p:tgtEl>
                                      </p:cBhvr>
                                    </p:animEffect>
                                    <p:anim calcmode="lin" valueType="num">
                                      <p:cBhvr>
                                        <p:cTn id="2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8"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8">
            <a:extLst>
              <a:ext uri="{FF2B5EF4-FFF2-40B4-BE49-F238E27FC236}">
                <a16:creationId xmlns:a16="http://schemas.microsoft.com/office/drawing/2014/main" id="{06C03682-51B0-B32E-DCB7-C90DA76CD208}"/>
              </a:ext>
            </a:extLst>
          </p:cNvPr>
          <p:cNvSpPr txBox="1"/>
          <p:nvPr/>
        </p:nvSpPr>
        <p:spPr>
          <a:xfrm>
            <a:off x="1350257" y="1590439"/>
            <a:ext cx="12169690" cy="1107996"/>
          </a:xfrm>
          <a:prstGeom prst="rect">
            <a:avLst/>
          </a:prstGeom>
        </p:spPr>
        <p:txBody>
          <a:bodyPr wrap="square" lIns="0" tIns="0" rIns="0" bIns="0" rtlCol="0" anchor="t">
            <a:spAutoFit/>
          </a:bodyPr>
          <a:lstStyle/>
          <a:p>
            <a:pPr algn="just">
              <a:spcBef>
                <a:spcPct val="0"/>
              </a:spcBef>
            </a:pPr>
            <a:r>
              <a:rPr lang="en-US" sz="3600" b="1">
                <a:solidFill>
                  <a:schemeClr val="tx1">
                    <a:lumMod val="95000"/>
                    <a:lumOff val="5000"/>
                  </a:schemeClr>
                </a:solidFill>
                <a:latin typeface="Times New Roman" panose="02020603050405020304" pitchFamily="18" charset="0"/>
                <a:cs typeface="Times New Roman" panose="02020603050405020304" pitchFamily="18" charset="0"/>
              </a:rPr>
              <a:t>I. ĐỌC TÌM HIỂU CHUNG</a:t>
            </a:r>
          </a:p>
          <a:p>
            <a:pPr algn="just">
              <a:spcBef>
                <a:spcPct val="0"/>
              </a:spcBef>
            </a:pPr>
            <a:r>
              <a:rPr lang="en-US" sz="3600" b="1">
                <a:solidFill>
                  <a:schemeClr val="tx1">
                    <a:lumMod val="95000"/>
                    <a:lumOff val="5000"/>
                  </a:schemeClr>
                </a:solidFill>
                <a:latin typeface="Times New Roman" panose="02020603050405020304" pitchFamily="18" charset="0"/>
                <a:cs typeface="Times New Roman" panose="02020603050405020304" pitchFamily="18" charset="0"/>
              </a:rPr>
              <a:t>2. Tác phẩm</a:t>
            </a:r>
            <a:endParaRPr lang="en-US" sz="36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6451" cy="1394502"/>
          </a:xfrm>
          <a:prstGeom prst="rect">
            <a:avLst/>
          </a:prstGeom>
        </p:spPr>
      </p:pic>
      <p:grpSp>
        <p:nvGrpSpPr>
          <p:cNvPr id="8" name="Group 7">
            <a:extLst>
              <a:ext uri="{FF2B5EF4-FFF2-40B4-BE49-F238E27FC236}">
                <a16:creationId xmlns:a16="http://schemas.microsoft.com/office/drawing/2014/main"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2" name="Rectangle 1">
            <a:extLst>
              <a:ext uri="{FF2B5EF4-FFF2-40B4-BE49-F238E27FC236}">
                <a16:creationId xmlns:a16="http://schemas.microsoft.com/office/drawing/2014/main" id="{098EFF58-AF55-F800-B12F-259AC51CE92A}"/>
              </a:ext>
            </a:extLst>
          </p:cNvPr>
          <p:cNvSpPr/>
          <p:nvPr/>
        </p:nvSpPr>
        <p:spPr>
          <a:xfrm>
            <a:off x="1321425" y="2538026"/>
            <a:ext cx="15827290" cy="905056"/>
          </a:xfrm>
          <a:prstGeom prst="rect">
            <a:avLst/>
          </a:prstGeom>
        </p:spPr>
        <p:txBody>
          <a:bodyPr wrap="square">
            <a:spAutoFit/>
          </a:bodyPr>
          <a:lstStyle/>
          <a:p>
            <a:pPr algn="just">
              <a:lnSpc>
                <a:spcPct val="150000"/>
              </a:lnSpc>
              <a:spcAft>
                <a:spcPts val="1067"/>
              </a:spcAft>
              <a:tabLst>
                <a:tab pos="2997125" algn="l"/>
              </a:tabLst>
            </a:pPr>
            <a:r>
              <a:rPr lang="en-US" sz="4000" b="1">
                <a:latin typeface="Times New Roman" panose="02020603050405020304" pitchFamily="18" charset="0"/>
                <a:cs typeface="Times New Roman" panose="02020603050405020304" pitchFamily="18" charset="0"/>
              </a:rPr>
              <a:t>b. Tìm hiểu chung về văn bản</a:t>
            </a:r>
            <a:endParaRPr lang="en-US"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87413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theme/_rels/them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1028</TotalTime>
  <Words>3245</Words>
  <Application>Microsoft Office PowerPoint</Application>
  <PresentationFormat>Custom</PresentationFormat>
  <Paragraphs>331</Paragraphs>
  <Slides>46</Slides>
  <Notes>34</Notes>
  <HiddenSlides>0</HiddenSlides>
  <MMClips>2</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46</vt:i4>
      </vt:variant>
    </vt:vector>
  </HeadingPairs>
  <TitlesOfParts>
    <vt:vector size="55" baseType="lpstr">
      <vt:lpstr>Times New Roman</vt:lpstr>
      <vt:lpstr>Calibri Light</vt:lpstr>
      <vt:lpstr>Garamond</vt:lpstr>
      <vt:lpstr>.VnTime</vt:lpstr>
      <vt:lpstr>Arial</vt:lpstr>
      <vt:lpstr>Calibri</vt:lpstr>
      <vt:lpstr>2_Office Theme</vt:lpstr>
      <vt:lpstr>3_Office Theme</vt:lpstr>
      <vt:lpstr>Organic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1.1 Tôi đi học</dc:title>
  <cp:lastModifiedBy>Dịu Vũ</cp:lastModifiedBy>
  <cp:revision>138</cp:revision>
  <dcterms:created xsi:type="dcterms:W3CDTF">2006-08-16T00:00:00Z</dcterms:created>
  <dcterms:modified xsi:type="dcterms:W3CDTF">2023-06-26T03:23:36Z</dcterms:modified>
  <dc:identifier>DAFf8oO80-M</dc:identifier>
</cp:coreProperties>
</file>