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78" r:id="rId4"/>
    <p:sldMasterId id="2147483690" r:id="rId5"/>
  </p:sldMasterIdLst>
  <p:notesMasterIdLst>
    <p:notesMasterId r:id="rId27"/>
  </p:notesMasterIdLst>
  <p:sldIdLst>
    <p:sldId id="257" r:id="rId6"/>
    <p:sldId id="258" r:id="rId7"/>
    <p:sldId id="267" r:id="rId8"/>
    <p:sldId id="546" r:id="rId9"/>
    <p:sldId id="550" r:id="rId10"/>
    <p:sldId id="549" r:id="rId11"/>
    <p:sldId id="269" r:id="rId12"/>
    <p:sldId id="559" r:id="rId13"/>
    <p:sldId id="560" r:id="rId14"/>
    <p:sldId id="563" r:id="rId15"/>
    <p:sldId id="274" r:id="rId16"/>
    <p:sldId id="552" r:id="rId17"/>
    <p:sldId id="551" r:id="rId18"/>
    <p:sldId id="564" r:id="rId19"/>
    <p:sldId id="558" r:id="rId20"/>
    <p:sldId id="561" r:id="rId21"/>
    <p:sldId id="565" r:id="rId22"/>
    <p:sldId id="562" r:id="rId23"/>
    <p:sldId id="554" r:id="rId24"/>
    <p:sldId id="294" r:id="rId25"/>
    <p:sldId id="5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8" userDrawn="1">
          <p15:clr>
            <a:srgbClr val="A4A3A4"/>
          </p15:clr>
        </p15:guide>
        <p15:guide id="2" pos="7224" userDrawn="1">
          <p15:clr>
            <a:srgbClr val="A4A3A4"/>
          </p15:clr>
        </p15:guide>
        <p15:guide id="3" orient="horz" pos="620" userDrawn="1">
          <p15:clr>
            <a:srgbClr val="A4A3A4"/>
          </p15:clr>
        </p15:guide>
        <p15:guide id="5" orient="horz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  <a:srgbClr val="C7A169"/>
    <a:srgbClr val="39F7C5"/>
    <a:srgbClr val="FF66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0" autoAdjust="0"/>
    <p:restoredTop sz="94364" autoAdjust="0"/>
  </p:normalViewPr>
  <p:slideViewPr>
    <p:cSldViewPr snapToGrid="0" showGuides="1">
      <p:cViewPr varScale="1">
        <p:scale>
          <a:sx n="69" d="100"/>
          <a:sy n="69" d="100"/>
        </p:scale>
        <p:origin x="612" y="60"/>
      </p:cViewPr>
      <p:guideLst>
        <p:guide pos="408"/>
        <p:guide pos="7224"/>
        <p:guide orient="horz" pos="620"/>
        <p:guide orient="horz" pos="38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BF83E-A388-42F9-833E-B5E8008FB8E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85ADE-B041-4004-AEB6-F8C66316207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Relationship Id="rId3" Type="http://schemas.microsoft.com/office/2007/relationships/hdphoto" Target="../media/image17.wdp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20.jpe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06320" y="1538485"/>
            <a:ext cx="7569200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sz="3800" b="1" i="0" u="none" strike="noStrike" kern="1200" cap="none" spc="0" normalizeH="0" noProof="0" dirty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THƠ SÁU CHỮ, BẢY CHỮ</a:t>
            </a:r>
            <a:endParaRPr kumimoji="0" lang="en-US" sz="3800" b="1" i="0" u="none" strike="noStrike" kern="1200" cap="none" spc="0" normalizeH="0" baseline="0" noProof="0" dirty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-8070" r="50000" b="100000"/>
          <a:stretch>
            <a:fillRect/>
          </a:stretch>
        </p:blipFill>
        <p:spPr>
          <a:xfrm>
            <a:off x="1314451" y="4427531"/>
            <a:ext cx="161925" cy="172175"/>
          </a:xfrm>
          <a:custGeom>
            <a:avLst/>
            <a:gdLst>
              <a:gd name="connsiteX0" fmla="*/ 0 w 161925"/>
              <a:gd name="connsiteY0" fmla="*/ 0 h 172175"/>
              <a:gd name="connsiteX1" fmla="*/ 161925 w 161925"/>
              <a:gd name="connsiteY1" fmla="*/ 0 h 172175"/>
              <a:gd name="connsiteX2" fmla="*/ 161925 w 161925"/>
              <a:gd name="connsiteY2" fmla="*/ 172175 h 172175"/>
              <a:gd name="connsiteX3" fmla="*/ 0 w 161925"/>
              <a:gd name="connsiteY3" fmla="*/ 172175 h 172175"/>
              <a:gd name="connsiteX4" fmla="*/ 0 w 161925"/>
              <a:gd name="connsiteY4" fmla="*/ 0 h 1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2175">
                <a:moveTo>
                  <a:pt x="0" y="0"/>
                </a:moveTo>
                <a:lnTo>
                  <a:pt x="161925" y="0"/>
                </a:lnTo>
                <a:lnTo>
                  <a:pt x="161925" y="172175"/>
                </a:lnTo>
                <a:lnTo>
                  <a:pt x="0" y="1721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r="55484"/>
          <a:stretch>
            <a:fillRect/>
          </a:stretch>
        </p:blipFill>
        <p:spPr>
          <a:xfrm>
            <a:off x="0" y="3735386"/>
            <a:ext cx="2185989" cy="3122614"/>
          </a:xfrm>
          <a:custGeom>
            <a:avLst/>
            <a:gdLst>
              <a:gd name="connsiteX0" fmla="*/ 0 w 2185989"/>
              <a:gd name="connsiteY0" fmla="*/ 0 h 3122614"/>
              <a:gd name="connsiteX1" fmla="*/ 668598 w 2185989"/>
              <a:gd name="connsiteY1" fmla="*/ 0 h 3122614"/>
              <a:gd name="connsiteX2" fmla="*/ 971041 w 2185989"/>
              <a:gd name="connsiteY2" fmla="*/ 408568 h 3122614"/>
              <a:gd name="connsiteX3" fmla="*/ 967992 w 2185989"/>
              <a:gd name="connsiteY3" fmla="*/ 443885 h 3122614"/>
              <a:gd name="connsiteX4" fmla="*/ 957264 w 2185989"/>
              <a:gd name="connsiteY4" fmla="*/ 493713 h 3122614"/>
              <a:gd name="connsiteX5" fmla="*/ 885826 w 2185989"/>
              <a:gd name="connsiteY5" fmla="*/ 579438 h 3122614"/>
              <a:gd name="connsiteX6" fmla="*/ 871539 w 2185989"/>
              <a:gd name="connsiteY6" fmla="*/ 622301 h 3122614"/>
              <a:gd name="connsiteX7" fmla="*/ 900114 w 2185989"/>
              <a:gd name="connsiteY7" fmla="*/ 708026 h 3122614"/>
              <a:gd name="connsiteX8" fmla="*/ 914401 w 2185989"/>
              <a:gd name="connsiteY8" fmla="*/ 750888 h 3122614"/>
              <a:gd name="connsiteX9" fmla="*/ 1143001 w 2185989"/>
              <a:gd name="connsiteY9" fmla="*/ 793751 h 3122614"/>
              <a:gd name="connsiteX10" fmla="*/ 1243014 w 2185989"/>
              <a:gd name="connsiteY10" fmla="*/ 822326 h 3122614"/>
              <a:gd name="connsiteX11" fmla="*/ 1297134 w 2185989"/>
              <a:gd name="connsiteY11" fmla="*/ 857155 h 3122614"/>
              <a:gd name="connsiteX12" fmla="*/ 1309560 w 2185989"/>
              <a:gd name="connsiteY12" fmla="*/ 865872 h 3122614"/>
              <a:gd name="connsiteX13" fmla="*/ 1365343 w 2185989"/>
              <a:gd name="connsiteY13" fmla="*/ 941229 h 3122614"/>
              <a:gd name="connsiteX14" fmla="*/ 1376644 w 2185989"/>
              <a:gd name="connsiteY14" fmla="*/ 967820 h 3122614"/>
              <a:gd name="connsiteX15" fmla="*/ 1414464 w 2185989"/>
              <a:gd name="connsiteY15" fmla="*/ 1050926 h 3122614"/>
              <a:gd name="connsiteX16" fmla="*/ 1414464 w 2185989"/>
              <a:gd name="connsiteY16" fmla="*/ 1208088 h 3122614"/>
              <a:gd name="connsiteX17" fmla="*/ 1371601 w 2185989"/>
              <a:gd name="connsiteY17" fmla="*/ 1236663 h 3122614"/>
              <a:gd name="connsiteX18" fmla="*/ 1400176 w 2185989"/>
              <a:gd name="connsiteY18" fmla="*/ 1308101 h 3122614"/>
              <a:gd name="connsiteX19" fmla="*/ 1428751 w 2185989"/>
              <a:gd name="connsiteY19" fmla="*/ 1350963 h 3122614"/>
              <a:gd name="connsiteX20" fmla="*/ 1514476 w 2185989"/>
              <a:gd name="connsiteY20" fmla="*/ 1379538 h 3122614"/>
              <a:gd name="connsiteX21" fmla="*/ 1543051 w 2185989"/>
              <a:gd name="connsiteY21" fmla="*/ 1422401 h 3122614"/>
              <a:gd name="connsiteX22" fmla="*/ 1585914 w 2185989"/>
              <a:gd name="connsiteY22" fmla="*/ 1450976 h 3122614"/>
              <a:gd name="connsiteX23" fmla="*/ 1614489 w 2185989"/>
              <a:gd name="connsiteY23" fmla="*/ 1536701 h 3122614"/>
              <a:gd name="connsiteX24" fmla="*/ 1600201 w 2185989"/>
              <a:gd name="connsiteY24" fmla="*/ 1636713 h 3122614"/>
              <a:gd name="connsiteX25" fmla="*/ 1514476 w 2185989"/>
              <a:gd name="connsiteY25" fmla="*/ 1708151 h 3122614"/>
              <a:gd name="connsiteX26" fmla="*/ 1443039 w 2185989"/>
              <a:gd name="connsiteY26" fmla="*/ 1836738 h 3122614"/>
              <a:gd name="connsiteX27" fmla="*/ 1385889 w 2185989"/>
              <a:gd name="connsiteY27" fmla="*/ 1851026 h 3122614"/>
              <a:gd name="connsiteX28" fmla="*/ 1428751 w 2185989"/>
              <a:gd name="connsiteY28" fmla="*/ 1951038 h 3122614"/>
              <a:gd name="connsiteX29" fmla="*/ 1471614 w 2185989"/>
              <a:gd name="connsiteY29" fmla="*/ 1965326 h 3122614"/>
              <a:gd name="connsiteX30" fmla="*/ 1557339 w 2185989"/>
              <a:gd name="connsiteY30" fmla="*/ 2008188 h 3122614"/>
              <a:gd name="connsiteX31" fmla="*/ 1585914 w 2185989"/>
              <a:gd name="connsiteY31" fmla="*/ 2051051 h 3122614"/>
              <a:gd name="connsiteX32" fmla="*/ 1614489 w 2185989"/>
              <a:gd name="connsiteY32" fmla="*/ 2136776 h 3122614"/>
              <a:gd name="connsiteX33" fmla="*/ 1643064 w 2185989"/>
              <a:gd name="connsiteY33" fmla="*/ 2179638 h 3122614"/>
              <a:gd name="connsiteX34" fmla="*/ 1671639 w 2185989"/>
              <a:gd name="connsiteY34" fmla="*/ 2136776 h 3122614"/>
              <a:gd name="connsiteX35" fmla="*/ 1685926 w 2185989"/>
              <a:gd name="connsiteY35" fmla="*/ 2093913 h 3122614"/>
              <a:gd name="connsiteX36" fmla="*/ 1728789 w 2185989"/>
              <a:gd name="connsiteY36" fmla="*/ 2065338 h 3122614"/>
              <a:gd name="connsiteX37" fmla="*/ 2014539 w 2185989"/>
              <a:gd name="connsiteY37" fmla="*/ 2079626 h 3122614"/>
              <a:gd name="connsiteX38" fmla="*/ 2114551 w 2185989"/>
              <a:gd name="connsiteY38" fmla="*/ 2108201 h 3122614"/>
              <a:gd name="connsiteX39" fmla="*/ 2185989 w 2185989"/>
              <a:gd name="connsiteY39" fmla="*/ 2236788 h 3122614"/>
              <a:gd name="connsiteX40" fmla="*/ 2185989 w 2185989"/>
              <a:gd name="connsiteY40" fmla="*/ 3122614 h 3122614"/>
              <a:gd name="connsiteX41" fmla="*/ 0 w 2185989"/>
              <a:gd name="connsiteY41" fmla="*/ 3122614 h 3122614"/>
              <a:gd name="connsiteX42" fmla="*/ 0 w 2185989"/>
              <a:gd name="connsiteY42" fmla="*/ 0 h 312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5989" h="3122614">
                <a:moveTo>
                  <a:pt x="0" y="0"/>
                </a:moveTo>
                <a:lnTo>
                  <a:pt x="668598" y="0"/>
                </a:lnTo>
                <a:lnTo>
                  <a:pt x="971041" y="408568"/>
                </a:lnTo>
                <a:lnTo>
                  <a:pt x="967992" y="443885"/>
                </a:lnTo>
                <a:cubicBezTo>
                  <a:pt x="965680" y="459206"/>
                  <a:pt x="962206" y="475595"/>
                  <a:pt x="957264" y="493713"/>
                </a:cubicBezTo>
                <a:cubicBezTo>
                  <a:pt x="949804" y="521066"/>
                  <a:pt x="902797" y="562467"/>
                  <a:pt x="885826" y="579438"/>
                </a:cubicBezTo>
                <a:cubicBezTo>
                  <a:pt x="881064" y="593726"/>
                  <a:pt x="869876" y="607333"/>
                  <a:pt x="871539" y="622301"/>
                </a:cubicBezTo>
                <a:cubicBezTo>
                  <a:pt x="874865" y="652237"/>
                  <a:pt x="890589" y="679451"/>
                  <a:pt x="900114" y="708026"/>
                </a:cubicBezTo>
                <a:cubicBezTo>
                  <a:pt x="904876" y="722313"/>
                  <a:pt x="901870" y="742534"/>
                  <a:pt x="914401" y="750888"/>
                </a:cubicBezTo>
                <a:cubicBezTo>
                  <a:pt x="1008931" y="813907"/>
                  <a:pt x="940143" y="778146"/>
                  <a:pt x="1143001" y="793751"/>
                </a:cubicBezTo>
                <a:cubicBezTo>
                  <a:pt x="1156457" y="797115"/>
                  <a:pt x="1226241" y="813008"/>
                  <a:pt x="1243014" y="822326"/>
                </a:cubicBezTo>
                <a:cubicBezTo>
                  <a:pt x="1258025" y="830665"/>
                  <a:pt x="1279456" y="844953"/>
                  <a:pt x="1297134" y="857155"/>
                </a:cubicBezTo>
                <a:lnTo>
                  <a:pt x="1309560" y="865872"/>
                </a:lnTo>
                <a:lnTo>
                  <a:pt x="1365343" y="941229"/>
                </a:lnTo>
                <a:lnTo>
                  <a:pt x="1376644" y="967820"/>
                </a:lnTo>
                <a:cubicBezTo>
                  <a:pt x="1408634" y="1048416"/>
                  <a:pt x="1357878" y="966046"/>
                  <a:pt x="1414464" y="1050926"/>
                </a:cubicBezTo>
                <a:cubicBezTo>
                  <a:pt x="1434556" y="1111204"/>
                  <a:pt x="1446774" y="1127312"/>
                  <a:pt x="1414464" y="1208088"/>
                </a:cubicBezTo>
                <a:cubicBezTo>
                  <a:pt x="1408087" y="1224031"/>
                  <a:pt x="1385889" y="1227138"/>
                  <a:pt x="1371601" y="1236663"/>
                </a:cubicBezTo>
                <a:cubicBezTo>
                  <a:pt x="1345867" y="1339602"/>
                  <a:pt x="1344663" y="1263691"/>
                  <a:pt x="1400176" y="1308101"/>
                </a:cubicBezTo>
                <a:cubicBezTo>
                  <a:pt x="1413584" y="1318828"/>
                  <a:pt x="1414190" y="1341862"/>
                  <a:pt x="1428751" y="1350963"/>
                </a:cubicBezTo>
                <a:cubicBezTo>
                  <a:pt x="1454293" y="1366927"/>
                  <a:pt x="1514476" y="1379538"/>
                  <a:pt x="1514476" y="1379538"/>
                </a:cubicBezTo>
                <a:cubicBezTo>
                  <a:pt x="1524001" y="1393826"/>
                  <a:pt x="1530909" y="1410259"/>
                  <a:pt x="1543051" y="1422401"/>
                </a:cubicBezTo>
                <a:cubicBezTo>
                  <a:pt x="1555193" y="1434543"/>
                  <a:pt x="1576813" y="1436415"/>
                  <a:pt x="1585914" y="1450976"/>
                </a:cubicBezTo>
                <a:cubicBezTo>
                  <a:pt x="1601878" y="1476518"/>
                  <a:pt x="1614489" y="1536701"/>
                  <a:pt x="1614489" y="1536701"/>
                </a:cubicBezTo>
                <a:cubicBezTo>
                  <a:pt x="1609726" y="1570038"/>
                  <a:pt x="1612708" y="1605446"/>
                  <a:pt x="1600201" y="1636713"/>
                </a:cubicBezTo>
                <a:cubicBezTo>
                  <a:pt x="1590199" y="1661717"/>
                  <a:pt x="1535906" y="1693864"/>
                  <a:pt x="1514476" y="1708151"/>
                </a:cubicBezTo>
                <a:cubicBezTo>
                  <a:pt x="1502385" y="1744423"/>
                  <a:pt x="1478769" y="1827805"/>
                  <a:pt x="1443039" y="1836738"/>
                </a:cubicBezTo>
                <a:lnTo>
                  <a:pt x="1385889" y="1851026"/>
                </a:lnTo>
                <a:cubicBezTo>
                  <a:pt x="1394468" y="1885344"/>
                  <a:pt x="1397917" y="1926371"/>
                  <a:pt x="1428751" y="1951038"/>
                </a:cubicBezTo>
                <a:cubicBezTo>
                  <a:pt x="1440511" y="1960446"/>
                  <a:pt x="1458143" y="1958591"/>
                  <a:pt x="1471614" y="1965326"/>
                </a:cubicBezTo>
                <a:cubicBezTo>
                  <a:pt x="1582394" y="2020716"/>
                  <a:pt x="1449608" y="1972279"/>
                  <a:pt x="1557339" y="2008188"/>
                </a:cubicBezTo>
                <a:cubicBezTo>
                  <a:pt x="1566864" y="2022476"/>
                  <a:pt x="1578940" y="2035359"/>
                  <a:pt x="1585914" y="2051051"/>
                </a:cubicBezTo>
                <a:cubicBezTo>
                  <a:pt x="1598147" y="2078576"/>
                  <a:pt x="1597781" y="2111714"/>
                  <a:pt x="1614489" y="2136776"/>
                </a:cubicBezTo>
                <a:lnTo>
                  <a:pt x="1643064" y="2179638"/>
                </a:lnTo>
                <a:cubicBezTo>
                  <a:pt x="1652589" y="2165351"/>
                  <a:pt x="1663960" y="2152135"/>
                  <a:pt x="1671639" y="2136776"/>
                </a:cubicBezTo>
                <a:cubicBezTo>
                  <a:pt x="1678374" y="2123305"/>
                  <a:pt x="1676518" y="2105673"/>
                  <a:pt x="1685926" y="2093913"/>
                </a:cubicBezTo>
                <a:cubicBezTo>
                  <a:pt x="1696653" y="2080504"/>
                  <a:pt x="1714501" y="2074863"/>
                  <a:pt x="1728789" y="2065338"/>
                </a:cubicBezTo>
                <a:cubicBezTo>
                  <a:pt x="1824039" y="2070101"/>
                  <a:pt x="1919499" y="2071706"/>
                  <a:pt x="2014539" y="2079626"/>
                </a:cubicBezTo>
                <a:cubicBezTo>
                  <a:pt x="2038465" y="2081620"/>
                  <a:pt x="2089748" y="2099933"/>
                  <a:pt x="2114551" y="2108201"/>
                </a:cubicBezTo>
                <a:cubicBezTo>
                  <a:pt x="2139700" y="2183644"/>
                  <a:pt x="2120485" y="2138531"/>
                  <a:pt x="2185989" y="2236788"/>
                </a:cubicBezTo>
                <a:lnTo>
                  <a:pt x="2185989" y="3122614"/>
                </a:lnTo>
                <a:lnTo>
                  <a:pt x="0" y="312261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4746" r="3264" b="97101"/>
          <a:stretch>
            <a:fillRect/>
          </a:stretch>
        </p:blipFill>
        <p:spPr>
          <a:xfrm>
            <a:off x="8989999" y="233500"/>
            <a:ext cx="87180" cy="90534"/>
          </a:xfrm>
          <a:custGeom>
            <a:avLst/>
            <a:gdLst>
              <a:gd name="connsiteX0" fmla="*/ 74789 w 87180"/>
              <a:gd name="connsiteY0" fmla="*/ 0 h 90534"/>
              <a:gd name="connsiteX1" fmla="*/ 87180 w 87180"/>
              <a:gd name="connsiteY1" fmla="*/ 0 h 90534"/>
              <a:gd name="connsiteX2" fmla="*/ 68276 w 87180"/>
              <a:gd name="connsiteY2" fmla="*/ 52250 h 90534"/>
              <a:gd name="connsiteX3" fmla="*/ 25414 w 87180"/>
              <a:gd name="connsiteY3" fmla="*/ 80825 h 90534"/>
              <a:gd name="connsiteX4" fmla="*/ 4641 w 87180"/>
              <a:gd name="connsiteY4" fmla="*/ 89316 h 90534"/>
              <a:gd name="connsiteX5" fmla="*/ 0 w 87180"/>
              <a:gd name="connsiteY5" fmla="*/ 90534 h 90534"/>
              <a:gd name="connsiteX6" fmla="*/ 74789 w 87180"/>
              <a:gd name="connsiteY6" fmla="*/ 0 h 9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80" h="90534">
                <a:moveTo>
                  <a:pt x="74789" y="0"/>
                </a:moveTo>
                <a:lnTo>
                  <a:pt x="87180" y="0"/>
                </a:lnTo>
                <a:lnTo>
                  <a:pt x="68276" y="52250"/>
                </a:lnTo>
                <a:lnTo>
                  <a:pt x="25414" y="80825"/>
                </a:lnTo>
                <a:cubicBezTo>
                  <a:pt x="19149" y="85002"/>
                  <a:pt x="12005" y="87383"/>
                  <a:pt x="4641" y="89316"/>
                </a:cubicBezTo>
                <a:lnTo>
                  <a:pt x="0" y="90534"/>
                </a:lnTo>
                <a:lnTo>
                  <a:pt x="74789" y="0"/>
                </a:ln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8569" t="15565" r="11390" b="84354"/>
          <a:stretch>
            <a:fillRect/>
          </a:stretch>
        </p:blipFill>
        <p:spPr>
          <a:xfrm>
            <a:off x="8719344" y="719537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4004" t="32952" r="15955" b="66967"/>
          <a:stretch>
            <a:fillRect/>
          </a:stretch>
        </p:blipFill>
        <p:spPr>
          <a:xfrm>
            <a:off x="8519319" y="1262462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732" t="-4732" r="761" b="102173"/>
          <a:stretch>
            <a:fillRect/>
          </a:stretch>
        </p:blipFill>
        <p:spPr>
          <a:xfrm>
            <a:off x="9120847" y="85725"/>
            <a:ext cx="66017" cy="79916"/>
          </a:xfrm>
          <a:custGeom>
            <a:avLst/>
            <a:gdLst>
              <a:gd name="connsiteX0" fmla="*/ 66017 w 66017"/>
              <a:gd name="connsiteY0" fmla="*/ 0 h 79916"/>
              <a:gd name="connsiteX1" fmla="*/ 51729 w 66017"/>
              <a:gd name="connsiteY1" fmla="*/ 42863 h 79916"/>
              <a:gd name="connsiteX2" fmla="*/ 8867 w 66017"/>
              <a:gd name="connsiteY2" fmla="*/ 71438 h 79916"/>
              <a:gd name="connsiteX3" fmla="*/ 0 w 66017"/>
              <a:gd name="connsiteY3" fmla="*/ 79916 h 79916"/>
              <a:gd name="connsiteX4" fmla="*/ 66017 w 66017"/>
              <a:gd name="connsiteY4" fmla="*/ 0 h 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7" h="79916">
                <a:moveTo>
                  <a:pt x="66017" y="0"/>
                </a:moveTo>
                <a:lnTo>
                  <a:pt x="51729" y="42863"/>
                </a:lnTo>
                <a:lnTo>
                  <a:pt x="8867" y="71438"/>
                </a:lnTo>
                <a:lnTo>
                  <a:pt x="0" y="79916"/>
                </a:lnTo>
                <a:lnTo>
                  <a:pt x="66017" y="0"/>
                </a:ln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108" t="-2173" r="2268" b="101113"/>
          <a:stretch>
            <a:fillRect/>
          </a:stretch>
        </p:blipFill>
        <p:spPr>
          <a:xfrm>
            <a:off x="9093500" y="165641"/>
            <a:ext cx="27347" cy="33104"/>
          </a:xfrm>
          <a:custGeom>
            <a:avLst/>
            <a:gdLst>
              <a:gd name="connsiteX0" fmla="*/ 27347 w 27347"/>
              <a:gd name="connsiteY0" fmla="*/ 0 h 33104"/>
              <a:gd name="connsiteX1" fmla="*/ 0 w 27347"/>
              <a:gd name="connsiteY1" fmla="*/ 33104 h 33104"/>
              <a:gd name="connsiteX2" fmla="*/ 9381 w 27347"/>
              <a:gd name="connsiteY2" fmla="*/ 17176 h 33104"/>
              <a:gd name="connsiteX3" fmla="*/ 27347 w 27347"/>
              <a:gd name="connsiteY3" fmla="*/ 0 h 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7" h="33104">
                <a:moveTo>
                  <a:pt x="27347" y="0"/>
                </a:moveTo>
                <a:lnTo>
                  <a:pt x="0" y="33104"/>
                </a:lnTo>
                <a:lnTo>
                  <a:pt x="9381" y="17176"/>
                </a:lnTo>
                <a:lnTo>
                  <a:pt x="27347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6453" t="-1113" r="2892" b="100000"/>
          <a:stretch>
            <a:fillRect/>
          </a:stretch>
        </p:blipFill>
        <p:spPr>
          <a:xfrm>
            <a:off x="9064789" y="198745"/>
            <a:ext cx="28711" cy="34755"/>
          </a:xfrm>
          <a:custGeom>
            <a:avLst/>
            <a:gdLst>
              <a:gd name="connsiteX0" fmla="*/ 28711 w 28711"/>
              <a:gd name="connsiteY0" fmla="*/ 0 h 34755"/>
              <a:gd name="connsiteX1" fmla="*/ 18999 w 28711"/>
              <a:gd name="connsiteY1" fmla="*/ 16489 h 34755"/>
              <a:gd name="connsiteX2" fmla="*/ 12391 w 28711"/>
              <a:gd name="connsiteY2" fmla="*/ 34755 h 34755"/>
              <a:gd name="connsiteX3" fmla="*/ 0 w 28711"/>
              <a:gd name="connsiteY3" fmla="*/ 34755 h 34755"/>
              <a:gd name="connsiteX4" fmla="*/ 28711 w 28711"/>
              <a:gd name="connsiteY4" fmla="*/ 0 h 3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1" h="34755">
                <a:moveTo>
                  <a:pt x="28711" y="0"/>
                </a:moveTo>
                <a:lnTo>
                  <a:pt x="18999" y="16489"/>
                </a:lnTo>
                <a:lnTo>
                  <a:pt x="12391" y="34755"/>
                </a:lnTo>
                <a:lnTo>
                  <a:pt x="0" y="34755"/>
                </a:lnTo>
                <a:lnTo>
                  <a:pt x="28711" y="0"/>
                </a:lnTo>
                <a:close/>
              </a:path>
            </a:pathLst>
          </a:cu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50000"/>
          <a:stretch>
            <a:fillRect/>
          </a:stretch>
        </p:blipFill>
        <p:spPr>
          <a:xfrm>
            <a:off x="10024262" y="3781901"/>
            <a:ext cx="2190750" cy="3122613"/>
          </a:xfrm>
          <a:custGeom>
            <a:avLst/>
            <a:gdLst>
              <a:gd name="connsiteX0" fmla="*/ 2047728 w 2190750"/>
              <a:gd name="connsiteY0" fmla="*/ 0 h 3122613"/>
              <a:gd name="connsiteX1" fmla="*/ 2190750 w 2190750"/>
              <a:gd name="connsiteY1" fmla="*/ 0 h 3122613"/>
              <a:gd name="connsiteX2" fmla="*/ 2190750 w 2190750"/>
              <a:gd name="connsiteY2" fmla="*/ 3122613 h 3122613"/>
              <a:gd name="connsiteX3" fmla="*/ 0 w 2190750"/>
              <a:gd name="connsiteY3" fmla="*/ 3122613 h 3122613"/>
              <a:gd name="connsiteX4" fmla="*/ 0 w 2190750"/>
              <a:gd name="connsiteY4" fmla="*/ 2812479 h 3122613"/>
              <a:gd name="connsiteX5" fmla="*/ 14287 w 2190750"/>
              <a:gd name="connsiteY5" fmla="*/ 2809738 h 3122613"/>
              <a:gd name="connsiteX6" fmla="*/ 85724 w 2190750"/>
              <a:gd name="connsiteY6" fmla="*/ 2738300 h 3122613"/>
              <a:gd name="connsiteX7" fmla="*/ 157162 w 2190750"/>
              <a:gd name="connsiteY7" fmla="*/ 2609713 h 3122613"/>
              <a:gd name="connsiteX8" fmla="*/ 200024 w 2190750"/>
              <a:gd name="connsiteY8" fmla="*/ 2581138 h 3122613"/>
              <a:gd name="connsiteX9" fmla="*/ 228599 w 2190750"/>
              <a:gd name="connsiteY9" fmla="*/ 2538275 h 3122613"/>
              <a:gd name="connsiteX10" fmla="*/ 314324 w 2190750"/>
              <a:gd name="connsiteY10" fmla="*/ 2481125 h 3122613"/>
              <a:gd name="connsiteX11" fmla="*/ 342899 w 2190750"/>
              <a:gd name="connsiteY11" fmla="*/ 2438263 h 3122613"/>
              <a:gd name="connsiteX12" fmla="*/ 371474 w 2190750"/>
              <a:gd name="connsiteY12" fmla="*/ 2209663 h 3122613"/>
              <a:gd name="connsiteX13" fmla="*/ 428624 w 2190750"/>
              <a:gd name="connsiteY13" fmla="*/ 2081075 h 3122613"/>
              <a:gd name="connsiteX14" fmla="*/ 557212 w 2190750"/>
              <a:gd name="connsiteY14" fmla="*/ 2052500 h 3122613"/>
              <a:gd name="connsiteX15" fmla="*/ 685799 w 2190750"/>
              <a:gd name="connsiteY15" fmla="*/ 2038213 h 3122613"/>
              <a:gd name="connsiteX16" fmla="*/ 728662 w 2190750"/>
              <a:gd name="connsiteY16" fmla="*/ 2009638 h 3122613"/>
              <a:gd name="connsiteX17" fmla="*/ 771524 w 2190750"/>
              <a:gd name="connsiteY17" fmla="*/ 1995350 h 3122613"/>
              <a:gd name="connsiteX18" fmla="*/ 800099 w 2190750"/>
              <a:gd name="connsiteY18" fmla="*/ 1952488 h 3122613"/>
              <a:gd name="connsiteX19" fmla="*/ 842962 w 2190750"/>
              <a:gd name="connsiteY19" fmla="*/ 1923913 h 3122613"/>
              <a:gd name="connsiteX20" fmla="*/ 885534 w 2190750"/>
              <a:gd name="connsiteY20" fmla="*/ 1881174 h 3122613"/>
              <a:gd name="connsiteX21" fmla="*/ 878975 w 2190750"/>
              <a:gd name="connsiteY21" fmla="*/ 1884702 h 3122613"/>
              <a:gd name="connsiteX22" fmla="*/ 890733 w 2190750"/>
              <a:gd name="connsiteY22" fmla="*/ 1877177 h 3122613"/>
              <a:gd name="connsiteX23" fmla="*/ 971549 w 2190750"/>
              <a:gd name="connsiteY23" fmla="*/ 1823900 h 3122613"/>
              <a:gd name="connsiteX24" fmla="*/ 1100137 w 2190750"/>
              <a:gd name="connsiteY24" fmla="*/ 1766750 h 3122613"/>
              <a:gd name="connsiteX25" fmla="*/ 1142999 w 2190750"/>
              <a:gd name="connsiteY25" fmla="*/ 1752463 h 3122613"/>
              <a:gd name="connsiteX26" fmla="*/ 1185862 w 2190750"/>
              <a:gd name="connsiteY26" fmla="*/ 1723888 h 3122613"/>
              <a:gd name="connsiteX27" fmla="*/ 1200149 w 2190750"/>
              <a:gd name="connsiteY27" fmla="*/ 1523863 h 3122613"/>
              <a:gd name="connsiteX28" fmla="*/ 1171574 w 2190750"/>
              <a:gd name="connsiteY28" fmla="*/ 1366700 h 3122613"/>
              <a:gd name="connsiteX29" fmla="*/ 1185862 w 2190750"/>
              <a:gd name="connsiteY29" fmla="*/ 1295263 h 3122613"/>
              <a:gd name="connsiteX30" fmla="*/ 1243012 w 2190750"/>
              <a:gd name="connsiteY30" fmla="*/ 1280975 h 3122613"/>
              <a:gd name="connsiteX31" fmla="*/ 1285874 w 2190750"/>
              <a:gd name="connsiteY31" fmla="*/ 1266688 h 3122613"/>
              <a:gd name="connsiteX32" fmla="*/ 1543049 w 2190750"/>
              <a:gd name="connsiteY32" fmla="*/ 1266688 h 3122613"/>
              <a:gd name="connsiteX33" fmla="*/ 1557337 w 2190750"/>
              <a:gd name="connsiteY33" fmla="*/ 1223825 h 3122613"/>
              <a:gd name="connsiteX34" fmla="*/ 1528762 w 2190750"/>
              <a:gd name="connsiteY34" fmla="*/ 1109525 h 3122613"/>
              <a:gd name="connsiteX35" fmla="*/ 1500187 w 2190750"/>
              <a:gd name="connsiteY35" fmla="*/ 1066663 h 3122613"/>
              <a:gd name="connsiteX36" fmla="*/ 1487282 w 2190750"/>
              <a:gd name="connsiteY36" fmla="*/ 1025499 h 3122613"/>
              <a:gd name="connsiteX37" fmla="*/ 1489868 w 2190750"/>
              <a:gd name="connsiteY37" fmla="*/ 1028962 h 3122613"/>
              <a:gd name="connsiteX38" fmla="*/ 1490251 w 2190750"/>
              <a:gd name="connsiteY38" fmla="*/ 1029517 h 3122613"/>
              <a:gd name="connsiteX39" fmla="*/ 1491276 w 2190750"/>
              <a:gd name="connsiteY39" fmla="*/ 1030848 h 3122613"/>
              <a:gd name="connsiteX40" fmla="*/ 1489868 w 2190750"/>
              <a:gd name="connsiteY40" fmla="*/ 1028962 h 3122613"/>
              <a:gd name="connsiteX41" fmla="*/ 1480251 w 2190750"/>
              <a:gd name="connsiteY41" fmla="*/ 1015036 h 3122613"/>
              <a:gd name="connsiteX42" fmla="*/ 1457324 w 2190750"/>
              <a:gd name="connsiteY42" fmla="*/ 980938 h 3122613"/>
              <a:gd name="connsiteX43" fmla="*/ 1457324 w 2190750"/>
              <a:gd name="connsiteY43" fmla="*/ 766625 h 3122613"/>
              <a:gd name="connsiteX44" fmla="*/ 1514474 w 2190750"/>
              <a:gd name="connsiteY44" fmla="*/ 723763 h 3122613"/>
              <a:gd name="connsiteX45" fmla="*/ 1628774 w 2190750"/>
              <a:gd name="connsiteY45" fmla="*/ 666613 h 3122613"/>
              <a:gd name="connsiteX46" fmla="*/ 1714499 w 2190750"/>
              <a:gd name="connsiteY46" fmla="*/ 609463 h 3122613"/>
              <a:gd name="connsiteX47" fmla="*/ 1728787 w 2190750"/>
              <a:gd name="connsiteY47" fmla="*/ 566600 h 3122613"/>
              <a:gd name="connsiteX48" fmla="*/ 1700212 w 2190750"/>
              <a:gd name="connsiteY48" fmla="*/ 523738 h 3122613"/>
              <a:gd name="connsiteX49" fmla="*/ 1687307 w 2190750"/>
              <a:gd name="connsiteY49" fmla="*/ 482574 h 3122613"/>
              <a:gd name="connsiteX50" fmla="*/ 1689893 w 2190750"/>
              <a:gd name="connsiteY50" fmla="*/ 486037 h 3122613"/>
              <a:gd name="connsiteX51" fmla="*/ 1690276 w 2190750"/>
              <a:gd name="connsiteY51" fmla="*/ 486592 h 3122613"/>
              <a:gd name="connsiteX52" fmla="*/ 1691301 w 2190750"/>
              <a:gd name="connsiteY52" fmla="*/ 487923 h 3122613"/>
              <a:gd name="connsiteX53" fmla="*/ 1689893 w 2190750"/>
              <a:gd name="connsiteY53" fmla="*/ 486037 h 3122613"/>
              <a:gd name="connsiteX54" fmla="*/ 1680276 w 2190750"/>
              <a:gd name="connsiteY54" fmla="*/ 472111 h 3122613"/>
              <a:gd name="connsiteX55" fmla="*/ 1664596 w 2190750"/>
              <a:gd name="connsiteY55" fmla="*/ 448791 h 3122613"/>
              <a:gd name="connsiteX56" fmla="*/ 1960548 w 2190750"/>
              <a:gd name="connsiteY56" fmla="*/ 90534 h 3122613"/>
              <a:gd name="connsiteX57" fmla="*/ 1965189 w 2190750"/>
              <a:gd name="connsiteY57" fmla="*/ 89316 h 3122613"/>
              <a:gd name="connsiteX58" fmla="*/ 1985962 w 2190750"/>
              <a:gd name="connsiteY58" fmla="*/ 80825 h 3122613"/>
              <a:gd name="connsiteX59" fmla="*/ 2028824 w 2190750"/>
              <a:gd name="connsiteY59" fmla="*/ 52250 h 3122613"/>
              <a:gd name="connsiteX60" fmla="*/ 2047728 w 2190750"/>
              <a:gd name="connsiteY60" fmla="*/ 0 h 312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190750" h="3122613">
                <a:moveTo>
                  <a:pt x="2047728" y="0"/>
                </a:moveTo>
                <a:lnTo>
                  <a:pt x="2190750" y="0"/>
                </a:lnTo>
                <a:lnTo>
                  <a:pt x="2190750" y="3122613"/>
                </a:lnTo>
                <a:lnTo>
                  <a:pt x="0" y="3122613"/>
                </a:lnTo>
                <a:lnTo>
                  <a:pt x="0" y="2812479"/>
                </a:lnTo>
                <a:lnTo>
                  <a:pt x="14287" y="2809738"/>
                </a:lnTo>
                <a:cubicBezTo>
                  <a:pt x="57150" y="2781162"/>
                  <a:pt x="61911" y="2785926"/>
                  <a:pt x="85724" y="2738300"/>
                </a:cubicBezTo>
                <a:cubicBezTo>
                  <a:pt x="111779" y="2686191"/>
                  <a:pt x="89592" y="2654760"/>
                  <a:pt x="157162" y="2609713"/>
                </a:cubicBezTo>
                <a:lnTo>
                  <a:pt x="200024" y="2581138"/>
                </a:lnTo>
                <a:cubicBezTo>
                  <a:pt x="209549" y="2566850"/>
                  <a:pt x="215676" y="2549583"/>
                  <a:pt x="228599" y="2538275"/>
                </a:cubicBezTo>
                <a:cubicBezTo>
                  <a:pt x="254445" y="2515660"/>
                  <a:pt x="314324" y="2481125"/>
                  <a:pt x="314324" y="2481125"/>
                </a:cubicBezTo>
                <a:cubicBezTo>
                  <a:pt x="323849" y="2466838"/>
                  <a:pt x="335220" y="2453621"/>
                  <a:pt x="342899" y="2438263"/>
                </a:cubicBezTo>
                <a:cubicBezTo>
                  <a:pt x="374758" y="2374547"/>
                  <a:pt x="364550" y="2253514"/>
                  <a:pt x="371474" y="2209663"/>
                </a:cubicBezTo>
                <a:cubicBezTo>
                  <a:pt x="374945" y="2187678"/>
                  <a:pt x="400748" y="2103375"/>
                  <a:pt x="428624" y="2081075"/>
                </a:cubicBezTo>
                <a:cubicBezTo>
                  <a:pt x="447111" y="2066285"/>
                  <a:pt x="556383" y="2052611"/>
                  <a:pt x="557212" y="2052500"/>
                </a:cubicBezTo>
                <a:cubicBezTo>
                  <a:pt x="599960" y="2046800"/>
                  <a:pt x="642937" y="2042975"/>
                  <a:pt x="685799" y="2038213"/>
                </a:cubicBezTo>
                <a:cubicBezTo>
                  <a:pt x="700087" y="2028688"/>
                  <a:pt x="713303" y="2017317"/>
                  <a:pt x="728662" y="2009638"/>
                </a:cubicBezTo>
                <a:cubicBezTo>
                  <a:pt x="742132" y="2002903"/>
                  <a:pt x="759764" y="2004758"/>
                  <a:pt x="771524" y="1995350"/>
                </a:cubicBezTo>
                <a:cubicBezTo>
                  <a:pt x="784932" y="1984623"/>
                  <a:pt x="787957" y="1964630"/>
                  <a:pt x="800099" y="1952488"/>
                </a:cubicBezTo>
                <a:cubicBezTo>
                  <a:pt x="812241" y="1940346"/>
                  <a:pt x="829770" y="1934906"/>
                  <a:pt x="842962" y="1923913"/>
                </a:cubicBezTo>
                <a:cubicBezTo>
                  <a:pt x="893322" y="1881946"/>
                  <a:pt x="893526" y="1877702"/>
                  <a:pt x="885534" y="1881174"/>
                </a:cubicBezTo>
                <a:lnTo>
                  <a:pt x="878975" y="1884702"/>
                </a:lnTo>
                <a:lnTo>
                  <a:pt x="890733" y="1877177"/>
                </a:lnTo>
                <a:cubicBezTo>
                  <a:pt x="905734" y="1867492"/>
                  <a:pt x="930924" y="1850983"/>
                  <a:pt x="971549" y="1823900"/>
                </a:cubicBezTo>
                <a:cubicBezTo>
                  <a:pt x="1039473" y="1778618"/>
                  <a:pt x="998124" y="1800754"/>
                  <a:pt x="1100137" y="1766750"/>
                </a:cubicBezTo>
                <a:lnTo>
                  <a:pt x="1142999" y="1752463"/>
                </a:lnTo>
                <a:cubicBezTo>
                  <a:pt x="1157287" y="1742938"/>
                  <a:pt x="1173720" y="1736030"/>
                  <a:pt x="1185862" y="1723888"/>
                </a:cubicBezTo>
                <a:cubicBezTo>
                  <a:pt x="1245628" y="1664122"/>
                  <a:pt x="1209829" y="1615824"/>
                  <a:pt x="1200149" y="1523863"/>
                </a:cubicBezTo>
                <a:cubicBezTo>
                  <a:pt x="1187721" y="1405800"/>
                  <a:pt x="1196542" y="1441603"/>
                  <a:pt x="1171574" y="1366700"/>
                </a:cubicBezTo>
                <a:cubicBezTo>
                  <a:pt x="1176337" y="1342888"/>
                  <a:pt x="1170316" y="1313918"/>
                  <a:pt x="1185862" y="1295263"/>
                </a:cubicBezTo>
                <a:cubicBezTo>
                  <a:pt x="1198433" y="1280178"/>
                  <a:pt x="1224131" y="1286370"/>
                  <a:pt x="1243012" y="1280975"/>
                </a:cubicBezTo>
                <a:cubicBezTo>
                  <a:pt x="1257493" y="1276838"/>
                  <a:pt x="1271587" y="1271450"/>
                  <a:pt x="1285874" y="1266688"/>
                </a:cubicBezTo>
                <a:cubicBezTo>
                  <a:pt x="1348620" y="1272962"/>
                  <a:pt x="1476187" y="1296404"/>
                  <a:pt x="1543049" y="1266688"/>
                </a:cubicBezTo>
                <a:cubicBezTo>
                  <a:pt x="1556812" y="1260571"/>
                  <a:pt x="1552574" y="1238113"/>
                  <a:pt x="1557337" y="1223825"/>
                </a:cubicBezTo>
                <a:cubicBezTo>
                  <a:pt x="1551904" y="1196660"/>
                  <a:pt x="1543405" y="1138810"/>
                  <a:pt x="1528762" y="1109525"/>
                </a:cubicBezTo>
                <a:cubicBezTo>
                  <a:pt x="1521083" y="1094166"/>
                  <a:pt x="1507866" y="1082021"/>
                  <a:pt x="1500187" y="1066663"/>
                </a:cubicBezTo>
                <a:cubicBezTo>
                  <a:pt x="1470611" y="1007511"/>
                  <a:pt x="1480367" y="1016788"/>
                  <a:pt x="1487282" y="1025499"/>
                </a:cubicBezTo>
                <a:lnTo>
                  <a:pt x="1489868" y="1028962"/>
                </a:lnTo>
                <a:lnTo>
                  <a:pt x="1490251" y="1029517"/>
                </a:lnTo>
                <a:cubicBezTo>
                  <a:pt x="1491869" y="1031793"/>
                  <a:pt x="1491991" y="1031877"/>
                  <a:pt x="1491276" y="1030848"/>
                </a:cubicBezTo>
                <a:lnTo>
                  <a:pt x="1489868" y="1028962"/>
                </a:lnTo>
                <a:lnTo>
                  <a:pt x="1480251" y="1015036"/>
                </a:lnTo>
                <a:cubicBezTo>
                  <a:pt x="1474983" y="1007299"/>
                  <a:pt x="1467560" y="996292"/>
                  <a:pt x="1457324" y="980938"/>
                </a:cubicBezTo>
                <a:cubicBezTo>
                  <a:pt x="1431023" y="902033"/>
                  <a:pt x="1418479" y="883159"/>
                  <a:pt x="1457324" y="766625"/>
                </a:cubicBezTo>
                <a:cubicBezTo>
                  <a:pt x="1464854" y="744035"/>
                  <a:pt x="1493905" y="735761"/>
                  <a:pt x="1514474" y="723763"/>
                </a:cubicBezTo>
                <a:cubicBezTo>
                  <a:pt x="1551269" y="702300"/>
                  <a:pt x="1593331" y="690242"/>
                  <a:pt x="1628774" y="666613"/>
                </a:cubicBezTo>
                <a:lnTo>
                  <a:pt x="1714499" y="609463"/>
                </a:lnTo>
                <a:cubicBezTo>
                  <a:pt x="1719262" y="595175"/>
                  <a:pt x="1731263" y="581456"/>
                  <a:pt x="1728787" y="566600"/>
                </a:cubicBezTo>
                <a:cubicBezTo>
                  <a:pt x="1725964" y="549662"/>
                  <a:pt x="1707891" y="539096"/>
                  <a:pt x="1700212" y="523738"/>
                </a:cubicBezTo>
                <a:cubicBezTo>
                  <a:pt x="1670635" y="464586"/>
                  <a:pt x="1680393" y="473863"/>
                  <a:pt x="1687307" y="482574"/>
                </a:cubicBezTo>
                <a:lnTo>
                  <a:pt x="1689893" y="486037"/>
                </a:lnTo>
                <a:lnTo>
                  <a:pt x="1690276" y="486592"/>
                </a:lnTo>
                <a:cubicBezTo>
                  <a:pt x="1691894" y="488868"/>
                  <a:pt x="1692016" y="488952"/>
                  <a:pt x="1691301" y="487923"/>
                </a:cubicBezTo>
                <a:lnTo>
                  <a:pt x="1689893" y="486037"/>
                </a:lnTo>
                <a:lnTo>
                  <a:pt x="1680276" y="472111"/>
                </a:lnTo>
                <a:lnTo>
                  <a:pt x="1664596" y="448791"/>
                </a:lnTo>
                <a:lnTo>
                  <a:pt x="1960548" y="90534"/>
                </a:lnTo>
                <a:lnTo>
                  <a:pt x="1965189" y="89316"/>
                </a:lnTo>
                <a:cubicBezTo>
                  <a:pt x="1972553" y="87383"/>
                  <a:pt x="1979697" y="85002"/>
                  <a:pt x="1985962" y="80825"/>
                </a:cubicBezTo>
                <a:lnTo>
                  <a:pt x="2028824" y="52250"/>
                </a:lnTo>
                <a:lnTo>
                  <a:pt x="2047728" y="0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9880" t="60357" r="29939" b="39489"/>
          <a:stretch>
            <a:fillRect/>
          </a:stretch>
        </p:blipFill>
        <p:spPr>
          <a:xfrm>
            <a:off x="7900506" y="1993507"/>
            <a:ext cx="7921" cy="4821"/>
          </a:xfrm>
          <a:custGeom>
            <a:avLst/>
            <a:gdLst>
              <a:gd name="connsiteX0" fmla="*/ 7921 w 7921"/>
              <a:gd name="connsiteY0" fmla="*/ 0 h 4821"/>
              <a:gd name="connsiteX1" fmla="*/ 7882 w 7921"/>
              <a:gd name="connsiteY1" fmla="*/ 25 h 4821"/>
              <a:gd name="connsiteX2" fmla="*/ 5311 w 7921"/>
              <a:gd name="connsiteY2" fmla="*/ 1404 h 4821"/>
              <a:gd name="connsiteX3" fmla="*/ 7921 w 7921"/>
              <a:gd name="connsiteY3" fmla="*/ 0 h 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" h="4821">
                <a:moveTo>
                  <a:pt x="7921" y="0"/>
                </a:moveTo>
                <a:lnTo>
                  <a:pt x="7882" y="25"/>
                </a:lnTo>
                <a:cubicBezTo>
                  <a:pt x="-3838" y="7429"/>
                  <a:pt x="-550" y="4924"/>
                  <a:pt x="5311" y="1404"/>
                </a:cubicBezTo>
                <a:lnTo>
                  <a:pt x="7921" y="0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100000" r="50000" b="-8036"/>
          <a:stretch>
            <a:fillRect/>
          </a:stretch>
        </p:blipFill>
        <p:spPr>
          <a:xfrm>
            <a:off x="1314451" y="6858000"/>
            <a:ext cx="161925" cy="171450"/>
          </a:xfrm>
          <a:custGeom>
            <a:avLst/>
            <a:gdLst>
              <a:gd name="connsiteX0" fmla="*/ 0 w 161925"/>
              <a:gd name="connsiteY0" fmla="*/ 0 h 171450"/>
              <a:gd name="connsiteX1" fmla="*/ 161925 w 161925"/>
              <a:gd name="connsiteY1" fmla="*/ 0 h 171450"/>
              <a:gd name="connsiteX2" fmla="*/ 161925 w 161925"/>
              <a:gd name="connsiteY2" fmla="*/ 171450 h 171450"/>
              <a:gd name="connsiteX3" fmla="*/ 0 w 161925"/>
              <a:gd name="connsiteY3" fmla="*/ 171450 h 171450"/>
              <a:gd name="connsiteX4" fmla="*/ 0 w 161925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1450">
                <a:moveTo>
                  <a:pt x="0" y="0"/>
                </a:moveTo>
                <a:lnTo>
                  <a:pt x="161925" y="0"/>
                </a:lnTo>
                <a:lnTo>
                  <a:pt x="161925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Rectangle 20"/>
          <p:cNvSpPr/>
          <p:nvPr/>
        </p:nvSpPr>
        <p:spPr>
          <a:xfrm>
            <a:off x="3960495" y="2319655"/>
            <a:ext cx="5548630" cy="11372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NẮNG MỚI</a:t>
            </a:r>
            <a:endParaRPr kumimoji="0" lang="vi-VN" sz="44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                             LƯU TRỌNG LƯ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" y="54801"/>
            <a:ext cx="2158628" cy="1358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262" y="0"/>
            <a:ext cx="2167738" cy="1413164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959860" y="4163695"/>
            <a:ext cx="591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i="1">
                <a:latin typeface="Constantia" panose="02030602050306030303" charset="0"/>
                <a:cs typeface="Constantia" panose="02030602050306030303" charset="0"/>
              </a:rPr>
              <a:t>GV: Nguyễn Thị Huyền</a:t>
            </a:r>
            <a:endParaRPr lang="en-US" sz="3200" b="1" i="1"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382"/>
            <a:ext cx="11582399" cy="6428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548640" y="197485"/>
            <a:ext cx="11125200" cy="6325235"/>
          </a:xfrm>
          <a:prstGeom prst="frame">
            <a:avLst>
              <a:gd name="adj1" fmla="val 93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548640" y="228579"/>
            <a:ext cx="1452880" cy="914400"/>
          </a:xfrm>
          <a:prstGeom prst="diamond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0175240" y="211843"/>
            <a:ext cx="1452880" cy="914400"/>
          </a:xfrm>
          <a:prstGeom prst="diamond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3489" y="1229129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II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bản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3489" y="1790713"/>
            <a:ext cx="4857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Bức tranh thiên nhiên nắng mới.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3488" y="320644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6350" y="1274618"/>
            <a:ext cx="10978342" cy="237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681990" y="1138196"/>
            <a:ext cx="10858500" cy="8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</a:t>
            </a:r>
            <a:r>
              <a:rPr lang="vi-VN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vụ: </a:t>
            </a:r>
            <a:r>
              <a:rPr lang="vi-VN" sz="2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khổ thơ đầu của bài thơ </a:t>
            </a:r>
            <a:r>
              <a:rPr lang="en-US" sz="24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7800" y="1898381"/>
            <a:ext cx="25603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em cảm nhận được gì về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bức tranh thiên nhiên nắng mới và tâm trạng của nhà thơ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Vertical Scroll 19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23" name="Diamond 22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0820" y="2563091"/>
            <a:ext cx="3380509" cy="3644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89420" y="2549236"/>
            <a:ext cx="3297381" cy="3658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204" y="2909450"/>
            <a:ext cx="28678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? Bức tranh thiên nhiên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nắng mới 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hiện lên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ở thời gian, không gian nào? Tìm những từ ngữ diễn tả tâm trạng nhà </a:t>
            </a: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thơ trước nắng mới?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74328" y="3338945"/>
            <a:ext cx="2576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Tìm và nêu tác dụng của các biện pháp nghệ thuật đặc sắc trong khổ thơ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3228108" y="3338945"/>
            <a:ext cx="2646219" cy="2064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49776" y="3962405"/>
            <a:ext cx="2646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thiên nhiên nắng mới.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/>
      <p:bldP spid="14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07817" y="163763"/>
          <a:ext cx="11873346" cy="6694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154"/>
                <a:gridCol w="10071192"/>
              </a:tblGrid>
              <a:tr h="5912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vi-VN" sz="20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cPr/>
                </a:tc>
              </a:tr>
              <a:tr h="431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</a:tr>
              <a:tr h="973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</a:tr>
              <a:tr h="83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</a:tr>
              <a:tr h="46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</a:tr>
              <a:tr h="25389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cPr/>
                </a:tc>
              </a:tr>
              <a:tr h="86243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1333627"/>
            <a:ext cx="1967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2" y="2218321"/>
            <a:ext cx="1593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796" y="3028513"/>
            <a:ext cx="1551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trạng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760155"/>
            <a:ext cx="2050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diện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0875" y="740837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0222" y="3435923"/>
            <a:ext cx="247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07817" y="163763"/>
          <a:ext cx="11873346" cy="6694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154"/>
                <a:gridCol w="10071192"/>
              </a:tblGrid>
              <a:tr h="5912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vi-VN" sz="20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cPr/>
                </a:tc>
              </a:tr>
              <a:tr h="431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</a:tr>
              <a:tr h="973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</a:tr>
              <a:tr h="83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</a:tr>
              <a:tr h="46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</a:tr>
              <a:tr h="25389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cPr/>
                </a:tc>
              </a:tr>
              <a:tr h="86243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2" y="6027003"/>
            <a:ext cx="1102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vi-VN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tĩnh lặng, hiu hắt, đầy 1 màu hoài niệm.</a:t>
            </a:r>
            <a:endParaRPr lang="en-US" sz="2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Tâm trạng buồn quạnh hiu xa vắng, nhớ thương những kỉ niệm thuở ấu thơ.</a:t>
            </a:r>
            <a:endParaRPr lang="en-US" sz="2400" b="1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236" y="3796151"/>
            <a:ext cx="11873347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từ đặc sắc: + hắt: 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Gợi không gian hiu hắt, vắng lặng.</a:t>
            </a:r>
            <a:endParaRPr lang="en-US" sz="2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vi-V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“xao xác”, “não nùng” diễn tả âm thanh xao động. Tiếng gà nhấn mạnh sự vắng lặng của không gian, lấy động để tả tĩnh. Cách ngắt nhịp 2/2/3 thể hiện cảm xúc trầm buồn, nhớ thương.</a:t>
            </a:r>
            <a:endParaRPr lang="en-US" sz="2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vi-V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“chập chờn” thể hiện những hình ảnh trong quá khứ dần hiện lên trong tâm trí của nhân vật trữ tình. </a:t>
            </a:r>
            <a:endParaRPr lang="en-US" sz="22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8073" y="3028513"/>
            <a:ext cx="7564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 xác, não nùng, lòng rượi buồn, chập chờn sống lại.</a:t>
            </a:r>
            <a:endParaRPr lang="en-US" sz="22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3" y="2218321"/>
            <a:ext cx="8465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hắt bên song , Âm thanh tiếng gà xao xác, não nùng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Không gian hiu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799" y="1266016"/>
            <a:ext cx="846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tại, buổi trưa buồn bên song cửa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Bình dị nhưng đủ sức lay động lòng người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333627"/>
            <a:ext cx="1967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2" y="2218321"/>
            <a:ext cx="1593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796" y="3028513"/>
            <a:ext cx="1551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trạng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760155"/>
            <a:ext cx="2050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diện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0875" y="740837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0222" y="3435923"/>
            <a:ext cx="247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03489" y="1173709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bản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3240" y="1628802"/>
            <a:ext cx="6098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Bức tranh thiên nhiên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(khổ 1).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Vertical Scroll 20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16" name="Diamond 15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377" y="2090467"/>
            <a:ext cx="456246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 nhớ của nhà thơ (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 2,3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681990" y="1138196"/>
            <a:ext cx="10858500" cy="8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</a:t>
            </a: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</a:t>
            </a:r>
            <a:r>
              <a:rPr lang="vi-VN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03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vụ: </a:t>
            </a:r>
            <a:r>
              <a:rPr lang="vi-VN" sz="2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khổ thơ đầu của bài thơ </a:t>
            </a:r>
            <a:r>
              <a:rPr lang="en-US" sz="24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7800" y="1898650"/>
            <a:ext cx="287972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 đó em có cảm nhận gì về người mẹ và tình cảm của nhà thơ dành cho mẹ?</a:t>
            </a:r>
            <a:endParaRPr lang="en-US" sz="2000" dirty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-7620" y="85005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0820" y="2563091"/>
            <a:ext cx="3380509" cy="3644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89420" y="2549236"/>
            <a:ext cx="3297381" cy="3658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5515" y="2798609"/>
            <a:ext cx="3117275" cy="3392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Hình </a:t>
            </a: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 người mẹ hiện lên như thế nào trong tâm tưởng của </a:t>
            </a:r>
            <a:r>
              <a:rPr lang="vi-VN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vật trữ tình?</a:t>
            </a:r>
            <a:endParaRPr lang="vi-VN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thể hiện tình cảm của nhà thơ dành cho mẹ?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28108" y="3338945"/>
            <a:ext cx="2646219" cy="2064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35921" y="3907003"/>
            <a:ext cx="225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rgbClr val="FF0000"/>
                </a:solidFill>
              </a:rPr>
              <a:t>Nỗi nhớ của nhà thơ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7461" y="3089565"/>
            <a:ext cx="24661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nét nghệ thuật nào được tác giả sử dụng để tái hiện hình ảnh người mẹ?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/>
      <p:bldP spid="15" grpId="0" animBg="1"/>
      <p:bldP spid="1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03489" y="1173709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bản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3240" y="1628802"/>
            <a:ext cx="6098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Bức tranh thiên nhiên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(khổ 1).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377" y="2090467"/>
            <a:ext cx="456246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 nhớ của nhà thơ (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 2,3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05891" y="2607533"/>
          <a:ext cx="8950036" cy="4067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6073"/>
                <a:gridCol w="4003963"/>
              </a:tblGrid>
              <a:tr h="5513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1338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Hình 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ảnh, từ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 về mẹ:</a:t>
                      </a:r>
                      <a:endParaRPr lang="vi-VN" sz="2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Từ ngữ thể hiện tình cảm của nhà thơ:</a:t>
                      </a:r>
                      <a:endParaRPr lang="vi-VN" sz="2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383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người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và tình cảm của nhà thơ: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Vertical Scroll 19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08515" y="1121085"/>
          <a:ext cx="9476499" cy="5449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9809"/>
                <a:gridCol w="5616690"/>
              </a:tblGrid>
              <a:tr h="3873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</a:t>
                      </a:r>
                      <a:r>
                        <a:rPr lang="vi-VN" sz="20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vi-VN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TẬP SỐ 3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2" marR="49172" marT="0" marB="0"/>
                </a:tc>
                <a:tc hMerge="1">
                  <a:tcPr/>
                </a:tc>
              </a:tr>
              <a:tr h="3536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2" marR="491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2" marR="49172" marT="0" marB="0"/>
                </a:tc>
              </a:tr>
              <a:tr h="1102781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2" marR="49172" marT="0" marB="0"/>
                </a:tc>
                <a:tc hMerge="1">
                  <a:tcPr/>
                </a:tc>
              </a:tr>
              <a:tr h="42273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2" marR="49172" marT="0" marB="0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8515" y="1538382"/>
            <a:ext cx="3965267" cy="360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ảnh, từ ngữ về mẹ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Mẹ đưa áo đỏ ra dậu phơi mỗi khi có nắng mới về.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Nét cười đen nhánh trong ánh trưa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hè.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thể hiện tình cảm của nhà thơ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nhớ, chửa xóa mờ.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0869" y="1593256"/>
            <a:ext cx="5248001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hình ảnh ấn tượng, có hồn.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dùng từ chỉ sắc màu: (áo) đỏ, (nét cười) đen nhánh.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Đối lập trong hình ảnh: Nắng mới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hắt</a:t>
            </a: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bên song &gt;&lt; Nắng mới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reo </a:t>
            </a: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 nội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 hiện ấn tượng hình ảnh người mẹ và tình cảm của nhà thơ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8360" y="5115375"/>
            <a:ext cx="9376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vi-VN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người </a:t>
            </a:r>
            <a:r>
              <a:rPr lang="vi-VN" sz="2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</a:t>
            </a:r>
            <a:r>
              <a:rPr lang="en-US" sz="2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trong tâm tưởng nhà thơ với đầy đủ nét duyên dáng, hiền từ của người phụ nữ  Việt Nam thuở xưa.</a:t>
            </a:r>
            <a:endParaRPr lang="en-US" sz="2200" b="1" i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6906" y="6090576"/>
            <a:ext cx="897774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nhà thơ: Thổn thức, bồi hồi nhớ thương mẹ.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店chenying0907 22"/>
          <p:cNvGrpSpPr/>
          <p:nvPr/>
        </p:nvGrpSpPr>
        <p:grpSpPr bwMode="auto">
          <a:xfrm>
            <a:off x="4700588" y="1114108"/>
            <a:ext cx="2730500" cy="714375"/>
            <a:chOff x="7044797" y="1708142"/>
            <a:chExt cx="2946474" cy="769640"/>
          </a:xfrm>
        </p:grpSpPr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7108625" y="1878802"/>
              <a:ext cx="2632416" cy="46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dist" eaLnBrk="1" hangingPunct="1"/>
              <a:r>
                <a:rPr lang="en-US" altLang="zh-CN" sz="2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III.TỔNG KẾT</a:t>
              </a:r>
              <a:endPara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8"/>
            <p:cNvGrpSpPr>
              <a:grpSpLocks noChangeAspect="1"/>
            </p:cNvGrpSpPr>
            <p:nvPr/>
          </p:nvGrpSpPr>
          <p:grpSpPr bwMode="auto">
            <a:xfrm>
              <a:off x="7044797" y="1708142"/>
              <a:ext cx="2946474" cy="769640"/>
              <a:chOff x="3686" y="-140"/>
              <a:chExt cx="5666" cy="1480"/>
            </a:xfrm>
            <a:solidFill>
              <a:schemeClr val="tx1">
                <a:alpha val="70000"/>
              </a:schemeClr>
            </a:solidFill>
          </p:grpSpPr>
          <p:sp>
            <p:nvSpPr>
              <p:cNvPr id="7" name="Freeform 9"/>
              <p:cNvSpPr>
                <a:spLocks noEditPoints="1"/>
              </p:cNvSpPr>
              <p:nvPr/>
            </p:nvSpPr>
            <p:spPr bwMode="auto">
              <a:xfrm>
                <a:off x="3686" y="-140"/>
                <a:ext cx="5666" cy="321"/>
              </a:xfrm>
              <a:custGeom>
                <a:avLst/>
                <a:gdLst>
                  <a:gd name="T0" fmla="*/ 1641 w 1641"/>
                  <a:gd name="T1" fmla="*/ 86 h 92"/>
                  <a:gd name="T2" fmla="*/ 0 w 1641"/>
                  <a:gd name="T3" fmla="*/ 86 h 92"/>
                  <a:gd name="T4" fmla="*/ 657 w 1641"/>
                  <a:gd name="T5" fmla="*/ 87 h 92"/>
                  <a:gd name="T6" fmla="*/ 676 w 1641"/>
                  <a:gd name="T7" fmla="*/ 65 h 92"/>
                  <a:gd name="T8" fmla="*/ 693 w 1641"/>
                  <a:gd name="T9" fmla="*/ 68 h 92"/>
                  <a:gd name="T10" fmla="*/ 703 w 1641"/>
                  <a:gd name="T11" fmla="*/ 68 h 92"/>
                  <a:gd name="T12" fmla="*/ 737 w 1641"/>
                  <a:gd name="T13" fmla="*/ 70 h 92"/>
                  <a:gd name="T14" fmla="*/ 722 w 1641"/>
                  <a:gd name="T15" fmla="*/ 61 h 92"/>
                  <a:gd name="T16" fmla="*/ 741 w 1641"/>
                  <a:gd name="T17" fmla="*/ 55 h 92"/>
                  <a:gd name="T18" fmla="*/ 768 w 1641"/>
                  <a:gd name="T19" fmla="*/ 52 h 92"/>
                  <a:gd name="T20" fmla="*/ 766 w 1641"/>
                  <a:gd name="T21" fmla="*/ 35 h 92"/>
                  <a:gd name="T22" fmla="*/ 759 w 1641"/>
                  <a:gd name="T23" fmla="*/ 29 h 92"/>
                  <a:gd name="T24" fmla="*/ 756 w 1641"/>
                  <a:gd name="T25" fmla="*/ 19 h 92"/>
                  <a:gd name="T26" fmla="*/ 778 w 1641"/>
                  <a:gd name="T27" fmla="*/ 38 h 92"/>
                  <a:gd name="T28" fmla="*/ 837 w 1641"/>
                  <a:gd name="T29" fmla="*/ 3 h 92"/>
                  <a:gd name="T30" fmla="*/ 859 w 1641"/>
                  <a:gd name="T31" fmla="*/ 44 h 92"/>
                  <a:gd name="T32" fmla="*/ 883 w 1641"/>
                  <a:gd name="T33" fmla="*/ 35 h 92"/>
                  <a:gd name="T34" fmla="*/ 892 w 1641"/>
                  <a:gd name="T35" fmla="*/ 33 h 92"/>
                  <a:gd name="T36" fmla="*/ 900 w 1641"/>
                  <a:gd name="T37" fmla="*/ 27 h 92"/>
                  <a:gd name="T38" fmla="*/ 932 w 1641"/>
                  <a:gd name="T39" fmla="*/ 42 h 92"/>
                  <a:gd name="T40" fmla="*/ 915 w 1641"/>
                  <a:gd name="T41" fmla="*/ 50 h 92"/>
                  <a:gd name="T42" fmla="*/ 927 w 1641"/>
                  <a:gd name="T43" fmla="*/ 62 h 92"/>
                  <a:gd name="T44" fmla="*/ 941 w 1641"/>
                  <a:gd name="T45" fmla="*/ 59 h 92"/>
                  <a:gd name="T46" fmla="*/ 960 w 1641"/>
                  <a:gd name="T47" fmla="*/ 64 h 92"/>
                  <a:gd name="T48" fmla="*/ 946 w 1641"/>
                  <a:gd name="T49" fmla="*/ 71 h 92"/>
                  <a:gd name="T50" fmla="*/ 979 w 1641"/>
                  <a:gd name="T51" fmla="*/ 82 h 92"/>
                  <a:gd name="T52" fmla="*/ 985 w 1641"/>
                  <a:gd name="T53" fmla="*/ 76 h 92"/>
                  <a:gd name="T54" fmla="*/ 855 w 1641"/>
                  <a:gd name="T55" fmla="*/ 64 h 92"/>
                  <a:gd name="T56" fmla="*/ 859 w 1641"/>
                  <a:gd name="T57" fmla="*/ 58 h 92"/>
                  <a:gd name="T58" fmla="*/ 940 w 1641"/>
                  <a:gd name="T59" fmla="*/ 85 h 92"/>
                  <a:gd name="T60" fmla="*/ 843 w 1641"/>
                  <a:gd name="T61" fmla="*/ 54 h 92"/>
                  <a:gd name="T62" fmla="*/ 852 w 1641"/>
                  <a:gd name="T63" fmla="*/ 61 h 92"/>
                  <a:gd name="T64" fmla="*/ 852 w 1641"/>
                  <a:gd name="T65" fmla="*/ 68 h 92"/>
                  <a:gd name="T66" fmla="*/ 795 w 1641"/>
                  <a:gd name="T67" fmla="*/ 77 h 92"/>
                  <a:gd name="T68" fmla="*/ 808 w 1641"/>
                  <a:gd name="T69" fmla="*/ 78 h 92"/>
                  <a:gd name="T70" fmla="*/ 724 w 1641"/>
                  <a:gd name="T71" fmla="*/ 83 h 92"/>
                  <a:gd name="T72" fmla="*/ 767 w 1641"/>
                  <a:gd name="T73" fmla="*/ 81 h 92"/>
                  <a:gd name="T74" fmla="*/ 794 w 1641"/>
                  <a:gd name="T75" fmla="*/ 81 h 92"/>
                  <a:gd name="T76" fmla="*/ 789 w 1641"/>
                  <a:gd name="T77" fmla="*/ 76 h 92"/>
                  <a:gd name="T78" fmla="*/ 802 w 1641"/>
                  <a:gd name="T79" fmla="*/ 24 h 92"/>
                  <a:gd name="T80" fmla="*/ 791 w 1641"/>
                  <a:gd name="T81" fmla="*/ 24 h 92"/>
                  <a:gd name="T82" fmla="*/ 779 w 1641"/>
                  <a:gd name="T83" fmla="*/ 15 h 92"/>
                  <a:gd name="T84" fmla="*/ 859 w 1641"/>
                  <a:gd name="T85" fmla="*/ 39 h 92"/>
                  <a:gd name="T86" fmla="*/ 852 w 1641"/>
                  <a:gd name="T87" fmla="*/ 36 h 92"/>
                  <a:gd name="T88" fmla="*/ 840 w 1641"/>
                  <a:gd name="T89" fmla="*/ 33 h 92"/>
                  <a:gd name="T90" fmla="*/ 837 w 1641"/>
                  <a:gd name="T91" fmla="*/ 54 h 92"/>
                  <a:gd name="T92" fmla="*/ 819 w 1641"/>
                  <a:gd name="T93" fmla="*/ 60 h 92"/>
                  <a:gd name="T94" fmla="*/ 823 w 1641"/>
                  <a:gd name="T95" fmla="*/ 52 h 92"/>
                  <a:gd name="T96" fmla="*/ 811 w 1641"/>
                  <a:gd name="T97" fmla="*/ 85 h 92"/>
                  <a:gd name="T98" fmla="*/ 965 w 1641"/>
                  <a:gd name="T99" fmla="*/ 76 h 92"/>
                  <a:gd name="T100" fmla="*/ 683 w 1641"/>
                  <a:gd name="T101" fmla="*/ 8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1" h="92">
                    <a:moveTo>
                      <a:pt x="985" y="76"/>
                    </a:moveTo>
                    <a:cubicBezTo>
                      <a:pt x="989" y="75"/>
                      <a:pt x="993" y="74"/>
                      <a:pt x="997" y="75"/>
                    </a:cubicBezTo>
                    <a:cubicBezTo>
                      <a:pt x="1025" y="78"/>
                      <a:pt x="1054" y="82"/>
                      <a:pt x="1082" y="86"/>
                    </a:cubicBezTo>
                    <a:cubicBezTo>
                      <a:pt x="1084" y="86"/>
                      <a:pt x="1086" y="86"/>
                      <a:pt x="1087" y="86"/>
                    </a:cubicBezTo>
                    <a:cubicBezTo>
                      <a:pt x="1272" y="86"/>
                      <a:pt x="1456" y="86"/>
                      <a:pt x="1641" y="86"/>
                    </a:cubicBezTo>
                    <a:cubicBezTo>
                      <a:pt x="1641" y="88"/>
                      <a:pt x="1641" y="90"/>
                      <a:pt x="1641" y="92"/>
                    </a:cubicBezTo>
                    <a:cubicBezTo>
                      <a:pt x="1638" y="92"/>
                      <a:pt x="1635" y="92"/>
                      <a:pt x="1632" y="92"/>
                    </a:cubicBezTo>
                    <a:cubicBezTo>
                      <a:pt x="1091" y="92"/>
                      <a:pt x="550" y="92"/>
                      <a:pt x="8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0"/>
                      <a:pt x="0" y="88"/>
                      <a:pt x="0" y="86"/>
                    </a:cubicBezTo>
                    <a:cubicBezTo>
                      <a:pt x="185" y="86"/>
                      <a:pt x="370" y="86"/>
                      <a:pt x="555" y="85"/>
                    </a:cubicBezTo>
                    <a:cubicBezTo>
                      <a:pt x="570" y="85"/>
                      <a:pt x="585" y="82"/>
                      <a:pt x="601" y="80"/>
                    </a:cubicBezTo>
                    <a:cubicBezTo>
                      <a:pt x="619" y="78"/>
                      <a:pt x="637" y="76"/>
                      <a:pt x="655" y="73"/>
                    </a:cubicBezTo>
                    <a:cubicBezTo>
                      <a:pt x="654" y="78"/>
                      <a:pt x="652" y="81"/>
                      <a:pt x="651" y="84"/>
                    </a:cubicBezTo>
                    <a:cubicBezTo>
                      <a:pt x="651" y="85"/>
                      <a:pt x="654" y="85"/>
                      <a:pt x="657" y="87"/>
                    </a:cubicBezTo>
                    <a:cubicBezTo>
                      <a:pt x="653" y="81"/>
                      <a:pt x="654" y="77"/>
                      <a:pt x="660" y="75"/>
                    </a:cubicBezTo>
                    <a:cubicBezTo>
                      <a:pt x="660" y="76"/>
                      <a:pt x="660" y="77"/>
                      <a:pt x="660" y="77"/>
                    </a:cubicBezTo>
                    <a:cubicBezTo>
                      <a:pt x="661" y="79"/>
                      <a:pt x="662" y="81"/>
                      <a:pt x="663" y="83"/>
                    </a:cubicBezTo>
                    <a:cubicBezTo>
                      <a:pt x="664" y="82"/>
                      <a:pt x="667" y="81"/>
                      <a:pt x="668" y="80"/>
                    </a:cubicBezTo>
                    <a:cubicBezTo>
                      <a:pt x="671" y="75"/>
                      <a:pt x="673" y="69"/>
                      <a:pt x="676" y="65"/>
                    </a:cubicBezTo>
                    <a:cubicBezTo>
                      <a:pt x="681" y="58"/>
                      <a:pt x="687" y="57"/>
                      <a:pt x="692" y="61"/>
                    </a:cubicBezTo>
                    <a:cubicBezTo>
                      <a:pt x="697" y="64"/>
                      <a:pt x="698" y="72"/>
                      <a:pt x="694" y="75"/>
                    </a:cubicBezTo>
                    <a:cubicBezTo>
                      <a:pt x="690" y="79"/>
                      <a:pt x="686" y="77"/>
                      <a:pt x="684" y="72"/>
                    </a:cubicBezTo>
                    <a:cubicBezTo>
                      <a:pt x="685" y="72"/>
                      <a:pt x="685" y="71"/>
                      <a:pt x="685" y="71"/>
                    </a:cubicBezTo>
                    <a:cubicBezTo>
                      <a:pt x="689" y="72"/>
                      <a:pt x="692" y="73"/>
                      <a:pt x="693" y="68"/>
                    </a:cubicBezTo>
                    <a:cubicBezTo>
                      <a:pt x="693" y="66"/>
                      <a:pt x="691" y="63"/>
                      <a:pt x="689" y="62"/>
                    </a:cubicBezTo>
                    <a:cubicBezTo>
                      <a:pt x="686" y="60"/>
                      <a:pt x="682" y="62"/>
                      <a:pt x="681" y="65"/>
                    </a:cubicBezTo>
                    <a:cubicBezTo>
                      <a:pt x="677" y="70"/>
                      <a:pt x="679" y="76"/>
                      <a:pt x="682" y="80"/>
                    </a:cubicBezTo>
                    <a:cubicBezTo>
                      <a:pt x="687" y="84"/>
                      <a:pt x="692" y="84"/>
                      <a:pt x="697" y="82"/>
                    </a:cubicBezTo>
                    <a:cubicBezTo>
                      <a:pt x="702" y="79"/>
                      <a:pt x="705" y="74"/>
                      <a:pt x="703" y="68"/>
                    </a:cubicBezTo>
                    <a:cubicBezTo>
                      <a:pt x="702" y="64"/>
                      <a:pt x="701" y="61"/>
                      <a:pt x="700" y="57"/>
                    </a:cubicBezTo>
                    <a:cubicBezTo>
                      <a:pt x="698" y="49"/>
                      <a:pt x="698" y="40"/>
                      <a:pt x="705" y="34"/>
                    </a:cubicBezTo>
                    <a:cubicBezTo>
                      <a:pt x="714" y="28"/>
                      <a:pt x="723" y="28"/>
                      <a:pt x="733" y="32"/>
                    </a:cubicBezTo>
                    <a:cubicBezTo>
                      <a:pt x="741" y="36"/>
                      <a:pt x="745" y="43"/>
                      <a:pt x="746" y="52"/>
                    </a:cubicBezTo>
                    <a:cubicBezTo>
                      <a:pt x="746" y="62"/>
                      <a:pt x="743" y="68"/>
                      <a:pt x="737" y="70"/>
                    </a:cubicBezTo>
                    <a:cubicBezTo>
                      <a:pt x="729" y="72"/>
                      <a:pt x="719" y="70"/>
                      <a:pt x="715" y="63"/>
                    </a:cubicBezTo>
                    <a:cubicBezTo>
                      <a:pt x="713" y="60"/>
                      <a:pt x="712" y="55"/>
                      <a:pt x="713" y="52"/>
                    </a:cubicBezTo>
                    <a:cubicBezTo>
                      <a:pt x="715" y="49"/>
                      <a:pt x="719" y="47"/>
                      <a:pt x="723" y="46"/>
                    </a:cubicBezTo>
                    <a:cubicBezTo>
                      <a:pt x="728" y="45"/>
                      <a:pt x="732" y="50"/>
                      <a:pt x="732" y="55"/>
                    </a:cubicBezTo>
                    <a:cubicBezTo>
                      <a:pt x="731" y="61"/>
                      <a:pt x="727" y="62"/>
                      <a:pt x="722" y="61"/>
                    </a:cubicBezTo>
                    <a:cubicBezTo>
                      <a:pt x="724" y="57"/>
                      <a:pt x="725" y="54"/>
                      <a:pt x="727" y="49"/>
                    </a:cubicBezTo>
                    <a:cubicBezTo>
                      <a:pt x="723" y="50"/>
                      <a:pt x="720" y="50"/>
                      <a:pt x="718" y="51"/>
                    </a:cubicBezTo>
                    <a:cubicBezTo>
                      <a:pt x="717" y="53"/>
                      <a:pt x="717" y="56"/>
                      <a:pt x="717" y="59"/>
                    </a:cubicBezTo>
                    <a:cubicBezTo>
                      <a:pt x="719" y="65"/>
                      <a:pt x="724" y="69"/>
                      <a:pt x="730" y="68"/>
                    </a:cubicBezTo>
                    <a:cubicBezTo>
                      <a:pt x="737" y="67"/>
                      <a:pt x="742" y="62"/>
                      <a:pt x="741" y="55"/>
                    </a:cubicBezTo>
                    <a:cubicBezTo>
                      <a:pt x="741" y="48"/>
                      <a:pt x="736" y="41"/>
                      <a:pt x="730" y="39"/>
                    </a:cubicBezTo>
                    <a:cubicBezTo>
                      <a:pt x="722" y="36"/>
                      <a:pt x="713" y="38"/>
                      <a:pt x="708" y="44"/>
                    </a:cubicBezTo>
                    <a:cubicBezTo>
                      <a:pt x="703" y="49"/>
                      <a:pt x="702" y="56"/>
                      <a:pt x="705" y="63"/>
                    </a:cubicBezTo>
                    <a:cubicBezTo>
                      <a:pt x="711" y="76"/>
                      <a:pt x="726" y="82"/>
                      <a:pt x="741" y="76"/>
                    </a:cubicBezTo>
                    <a:cubicBezTo>
                      <a:pt x="753" y="72"/>
                      <a:pt x="761" y="62"/>
                      <a:pt x="768" y="52"/>
                    </a:cubicBezTo>
                    <a:cubicBezTo>
                      <a:pt x="764" y="51"/>
                      <a:pt x="760" y="51"/>
                      <a:pt x="756" y="50"/>
                    </a:cubicBezTo>
                    <a:cubicBezTo>
                      <a:pt x="745" y="46"/>
                      <a:pt x="739" y="33"/>
                      <a:pt x="743" y="22"/>
                    </a:cubicBezTo>
                    <a:cubicBezTo>
                      <a:pt x="745" y="17"/>
                      <a:pt x="748" y="14"/>
                      <a:pt x="754" y="14"/>
                    </a:cubicBezTo>
                    <a:cubicBezTo>
                      <a:pt x="759" y="13"/>
                      <a:pt x="764" y="15"/>
                      <a:pt x="766" y="21"/>
                    </a:cubicBezTo>
                    <a:cubicBezTo>
                      <a:pt x="768" y="25"/>
                      <a:pt x="768" y="31"/>
                      <a:pt x="766" y="35"/>
                    </a:cubicBezTo>
                    <a:cubicBezTo>
                      <a:pt x="765" y="37"/>
                      <a:pt x="760" y="40"/>
                      <a:pt x="757" y="39"/>
                    </a:cubicBezTo>
                    <a:cubicBezTo>
                      <a:pt x="754" y="38"/>
                      <a:pt x="751" y="35"/>
                      <a:pt x="749" y="32"/>
                    </a:cubicBezTo>
                    <a:cubicBezTo>
                      <a:pt x="748" y="31"/>
                      <a:pt x="750" y="26"/>
                      <a:pt x="751" y="26"/>
                    </a:cubicBezTo>
                    <a:cubicBezTo>
                      <a:pt x="753" y="25"/>
                      <a:pt x="756" y="26"/>
                      <a:pt x="759" y="26"/>
                    </a:cubicBezTo>
                    <a:cubicBezTo>
                      <a:pt x="759" y="27"/>
                      <a:pt x="759" y="28"/>
                      <a:pt x="759" y="29"/>
                    </a:cubicBezTo>
                    <a:cubicBezTo>
                      <a:pt x="757" y="29"/>
                      <a:pt x="754" y="29"/>
                      <a:pt x="750" y="30"/>
                    </a:cubicBezTo>
                    <a:cubicBezTo>
                      <a:pt x="752" y="32"/>
                      <a:pt x="753" y="35"/>
                      <a:pt x="754" y="35"/>
                    </a:cubicBezTo>
                    <a:cubicBezTo>
                      <a:pt x="757" y="35"/>
                      <a:pt x="761" y="35"/>
                      <a:pt x="763" y="34"/>
                    </a:cubicBezTo>
                    <a:cubicBezTo>
                      <a:pt x="764" y="32"/>
                      <a:pt x="766" y="27"/>
                      <a:pt x="765" y="25"/>
                    </a:cubicBezTo>
                    <a:cubicBezTo>
                      <a:pt x="763" y="22"/>
                      <a:pt x="759" y="19"/>
                      <a:pt x="756" y="19"/>
                    </a:cubicBezTo>
                    <a:cubicBezTo>
                      <a:pt x="753" y="19"/>
                      <a:pt x="749" y="22"/>
                      <a:pt x="747" y="25"/>
                    </a:cubicBezTo>
                    <a:cubicBezTo>
                      <a:pt x="744" y="31"/>
                      <a:pt x="745" y="37"/>
                      <a:pt x="750" y="42"/>
                    </a:cubicBezTo>
                    <a:cubicBezTo>
                      <a:pt x="756" y="47"/>
                      <a:pt x="762" y="50"/>
                      <a:pt x="770" y="47"/>
                    </a:cubicBezTo>
                    <a:cubicBezTo>
                      <a:pt x="774" y="46"/>
                      <a:pt x="778" y="45"/>
                      <a:pt x="783" y="44"/>
                    </a:cubicBezTo>
                    <a:cubicBezTo>
                      <a:pt x="781" y="42"/>
                      <a:pt x="779" y="40"/>
                      <a:pt x="778" y="38"/>
                    </a:cubicBezTo>
                    <a:cubicBezTo>
                      <a:pt x="765" y="23"/>
                      <a:pt x="767" y="9"/>
                      <a:pt x="785" y="0"/>
                    </a:cubicBezTo>
                    <a:cubicBezTo>
                      <a:pt x="789" y="0"/>
                      <a:pt x="794" y="0"/>
                      <a:pt x="798" y="0"/>
                    </a:cubicBezTo>
                    <a:cubicBezTo>
                      <a:pt x="816" y="9"/>
                      <a:pt x="819" y="14"/>
                      <a:pt x="816" y="33"/>
                    </a:cubicBezTo>
                    <a:cubicBezTo>
                      <a:pt x="819" y="32"/>
                      <a:pt x="822" y="31"/>
                      <a:pt x="825" y="30"/>
                    </a:cubicBezTo>
                    <a:cubicBezTo>
                      <a:pt x="822" y="18"/>
                      <a:pt x="826" y="9"/>
                      <a:pt x="837" y="3"/>
                    </a:cubicBezTo>
                    <a:cubicBezTo>
                      <a:pt x="839" y="2"/>
                      <a:pt x="842" y="1"/>
                      <a:pt x="844" y="0"/>
                    </a:cubicBezTo>
                    <a:cubicBezTo>
                      <a:pt x="848" y="0"/>
                      <a:pt x="853" y="0"/>
                      <a:pt x="857" y="0"/>
                    </a:cubicBezTo>
                    <a:cubicBezTo>
                      <a:pt x="870" y="8"/>
                      <a:pt x="874" y="14"/>
                      <a:pt x="871" y="25"/>
                    </a:cubicBezTo>
                    <a:cubicBezTo>
                      <a:pt x="869" y="30"/>
                      <a:pt x="866" y="34"/>
                      <a:pt x="863" y="39"/>
                    </a:cubicBezTo>
                    <a:cubicBezTo>
                      <a:pt x="862" y="40"/>
                      <a:pt x="860" y="42"/>
                      <a:pt x="859" y="44"/>
                    </a:cubicBezTo>
                    <a:cubicBezTo>
                      <a:pt x="864" y="45"/>
                      <a:pt x="868" y="47"/>
                      <a:pt x="873" y="48"/>
                    </a:cubicBezTo>
                    <a:cubicBezTo>
                      <a:pt x="886" y="51"/>
                      <a:pt x="899" y="38"/>
                      <a:pt x="895" y="26"/>
                    </a:cubicBezTo>
                    <a:cubicBezTo>
                      <a:pt x="894" y="21"/>
                      <a:pt x="889" y="18"/>
                      <a:pt x="883" y="19"/>
                    </a:cubicBezTo>
                    <a:cubicBezTo>
                      <a:pt x="878" y="20"/>
                      <a:pt x="875" y="25"/>
                      <a:pt x="876" y="29"/>
                    </a:cubicBezTo>
                    <a:cubicBezTo>
                      <a:pt x="877" y="32"/>
                      <a:pt x="881" y="35"/>
                      <a:pt x="883" y="35"/>
                    </a:cubicBezTo>
                    <a:cubicBezTo>
                      <a:pt x="887" y="36"/>
                      <a:pt x="890" y="35"/>
                      <a:pt x="890" y="30"/>
                    </a:cubicBezTo>
                    <a:cubicBezTo>
                      <a:pt x="888" y="29"/>
                      <a:pt x="885" y="29"/>
                      <a:pt x="883" y="29"/>
                    </a:cubicBezTo>
                    <a:cubicBezTo>
                      <a:pt x="883" y="28"/>
                      <a:pt x="883" y="27"/>
                      <a:pt x="882" y="27"/>
                    </a:cubicBezTo>
                    <a:cubicBezTo>
                      <a:pt x="885" y="26"/>
                      <a:pt x="888" y="25"/>
                      <a:pt x="890" y="26"/>
                    </a:cubicBezTo>
                    <a:cubicBezTo>
                      <a:pt x="892" y="27"/>
                      <a:pt x="893" y="32"/>
                      <a:pt x="892" y="33"/>
                    </a:cubicBezTo>
                    <a:cubicBezTo>
                      <a:pt x="890" y="36"/>
                      <a:pt x="886" y="39"/>
                      <a:pt x="883" y="39"/>
                    </a:cubicBezTo>
                    <a:cubicBezTo>
                      <a:pt x="880" y="39"/>
                      <a:pt x="875" y="35"/>
                      <a:pt x="874" y="32"/>
                    </a:cubicBezTo>
                    <a:cubicBezTo>
                      <a:pt x="871" y="27"/>
                      <a:pt x="873" y="21"/>
                      <a:pt x="878" y="17"/>
                    </a:cubicBezTo>
                    <a:cubicBezTo>
                      <a:pt x="882" y="13"/>
                      <a:pt x="887" y="13"/>
                      <a:pt x="892" y="15"/>
                    </a:cubicBezTo>
                    <a:cubicBezTo>
                      <a:pt x="897" y="17"/>
                      <a:pt x="899" y="21"/>
                      <a:pt x="900" y="27"/>
                    </a:cubicBezTo>
                    <a:cubicBezTo>
                      <a:pt x="901" y="40"/>
                      <a:pt x="892" y="50"/>
                      <a:pt x="879" y="51"/>
                    </a:cubicBezTo>
                    <a:cubicBezTo>
                      <a:pt x="877" y="51"/>
                      <a:pt x="876" y="51"/>
                      <a:pt x="873" y="51"/>
                    </a:cubicBezTo>
                    <a:cubicBezTo>
                      <a:pt x="882" y="64"/>
                      <a:pt x="891" y="75"/>
                      <a:pt x="907" y="78"/>
                    </a:cubicBezTo>
                    <a:cubicBezTo>
                      <a:pt x="919" y="80"/>
                      <a:pt x="932" y="73"/>
                      <a:pt x="937" y="62"/>
                    </a:cubicBezTo>
                    <a:cubicBezTo>
                      <a:pt x="940" y="54"/>
                      <a:pt x="938" y="47"/>
                      <a:pt x="932" y="42"/>
                    </a:cubicBezTo>
                    <a:cubicBezTo>
                      <a:pt x="926" y="36"/>
                      <a:pt x="916" y="36"/>
                      <a:pt x="909" y="40"/>
                    </a:cubicBezTo>
                    <a:cubicBezTo>
                      <a:pt x="903" y="44"/>
                      <a:pt x="899" y="52"/>
                      <a:pt x="901" y="59"/>
                    </a:cubicBezTo>
                    <a:cubicBezTo>
                      <a:pt x="902" y="64"/>
                      <a:pt x="909" y="69"/>
                      <a:pt x="915" y="67"/>
                    </a:cubicBezTo>
                    <a:cubicBezTo>
                      <a:pt x="921" y="66"/>
                      <a:pt x="926" y="59"/>
                      <a:pt x="925" y="53"/>
                    </a:cubicBezTo>
                    <a:cubicBezTo>
                      <a:pt x="924" y="49"/>
                      <a:pt x="922" y="49"/>
                      <a:pt x="915" y="50"/>
                    </a:cubicBezTo>
                    <a:cubicBezTo>
                      <a:pt x="917" y="54"/>
                      <a:pt x="918" y="57"/>
                      <a:pt x="919" y="61"/>
                    </a:cubicBezTo>
                    <a:cubicBezTo>
                      <a:pt x="914" y="62"/>
                      <a:pt x="911" y="61"/>
                      <a:pt x="910" y="56"/>
                    </a:cubicBezTo>
                    <a:cubicBezTo>
                      <a:pt x="908" y="52"/>
                      <a:pt x="912" y="46"/>
                      <a:pt x="916" y="46"/>
                    </a:cubicBezTo>
                    <a:cubicBezTo>
                      <a:pt x="920" y="46"/>
                      <a:pt x="925" y="48"/>
                      <a:pt x="927" y="50"/>
                    </a:cubicBezTo>
                    <a:cubicBezTo>
                      <a:pt x="929" y="53"/>
                      <a:pt x="929" y="59"/>
                      <a:pt x="927" y="62"/>
                    </a:cubicBezTo>
                    <a:cubicBezTo>
                      <a:pt x="924" y="69"/>
                      <a:pt x="912" y="72"/>
                      <a:pt x="905" y="70"/>
                    </a:cubicBezTo>
                    <a:cubicBezTo>
                      <a:pt x="899" y="68"/>
                      <a:pt x="895" y="62"/>
                      <a:pt x="896" y="53"/>
                    </a:cubicBezTo>
                    <a:cubicBezTo>
                      <a:pt x="896" y="44"/>
                      <a:pt x="899" y="36"/>
                      <a:pt x="908" y="32"/>
                    </a:cubicBezTo>
                    <a:cubicBezTo>
                      <a:pt x="917" y="28"/>
                      <a:pt x="927" y="27"/>
                      <a:pt x="936" y="34"/>
                    </a:cubicBezTo>
                    <a:cubicBezTo>
                      <a:pt x="944" y="40"/>
                      <a:pt x="943" y="50"/>
                      <a:pt x="941" y="59"/>
                    </a:cubicBezTo>
                    <a:cubicBezTo>
                      <a:pt x="941" y="61"/>
                      <a:pt x="939" y="63"/>
                      <a:pt x="939" y="66"/>
                    </a:cubicBezTo>
                    <a:cubicBezTo>
                      <a:pt x="936" y="71"/>
                      <a:pt x="938" y="76"/>
                      <a:pt x="942" y="79"/>
                    </a:cubicBezTo>
                    <a:cubicBezTo>
                      <a:pt x="946" y="83"/>
                      <a:pt x="951" y="84"/>
                      <a:pt x="956" y="81"/>
                    </a:cubicBezTo>
                    <a:cubicBezTo>
                      <a:pt x="961" y="78"/>
                      <a:pt x="963" y="74"/>
                      <a:pt x="962" y="68"/>
                    </a:cubicBezTo>
                    <a:cubicBezTo>
                      <a:pt x="962" y="66"/>
                      <a:pt x="961" y="64"/>
                      <a:pt x="960" y="64"/>
                    </a:cubicBezTo>
                    <a:cubicBezTo>
                      <a:pt x="957" y="63"/>
                      <a:pt x="954" y="62"/>
                      <a:pt x="951" y="63"/>
                    </a:cubicBezTo>
                    <a:cubicBezTo>
                      <a:pt x="950" y="63"/>
                      <a:pt x="948" y="67"/>
                      <a:pt x="949" y="68"/>
                    </a:cubicBezTo>
                    <a:cubicBezTo>
                      <a:pt x="950" y="70"/>
                      <a:pt x="953" y="71"/>
                      <a:pt x="957" y="73"/>
                    </a:cubicBezTo>
                    <a:cubicBezTo>
                      <a:pt x="956" y="73"/>
                      <a:pt x="954" y="77"/>
                      <a:pt x="953" y="76"/>
                    </a:cubicBezTo>
                    <a:cubicBezTo>
                      <a:pt x="950" y="75"/>
                      <a:pt x="946" y="73"/>
                      <a:pt x="946" y="71"/>
                    </a:cubicBezTo>
                    <a:cubicBezTo>
                      <a:pt x="945" y="68"/>
                      <a:pt x="947" y="62"/>
                      <a:pt x="949" y="61"/>
                    </a:cubicBezTo>
                    <a:cubicBezTo>
                      <a:pt x="952" y="59"/>
                      <a:pt x="958" y="59"/>
                      <a:pt x="961" y="61"/>
                    </a:cubicBezTo>
                    <a:cubicBezTo>
                      <a:pt x="964" y="62"/>
                      <a:pt x="966" y="66"/>
                      <a:pt x="968" y="70"/>
                    </a:cubicBezTo>
                    <a:cubicBezTo>
                      <a:pt x="970" y="73"/>
                      <a:pt x="972" y="77"/>
                      <a:pt x="974" y="80"/>
                    </a:cubicBezTo>
                    <a:cubicBezTo>
                      <a:pt x="975" y="81"/>
                      <a:pt x="977" y="82"/>
                      <a:pt x="979" y="82"/>
                    </a:cubicBezTo>
                    <a:cubicBezTo>
                      <a:pt x="980" y="83"/>
                      <a:pt x="981" y="80"/>
                      <a:pt x="981" y="78"/>
                    </a:cubicBezTo>
                    <a:cubicBezTo>
                      <a:pt x="981" y="75"/>
                      <a:pt x="983" y="75"/>
                      <a:pt x="985" y="75"/>
                    </a:cubicBezTo>
                    <a:cubicBezTo>
                      <a:pt x="986" y="79"/>
                      <a:pt x="986" y="82"/>
                      <a:pt x="986" y="86"/>
                    </a:cubicBezTo>
                    <a:cubicBezTo>
                      <a:pt x="987" y="86"/>
                      <a:pt x="989" y="85"/>
                      <a:pt x="991" y="85"/>
                    </a:cubicBezTo>
                    <a:cubicBezTo>
                      <a:pt x="992" y="80"/>
                      <a:pt x="991" y="76"/>
                      <a:pt x="985" y="76"/>
                    </a:cubicBezTo>
                    <a:close/>
                    <a:moveTo>
                      <a:pt x="853" y="74"/>
                    </a:moveTo>
                    <a:cubicBezTo>
                      <a:pt x="852" y="74"/>
                      <a:pt x="852" y="74"/>
                      <a:pt x="852" y="75"/>
                    </a:cubicBezTo>
                    <a:cubicBezTo>
                      <a:pt x="850" y="74"/>
                      <a:pt x="848" y="73"/>
                      <a:pt x="847" y="71"/>
                    </a:cubicBezTo>
                    <a:cubicBezTo>
                      <a:pt x="846" y="70"/>
                      <a:pt x="847" y="67"/>
                      <a:pt x="848" y="66"/>
                    </a:cubicBezTo>
                    <a:cubicBezTo>
                      <a:pt x="850" y="65"/>
                      <a:pt x="853" y="64"/>
                      <a:pt x="855" y="64"/>
                    </a:cubicBezTo>
                    <a:cubicBezTo>
                      <a:pt x="859" y="66"/>
                      <a:pt x="862" y="72"/>
                      <a:pt x="859" y="76"/>
                    </a:cubicBezTo>
                    <a:cubicBezTo>
                      <a:pt x="856" y="79"/>
                      <a:pt x="851" y="82"/>
                      <a:pt x="848" y="81"/>
                    </a:cubicBezTo>
                    <a:cubicBezTo>
                      <a:pt x="844" y="80"/>
                      <a:pt x="840" y="77"/>
                      <a:pt x="838" y="73"/>
                    </a:cubicBezTo>
                    <a:cubicBezTo>
                      <a:pt x="837" y="70"/>
                      <a:pt x="839" y="65"/>
                      <a:pt x="841" y="62"/>
                    </a:cubicBezTo>
                    <a:cubicBezTo>
                      <a:pt x="846" y="57"/>
                      <a:pt x="852" y="56"/>
                      <a:pt x="859" y="58"/>
                    </a:cubicBezTo>
                    <a:cubicBezTo>
                      <a:pt x="865" y="61"/>
                      <a:pt x="868" y="65"/>
                      <a:pt x="869" y="72"/>
                    </a:cubicBezTo>
                    <a:cubicBezTo>
                      <a:pt x="870" y="75"/>
                      <a:pt x="872" y="79"/>
                      <a:pt x="875" y="81"/>
                    </a:cubicBezTo>
                    <a:cubicBezTo>
                      <a:pt x="876" y="82"/>
                      <a:pt x="880" y="80"/>
                      <a:pt x="884" y="79"/>
                    </a:cubicBezTo>
                    <a:cubicBezTo>
                      <a:pt x="883" y="80"/>
                      <a:pt x="882" y="83"/>
                      <a:pt x="881" y="85"/>
                    </a:cubicBezTo>
                    <a:cubicBezTo>
                      <a:pt x="901" y="85"/>
                      <a:pt x="921" y="85"/>
                      <a:pt x="940" y="85"/>
                    </a:cubicBezTo>
                    <a:cubicBezTo>
                      <a:pt x="938" y="81"/>
                      <a:pt x="936" y="77"/>
                      <a:pt x="934" y="73"/>
                    </a:cubicBezTo>
                    <a:cubicBezTo>
                      <a:pt x="931" y="75"/>
                      <a:pt x="929" y="77"/>
                      <a:pt x="926" y="78"/>
                    </a:cubicBezTo>
                    <a:cubicBezTo>
                      <a:pt x="914" y="86"/>
                      <a:pt x="900" y="86"/>
                      <a:pt x="888" y="77"/>
                    </a:cubicBezTo>
                    <a:cubicBezTo>
                      <a:pt x="883" y="72"/>
                      <a:pt x="879" y="67"/>
                      <a:pt x="875" y="61"/>
                    </a:cubicBezTo>
                    <a:cubicBezTo>
                      <a:pt x="864" y="45"/>
                      <a:pt x="859" y="44"/>
                      <a:pt x="843" y="54"/>
                    </a:cubicBezTo>
                    <a:cubicBezTo>
                      <a:pt x="842" y="54"/>
                      <a:pt x="842" y="54"/>
                      <a:pt x="841" y="55"/>
                    </a:cubicBezTo>
                    <a:cubicBezTo>
                      <a:pt x="833" y="60"/>
                      <a:pt x="830" y="67"/>
                      <a:pt x="832" y="75"/>
                    </a:cubicBezTo>
                    <a:cubicBezTo>
                      <a:pt x="835" y="83"/>
                      <a:pt x="840" y="86"/>
                      <a:pt x="851" y="86"/>
                    </a:cubicBezTo>
                    <a:cubicBezTo>
                      <a:pt x="859" y="85"/>
                      <a:pt x="866" y="74"/>
                      <a:pt x="862" y="67"/>
                    </a:cubicBezTo>
                    <a:cubicBezTo>
                      <a:pt x="860" y="62"/>
                      <a:pt x="856" y="60"/>
                      <a:pt x="852" y="61"/>
                    </a:cubicBezTo>
                    <a:cubicBezTo>
                      <a:pt x="848" y="62"/>
                      <a:pt x="844" y="64"/>
                      <a:pt x="843" y="67"/>
                    </a:cubicBezTo>
                    <a:cubicBezTo>
                      <a:pt x="842" y="69"/>
                      <a:pt x="843" y="74"/>
                      <a:pt x="845" y="76"/>
                    </a:cubicBezTo>
                    <a:cubicBezTo>
                      <a:pt x="846" y="78"/>
                      <a:pt x="850" y="78"/>
                      <a:pt x="852" y="78"/>
                    </a:cubicBezTo>
                    <a:cubicBezTo>
                      <a:pt x="854" y="77"/>
                      <a:pt x="855" y="74"/>
                      <a:pt x="855" y="72"/>
                    </a:cubicBezTo>
                    <a:cubicBezTo>
                      <a:pt x="856" y="71"/>
                      <a:pt x="854" y="69"/>
                      <a:pt x="852" y="68"/>
                    </a:cubicBezTo>
                    <a:cubicBezTo>
                      <a:pt x="852" y="68"/>
                      <a:pt x="852" y="69"/>
                      <a:pt x="851" y="69"/>
                    </a:cubicBezTo>
                    <a:cubicBezTo>
                      <a:pt x="852" y="71"/>
                      <a:pt x="852" y="72"/>
                      <a:pt x="853" y="74"/>
                    </a:cubicBezTo>
                    <a:close/>
                    <a:moveTo>
                      <a:pt x="790" y="67"/>
                    </a:moveTo>
                    <a:cubicBezTo>
                      <a:pt x="786" y="70"/>
                      <a:pt x="784" y="72"/>
                      <a:pt x="787" y="75"/>
                    </a:cubicBezTo>
                    <a:cubicBezTo>
                      <a:pt x="789" y="77"/>
                      <a:pt x="794" y="78"/>
                      <a:pt x="795" y="77"/>
                    </a:cubicBezTo>
                    <a:cubicBezTo>
                      <a:pt x="798" y="75"/>
                      <a:pt x="799" y="70"/>
                      <a:pt x="799" y="67"/>
                    </a:cubicBezTo>
                    <a:cubicBezTo>
                      <a:pt x="798" y="65"/>
                      <a:pt x="794" y="62"/>
                      <a:pt x="792" y="61"/>
                    </a:cubicBezTo>
                    <a:cubicBezTo>
                      <a:pt x="785" y="60"/>
                      <a:pt x="780" y="63"/>
                      <a:pt x="779" y="68"/>
                    </a:cubicBezTo>
                    <a:cubicBezTo>
                      <a:pt x="777" y="75"/>
                      <a:pt x="781" y="84"/>
                      <a:pt x="787" y="85"/>
                    </a:cubicBezTo>
                    <a:cubicBezTo>
                      <a:pt x="795" y="88"/>
                      <a:pt x="804" y="85"/>
                      <a:pt x="808" y="78"/>
                    </a:cubicBezTo>
                    <a:cubicBezTo>
                      <a:pt x="812" y="71"/>
                      <a:pt x="810" y="62"/>
                      <a:pt x="803" y="57"/>
                    </a:cubicBezTo>
                    <a:cubicBezTo>
                      <a:pt x="799" y="53"/>
                      <a:pt x="794" y="51"/>
                      <a:pt x="789" y="49"/>
                    </a:cubicBezTo>
                    <a:cubicBezTo>
                      <a:pt x="782" y="46"/>
                      <a:pt x="777" y="47"/>
                      <a:pt x="772" y="53"/>
                    </a:cubicBezTo>
                    <a:cubicBezTo>
                      <a:pt x="768" y="58"/>
                      <a:pt x="765" y="64"/>
                      <a:pt x="761" y="69"/>
                    </a:cubicBezTo>
                    <a:cubicBezTo>
                      <a:pt x="752" y="82"/>
                      <a:pt x="737" y="87"/>
                      <a:pt x="724" y="83"/>
                    </a:cubicBezTo>
                    <a:cubicBezTo>
                      <a:pt x="718" y="81"/>
                      <a:pt x="713" y="77"/>
                      <a:pt x="707" y="74"/>
                    </a:cubicBezTo>
                    <a:cubicBezTo>
                      <a:pt x="705" y="77"/>
                      <a:pt x="703" y="81"/>
                      <a:pt x="701" y="86"/>
                    </a:cubicBezTo>
                    <a:cubicBezTo>
                      <a:pt x="721" y="86"/>
                      <a:pt x="740" y="86"/>
                      <a:pt x="760" y="86"/>
                    </a:cubicBezTo>
                    <a:cubicBezTo>
                      <a:pt x="759" y="83"/>
                      <a:pt x="758" y="81"/>
                      <a:pt x="758" y="79"/>
                    </a:cubicBezTo>
                    <a:cubicBezTo>
                      <a:pt x="761" y="80"/>
                      <a:pt x="765" y="82"/>
                      <a:pt x="767" y="81"/>
                    </a:cubicBezTo>
                    <a:cubicBezTo>
                      <a:pt x="769" y="80"/>
                      <a:pt x="770" y="76"/>
                      <a:pt x="772" y="74"/>
                    </a:cubicBezTo>
                    <a:cubicBezTo>
                      <a:pt x="772" y="73"/>
                      <a:pt x="772" y="73"/>
                      <a:pt x="772" y="72"/>
                    </a:cubicBezTo>
                    <a:cubicBezTo>
                      <a:pt x="774" y="59"/>
                      <a:pt x="786" y="53"/>
                      <a:pt x="798" y="60"/>
                    </a:cubicBezTo>
                    <a:cubicBezTo>
                      <a:pt x="802" y="62"/>
                      <a:pt x="805" y="66"/>
                      <a:pt x="804" y="71"/>
                    </a:cubicBezTo>
                    <a:cubicBezTo>
                      <a:pt x="803" y="76"/>
                      <a:pt x="800" y="80"/>
                      <a:pt x="794" y="81"/>
                    </a:cubicBezTo>
                    <a:cubicBezTo>
                      <a:pt x="789" y="83"/>
                      <a:pt x="783" y="79"/>
                      <a:pt x="782" y="74"/>
                    </a:cubicBezTo>
                    <a:cubicBezTo>
                      <a:pt x="780" y="70"/>
                      <a:pt x="782" y="67"/>
                      <a:pt x="786" y="65"/>
                    </a:cubicBezTo>
                    <a:cubicBezTo>
                      <a:pt x="788" y="64"/>
                      <a:pt x="791" y="64"/>
                      <a:pt x="792" y="65"/>
                    </a:cubicBezTo>
                    <a:cubicBezTo>
                      <a:pt x="794" y="66"/>
                      <a:pt x="795" y="69"/>
                      <a:pt x="795" y="71"/>
                    </a:cubicBezTo>
                    <a:cubicBezTo>
                      <a:pt x="794" y="72"/>
                      <a:pt x="792" y="73"/>
                      <a:pt x="789" y="76"/>
                    </a:cubicBezTo>
                    <a:cubicBezTo>
                      <a:pt x="789" y="72"/>
                      <a:pt x="790" y="70"/>
                      <a:pt x="790" y="67"/>
                    </a:cubicBezTo>
                    <a:close/>
                    <a:moveTo>
                      <a:pt x="808" y="42"/>
                    </a:moveTo>
                    <a:cubicBezTo>
                      <a:pt x="798" y="44"/>
                      <a:pt x="791" y="42"/>
                      <a:pt x="786" y="36"/>
                    </a:cubicBezTo>
                    <a:cubicBezTo>
                      <a:pt x="782" y="31"/>
                      <a:pt x="783" y="26"/>
                      <a:pt x="788" y="22"/>
                    </a:cubicBezTo>
                    <a:cubicBezTo>
                      <a:pt x="792" y="19"/>
                      <a:pt x="800" y="20"/>
                      <a:pt x="802" y="24"/>
                    </a:cubicBezTo>
                    <a:cubicBezTo>
                      <a:pt x="803" y="27"/>
                      <a:pt x="802" y="30"/>
                      <a:pt x="801" y="33"/>
                    </a:cubicBezTo>
                    <a:cubicBezTo>
                      <a:pt x="800" y="34"/>
                      <a:pt x="797" y="33"/>
                      <a:pt x="794" y="33"/>
                    </a:cubicBezTo>
                    <a:cubicBezTo>
                      <a:pt x="794" y="33"/>
                      <a:pt x="794" y="32"/>
                      <a:pt x="794" y="31"/>
                    </a:cubicBezTo>
                    <a:cubicBezTo>
                      <a:pt x="797" y="30"/>
                      <a:pt x="803" y="32"/>
                      <a:pt x="800" y="26"/>
                    </a:cubicBezTo>
                    <a:cubicBezTo>
                      <a:pt x="798" y="22"/>
                      <a:pt x="794" y="22"/>
                      <a:pt x="791" y="24"/>
                    </a:cubicBezTo>
                    <a:cubicBezTo>
                      <a:pt x="788" y="26"/>
                      <a:pt x="784" y="29"/>
                      <a:pt x="787" y="33"/>
                    </a:cubicBezTo>
                    <a:cubicBezTo>
                      <a:pt x="790" y="38"/>
                      <a:pt x="795" y="40"/>
                      <a:pt x="801" y="39"/>
                    </a:cubicBezTo>
                    <a:cubicBezTo>
                      <a:pt x="807" y="38"/>
                      <a:pt x="812" y="36"/>
                      <a:pt x="813" y="30"/>
                    </a:cubicBezTo>
                    <a:cubicBezTo>
                      <a:pt x="815" y="22"/>
                      <a:pt x="810" y="11"/>
                      <a:pt x="803" y="8"/>
                    </a:cubicBezTo>
                    <a:cubicBezTo>
                      <a:pt x="796" y="5"/>
                      <a:pt x="785" y="8"/>
                      <a:pt x="779" y="15"/>
                    </a:cubicBezTo>
                    <a:cubicBezTo>
                      <a:pt x="774" y="22"/>
                      <a:pt x="774" y="31"/>
                      <a:pt x="781" y="37"/>
                    </a:cubicBezTo>
                    <a:cubicBezTo>
                      <a:pt x="789" y="44"/>
                      <a:pt x="797" y="49"/>
                      <a:pt x="806" y="55"/>
                    </a:cubicBezTo>
                    <a:cubicBezTo>
                      <a:pt x="807" y="49"/>
                      <a:pt x="807" y="46"/>
                      <a:pt x="808" y="42"/>
                    </a:cubicBezTo>
                    <a:close/>
                    <a:moveTo>
                      <a:pt x="837" y="54"/>
                    </a:moveTo>
                    <a:cubicBezTo>
                      <a:pt x="844" y="49"/>
                      <a:pt x="852" y="45"/>
                      <a:pt x="859" y="39"/>
                    </a:cubicBezTo>
                    <a:cubicBezTo>
                      <a:pt x="867" y="33"/>
                      <a:pt x="868" y="25"/>
                      <a:pt x="864" y="18"/>
                    </a:cubicBezTo>
                    <a:cubicBezTo>
                      <a:pt x="860" y="10"/>
                      <a:pt x="850" y="5"/>
                      <a:pt x="841" y="7"/>
                    </a:cubicBezTo>
                    <a:cubicBezTo>
                      <a:pt x="834" y="9"/>
                      <a:pt x="829" y="15"/>
                      <a:pt x="828" y="24"/>
                    </a:cubicBezTo>
                    <a:cubicBezTo>
                      <a:pt x="827" y="30"/>
                      <a:pt x="829" y="34"/>
                      <a:pt x="834" y="37"/>
                    </a:cubicBezTo>
                    <a:cubicBezTo>
                      <a:pt x="839" y="40"/>
                      <a:pt x="846" y="40"/>
                      <a:pt x="852" y="36"/>
                    </a:cubicBezTo>
                    <a:cubicBezTo>
                      <a:pt x="854" y="34"/>
                      <a:pt x="856" y="30"/>
                      <a:pt x="855" y="29"/>
                    </a:cubicBezTo>
                    <a:cubicBezTo>
                      <a:pt x="853" y="26"/>
                      <a:pt x="849" y="24"/>
                      <a:pt x="846" y="23"/>
                    </a:cubicBezTo>
                    <a:cubicBezTo>
                      <a:pt x="845" y="23"/>
                      <a:pt x="843" y="26"/>
                      <a:pt x="841" y="27"/>
                    </a:cubicBezTo>
                    <a:cubicBezTo>
                      <a:pt x="843" y="29"/>
                      <a:pt x="845" y="31"/>
                      <a:pt x="848" y="34"/>
                    </a:cubicBezTo>
                    <a:cubicBezTo>
                      <a:pt x="844" y="34"/>
                      <a:pt x="840" y="34"/>
                      <a:pt x="840" y="33"/>
                    </a:cubicBezTo>
                    <a:cubicBezTo>
                      <a:pt x="839" y="30"/>
                      <a:pt x="839" y="26"/>
                      <a:pt x="840" y="24"/>
                    </a:cubicBezTo>
                    <a:cubicBezTo>
                      <a:pt x="842" y="19"/>
                      <a:pt x="849" y="19"/>
                      <a:pt x="854" y="22"/>
                    </a:cubicBezTo>
                    <a:cubicBezTo>
                      <a:pt x="859" y="26"/>
                      <a:pt x="860" y="31"/>
                      <a:pt x="855" y="36"/>
                    </a:cubicBezTo>
                    <a:cubicBezTo>
                      <a:pt x="850" y="42"/>
                      <a:pt x="843" y="45"/>
                      <a:pt x="835" y="42"/>
                    </a:cubicBezTo>
                    <a:cubicBezTo>
                      <a:pt x="835" y="46"/>
                      <a:pt x="836" y="49"/>
                      <a:pt x="837" y="54"/>
                    </a:cubicBezTo>
                    <a:close/>
                    <a:moveTo>
                      <a:pt x="833" y="40"/>
                    </a:moveTo>
                    <a:cubicBezTo>
                      <a:pt x="829" y="37"/>
                      <a:pt x="826" y="33"/>
                      <a:pt x="824" y="34"/>
                    </a:cubicBezTo>
                    <a:cubicBezTo>
                      <a:pt x="820" y="35"/>
                      <a:pt x="817" y="39"/>
                      <a:pt x="815" y="42"/>
                    </a:cubicBezTo>
                    <a:cubicBezTo>
                      <a:pt x="813" y="44"/>
                      <a:pt x="813" y="47"/>
                      <a:pt x="813" y="49"/>
                    </a:cubicBezTo>
                    <a:cubicBezTo>
                      <a:pt x="814" y="53"/>
                      <a:pt x="816" y="57"/>
                      <a:pt x="819" y="60"/>
                    </a:cubicBezTo>
                    <a:cubicBezTo>
                      <a:pt x="820" y="61"/>
                      <a:pt x="825" y="60"/>
                      <a:pt x="826" y="59"/>
                    </a:cubicBezTo>
                    <a:cubicBezTo>
                      <a:pt x="828" y="55"/>
                      <a:pt x="829" y="51"/>
                      <a:pt x="829" y="48"/>
                    </a:cubicBezTo>
                    <a:cubicBezTo>
                      <a:pt x="829" y="46"/>
                      <a:pt x="826" y="43"/>
                      <a:pt x="824" y="42"/>
                    </a:cubicBezTo>
                    <a:cubicBezTo>
                      <a:pt x="823" y="42"/>
                      <a:pt x="820" y="45"/>
                      <a:pt x="819" y="46"/>
                    </a:cubicBezTo>
                    <a:cubicBezTo>
                      <a:pt x="820" y="48"/>
                      <a:pt x="822" y="50"/>
                      <a:pt x="823" y="52"/>
                    </a:cubicBezTo>
                    <a:cubicBezTo>
                      <a:pt x="822" y="55"/>
                      <a:pt x="819" y="56"/>
                      <a:pt x="817" y="53"/>
                    </a:cubicBezTo>
                    <a:cubicBezTo>
                      <a:pt x="813" y="47"/>
                      <a:pt x="816" y="40"/>
                      <a:pt x="823" y="39"/>
                    </a:cubicBezTo>
                    <a:cubicBezTo>
                      <a:pt x="825" y="39"/>
                      <a:pt x="828" y="40"/>
                      <a:pt x="833" y="40"/>
                    </a:cubicBezTo>
                    <a:close/>
                    <a:moveTo>
                      <a:pt x="815" y="63"/>
                    </a:moveTo>
                    <a:cubicBezTo>
                      <a:pt x="819" y="72"/>
                      <a:pt x="817" y="79"/>
                      <a:pt x="811" y="85"/>
                    </a:cubicBezTo>
                    <a:cubicBezTo>
                      <a:pt x="818" y="85"/>
                      <a:pt x="824" y="85"/>
                      <a:pt x="831" y="85"/>
                    </a:cubicBezTo>
                    <a:cubicBezTo>
                      <a:pt x="824" y="79"/>
                      <a:pt x="822" y="72"/>
                      <a:pt x="826" y="63"/>
                    </a:cubicBezTo>
                    <a:cubicBezTo>
                      <a:pt x="822" y="63"/>
                      <a:pt x="819" y="63"/>
                      <a:pt x="815" y="63"/>
                    </a:cubicBezTo>
                    <a:close/>
                    <a:moveTo>
                      <a:pt x="973" y="85"/>
                    </a:moveTo>
                    <a:cubicBezTo>
                      <a:pt x="970" y="82"/>
                      <a:pt x="967" y="79"/>
                      <a:pt x="965" y="76"/>
                    </a:cubicBezTo>
                    <a:cubicBezTo>
                      <a:pt x="962" y="80"/>
                      <a:pt x="960" y="82"/>
                      <a:pt x="958" y="85"/>
                    </a:cubicBezTo>
                    <a:cubicBezTo>
                      <a:pt x="963" y="85"/>
                      <a:pt x="968" y="85"/>
                      <a:pt x="973" y="85"/>
                    </a:cubicBezTo>
                    <a:close/>
                    <a:moveTo>
                      <a:pt x="677" y="77"/>
                    </a:moveTo>
                    <a:cubicBezTo>
                      <a:pt x="674" y="80"/>
                      <a:pt x="672" y="82"/>
                      <a:pt x="669" y="85"/>
                    </a:cubicBezTo>
                    <a:cubicBezTo>
                      <a:pt x="674" y="85"/>
                      <a:pt x="678" y="85"/>
                      <a:pt x="683" y="85"/>
                    </a:cubicBezTo>
                    <a:cubicBezTo>
                      <a:pt x="680" y="82"/>
                      <a:pt x="679" y="80"/>
                      <a:pt x="677" y="77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" name="Freeform 10"/>
              <p:cNvSpPr>
                <a:spLocks noEditPoints="1"/>
              </p:cNvSpPr>
              <p:nvPr/>
            </p:nvSpPr>
            <p:spPr bwMode="auto">
              <a:xfrm>
                <a:off x="3686" y="1023"/>
                <a:ext cx="5666" cy="317"/>
              </a:xfrm>
              <a:custGeom>
                <a:avLst/>
                <a:gdLst>
                  <a:gd name="T0" fmla="*/ 1037 w 1641"/>
                  <a:gd name="T1" fmla="*/ 12 h 91"/>
                  <a:gd name="T2" fmla="*/ 984 w 1641"/>
                  <a:gd name="T3" fmla="*/ 16 h 91"/>
                  <a:gd name="T4" fmla="*/ 974 w 1641"/>
                  <a:gd name="T5" fmla="*/ 11 h 91"/>
                  <a:gd name="T6" fmla="*/ 953 w 1641"/>
                  <a:gd name="T7" fmla="*/ 14 h 91"/>
                  <a:gd name="T8" fmla="*/ 953 w 1641"/>
                  <a:gd name="T9" fmla="*/ 29 h 91"/>
                  <a:gd name="T10" fmla="*/ 938 w 1641"/>
                  <a:gd name="T11" fmla="*/ 24 h 91"/>
                  <a:gd name="T12" fmla="*/ 905 w 1641"/>
                  <a:gd name="T13" fmla="*/ 21 h 91"/>
                  <a:gd name="T14" fmla="*/ 910 w 1641"/>
                  <a:gd name="T15" fmla="*/ 33 h 91"/>
                  <a:gd name="T16" fmla="*/ 915 w 1641"/>
                  <a:gd name="T17" fmla="*/ 41 h 91"/>
                  <a:gd name="T18" fmla="*/ 901 w 1641"/>
                  <a:gd name="T19" fmla="*/ 40 h 91"/>
                  <a:gd name="T20" fmla="*/ 900 w 1641"/>
                  <a:gd name="T21" fmla="*/ 15 h 91"/>
                  <a:gd name="T22" fmla="*/ 888 w 1641"/>
                  <a:gd name="T23" fmla="*/ 77 h 91"/>
                  <a:gd name="T24" fmla="*/ 890 w 1641"/>
                  <a:gd name="T25" fmla="*/ 65 h 91"/>
                  <a:gd name="T26" fmla="*/ 886 w 1641"/>
                  <a:gd name="T27" fmla="*/ 56 h 91"/>
                  <a:gd name="T28" fmla="*/ 895 w 1641"/>
                  <a:gd name="T29" fmla="*/ 64 h 91"/>
                  <a:gd name="T30" fmla="*/ 854 w 1641"/>
                  <a:gd name="T31" fmla="*/ 91 h 91"/>
                  <a:gd name="T32" fmla="*/ 802 w 1641"/>
                  <a:gd name="T33" fmla="*/ 89 h 91"/>
                  <a:gd name="T34" fmla="*/ 771 w 1641"/>
                  <a:gd name="T35" fmla="*/ 63 h 91"/>
                  <a:gd name="T36" fmla="*/ 747 w 1641"/>
                  <a:gd name="T37" fmla="*/ 66 h 91"/>
                  <a:gd name="T38" fmla="*/ 755 w 1641"/>
                  <a:gd name="T39" fmla="*/ 56 h 91"/>
                  <a:gd name="T40" fmla="*/ 750 w 1641"/>
                  <a:gd name="T41" fmla="*/ 56 h 91"/>
                  <a:gd name="T42" fmla="*/ 741 w 1641"/>
                  <a:gd name="T43" fmla="*/ 62 h 91"/>
                  <a:gd name="T44" fmla="*/ 706 w 1641"/>
                  <a:gd name="T45" fmla="*/ 26 h 91"/>
                  <a:gd name="T46" fmla="*/ 730 w 1641"/>
                  <a:gd name="T47" fmla="*/ 23 h 91"/>
                  <a:gd name="T48" fmla="*/ 732 w 1641"/>
                  <a:gd name="T49" fmla="*/ 35 h 91"/>
                  <a:gd name="T50" fmla="*/ 737 w 1641"/>
                  <a:gd name="T51" fmla="*/ 21 h 91"/>
                  <a:gd name="T52" fmla="*/ 703 w 1641"/>
                  <a:gd name="T53" fmla="*/ 22 h 91"/>
                  <a:gd name="T54" fmla="*/ 685 w 1641"/>
                  <a:gd name="T55" fmla="*/ 29 h 91"/>
                  <a:gd name="T56" fmla="*/ 689 w 1641"/>
                  <a:gd name="T57" fmla="*/ 14 h 91"/>
                  <a:gd name="T58" fmla="*/ 671 w 1641"/>
                  <a:gd name="T59" fmla="*/ 17 h 91"/>
                  <a:gd name="T60" fmla="*/ 653 w 1641"/>
                  <a:gd name="T61" fmla="*/ 7 h 91"/>
                  <a:gd name="T62" fmla="*/ 8 w 1641"/>
                  <a:gd name="T63" fmla="*/ 6 h 91"/>
                  <a:gd name="T64" fmla="*/ 1641 w 1641"/>
                  <a:gd name="T65" fmla="*/ 6 h 91"/>
                  <a:gd name="T66" fmla="*/ 838 w 1641"/>
                  <a:gd name="T67" fmla="*/ 19 h 91"/>
                  <a:gd name="T68" fmla="*/ 848 w 1641"/>
                  <a:gd name="T69" fmla="*/ 24 h 91"/>
                  <a:gd name="T70" fmla="*/ 854 w 1641"/>
                  <a:gd name="T71" fmla="*/ 23 h 91"/>
                  <a:gd name="T72" fmla="*/ 859 w 1641"/>
                  <a:gd name="T73" fmla="*/ 27 h 91"/>
                  <a:gd name="T74" fmla="*/ 856 w 1641"/>
                  <a:gd name="T75" fmla="*/ 43 h 91"/>
                  <a:gd name="T76" fmla="*/ 884 w 1641"/>
                  <a:gd name="T77" fmla="*/ 13 h 91"/>
                  <a:gd name="T78" fmla="*/ 787 w 1641"/>
                  <a:gd name="T79" fmla="*/ 42 h 91"/>
                  <a:gd name="T80" fmla="*/ 779 w 1641"/>
                  <a:gd name="T81" fmla="*/ 14 h 91"/>
                  <a:gd name="T82" fmla="*/ 794 w 1641"/>
                  <a:gd name="T83" fmla="*/ 13 h 91"/>
                  <a:gd name="T84" fmla="*/ 789 w 1641"/>
                  <a:gd name="T85" fmla="*/ 17 h 91"/>
                  <a:gd name="T86" fmla="*/ 782 w 1641"/>
                  <a:gd name="T87" fmla="*/ 16 h 91"/>
                  <a:gd name="T88" fmla="*/ 782 w 1641"/>
                  <a:gd name="T89" fmla="*/ 32 h 91"/>
                  <a:gd name="T90" fmla="*/ 758 w 1641"/>
                  <a:gd name="T91" fmla="*/ 6 h 91"/>
                  <a:gd name="T92" fmla="*/ 777 w 1641"/>
                  <a:gd name="T93" fmla="*/ 71 h 91"/>
                  <a:gd name="T94" fmla="*/ 789 w 1641"/>
                  <a:gd name="T95" fmla="*/ 56 h 91"/>
                  <a:gd name="T96" fmla="*/ 795 w 1641"/>
                  <a:gd name="T97" fmla="*/ 58 h 91"/>
                  <a:gd name="T98" fmla="*/ 787 w 1641"/>
                  <a:gd name="T99" fmla="*/ 54 h 91"/>
                  <a:gd name="T100" fmla="*/ 856 w 1641"/>
                  <a:gd name="T101" fmla="*/ 56 h 91"/>
                  <a:gd name="T102" fmla="*/ 841 w 1641"/>
                  <a:gd name="T103" fmla="*/ 57 h 91"/>
                  <a:gd name="T104" fmla="*/ 855 w 1641"/>
                  <a:gd name="T105" fmla="*/ 58 h 91"/>
                  <a:gd name="T106" fmla="*/ 863 w 1641"/>
                  <a:gd name="T107" fmla="*/ 74 h 91"/>
                  <a:gd name="T108" fmla="*/ 834 w 1641"/>
                  <a:gd name="T109" fmla="*/ 49 h 91"/>
                  <a:gd name="T110" fmla="*/ 820 w 1641"/>
                  <a:gd name="T111" fmla="*/ 36 h 91"/>
                  <a:gd name="T112" fmla="*/ 826 w 1641"/>
                  <a:gd name="T113" fmla="*/ 48 h 91"/>
                  <a:gd name="T114" fmla="*/ 818 w 1641"/>
                  <a:gd name="T115" fmla="*/ 54 h 91"/>
                  <a:gd name="T116" fmla="*/ 824 w 1641"/>
                  <a:gd name="T117" fmla="*/ 27 h 91"/>
                  <a:gd name="T118" fmla="*/ 916 w 1641"/>
                  <a:gd name="T119" fmla="*/ 7 h 91"/>
                  <a:gd name="T120" fmla="*/ 724 w 1641"/>
                  <a:gd name="T121" fmla="*/ 6 h 91"/>
                  <a:gd name="T122" fmla="*/ 965 w 1641"/>
                  <a:gd name="T123" fmla="*/ 14 h 91"/>
                  <a:gd name="T124" fmla="*/ 681 w 1641"/>
                  <a:gd name="T125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1" h="91">
                    <a:moveTo>
                      <a:pt x="1641" y="6"/>
                    </a:moveTo>
                    <a:cubicBezTo>
                      <a:pt x="1638" y="6"/>
                      <a:pt x="1635" y="6"/>
                      <a:pt x="1632" y="6"/>
                    </a:cubicBezTo>
                    <a:cubicBezTo>
                      <a:pt x="1457" y="6"/>
                      <a:pt x="1281" y="6"/>
                      <a:pt x="1106" y="6"/>
                    </a:cubicBezTo>
                    <a:cubicBezTo>
                      <a:pt x="1083" y="6"/>
                      <a:pt x="1060" y="9"/>
                      <a:pt x="1037" y="12"/>
                    </a:cubicBezTo>
                    <a:cubicBezTo>
                      <a:pt x="1020" y="14"/>
                      <a:pt x="1003" y="16"/>
                      <a:pt x="986" y="18"/>
                    </a:cubicBezTo>
                    <a:cubicBezTo>
                      <a:pt x="988" y="14"/>
                      <a:pt x="990" y="11"/>
                      <a:pt x="991" y="8"/>
                    </a:cubicBezTo>
                    <a:cubicBezTo>
                      <a:pt x="991" y="8"/>
                      <a:pt x="989" y="7"/>
                      <a:pt x="988" y="6"/>
                    </a:cubicBezTo>
                    <a:cubicBezTo>
                      <a:pt x="986" y="10"/>
                      <a:pt x="985" y="13"/>
                      <a:pt x="984" y="16"/>
                    </a:cubicBezTo>
                    <a:cubicBezTo>
                      <a:pt x="983" y="16"/>
                      <a:pt x="983" y="16"/>
                      <a:pt x="982" y="15"/>
                    </a:cubicBezTo>
                    <a:cubicBezTo>
                      <a:pt x="982" y="14"/>
                      <a:pt x="982" y="13"/>
                      <a:pt x="981" y="12"/>
                    </a:cubicBezTo>
                    <a:cubicBezTo>
                      <a:pt x="980" y="10"/>
                      <a:pt x="979" y="8"/>
                      <a:pt x="978" y="8"/>
                    </a:cubicBezTo>
                    <a:cubicBezTo>
                      <a:pt x="977" y="8"/>
                      <a:pt x="975" y="9"/>
                      <a:pt x="974" y="11"/>
                    </a:cubicBezTo>
                    <a:cubicBezTo>
                      <a:pt x="971" y="15"/>
                      <a:pt x="969" y="20"/>
                      <a:pt x="966" y="24"/>
                    </a:cubicBezTo>
                    <a:cubicBezTo>
                      <a:pt x="964" y="29"/>
                      <a:pt x="960" y="33"/>
                      <a:pt x="954" y="32"/>
                    </a:cubicBezTo>
                    <a:cubicBezTo>
                      <a:pt x="948" y="31"/>
                      <a:pt x="943" y="24"/>
                      <a:pt x="946" y="19"/>
                    </a:cubicBezTo>
                    <a:cubicBezTo>
                      <a:pt x="947" y="17"/>
                      <a:pt x="950" y="15"/>
                      <a:pt x="953" y="14"/>
                    </a:cubicBezTo>
                    <a:cubicBezTo>
                      <a:pt x="954" y="14"/>
                      <a:pt x="956" y="17"/>
                      <a:pt x="958" y="18"/>
                    </a:cubicBezTo>
                    <a:cubicBezTo>
                      <a:pt x="957" y="19"/>
                      <a:pt x="956" y="20"/>
                      <a:pt x="956" y="20"/>
                    </a:cubicBezTo>
                    <a:cubicBezTo>
                      <a:pt x="952" y="18"/>
                      <a:pt x="949" y="19"/>
                      <a:pt x="949" y="23"/>
                    </a:cubicBezTo>
                    <a:cubicBezTo>
                      <a:pt x="948" y="25"/>
                      <a:pt x="951" y="28"/>
                      <a:pt x="953" y="29"/>
                    </a:cubicBezTo>
                    <a:cubicBezTo>
                      <a:pt x="958" y="31"/>
                      <a:pt x="961" y="28"/>
                      <a:pt x="962" y="24"/>
                    </a:cubicBezTo>
                    <a:cubicBezTo>
                      <a:pt x="963" y="18"/>
                      <a:pt x="962" y="13"/>
                      <a:pt x="957" y="10"/>
                    </a:cubicBezTo>
                    <a:cubicBezTo>
                      <a:pt x="952" y="6"/>
                      <a:pt x="947" y="7"/>
                      <a:pt x="943" y="11"/>
                    </a:cubicBezTo>
                    <a:cubicBezTo>
                      <a:pt x="938" y="14"/>
                      <a:pt x="937" y="19"/>
                      <a:pt x="938" y="24"/>
                    </a:cubicBezTo>
                    <a:cubicBezTo>
                      <a:pt x="939" y="28"/>
                      <a:pt x="941" y="31"/>
                      <a:pt x="942" y="35"/>
                    </a:cubicBezTo>
                    <a:cubicBezTo>
                      <a:pt x="944" y="52"/>
                      <a:pt x="938" y="60"/>
                      <a:pt x="922" y="61"/>
                    </a:cubicBezTo>
                    <a:cubicBezTo>
                      <a:pt x="908" y="63"/>
                      <a:pt x="896" y="52"/>
                      <a:pt x="896" y="38"/>
                    </a:cubicBezTo>
                    <a:cubicBezTo>
                      <a:pt x="895" y="28"/>
                      <a:pt x="899" y="22"/>
                      <a:pt x="905" y="21"/>
                    </a:cubicBezTo>
                    <a:cubicBezTo>
                      <a:pt x="912" y="18"/>
                      <a:pt x="923" y="22"/>
                      <a:pt x="927" y="28"/>
                    </a:cubicBezTo>
                    <a:cubicBezTo>
                      <a:pt x="931" y="33"/>
                      <a:pt x="930" y="39"/>
                      <a:pt x="925" y="42"/>
                    </a:cubicBezTo>
                    <a:cubicBezTo>
                      <a:pt x="921" y="46"/>
                      <a:pt x="915" y="46"/>
                      <a:pt x="912" y="42"/>
                    </a:cubicBezTo>
                    <a:cubicBezTo>
                      <a:pt x="911" y="40"/>
                      <a:pt x="910" y="36"/>
                      <a:pt x="910" y="33"/>
                    </a:cubicBezTo>
                    <a:cubicBezTo>
                      <a:pt x="911" y="31"/>
                      <a:pt x="915" y="30"/>
                      <a:pt x="917" y="29"/>
                    </a:cubicBezTo>
                    <a:cubicBezTo>
                      <a:pt x="918" y="29"/>
                      <a:pt x="918" y="30"/>
                      <a:pt x="919" y="30"/>
                    </a:cubicBezTo>
                    <a:cubicBezTo>
                      <a:pt x="918" y="32"/>
                      <a:pt x="918" y="33"/>
                      <a:pt x="917" y="35"/>
                    </a:cubicBezTo>
                    <a:cubicBezTo>
                      <a:pt x="917" y="37"/>
                      <a:pt x="916" y="38"/>
                      <a:pt x="915" y="41"/>
                    </a:cubicBezTo>
                    <a:cubicBezTo>
                      <a:pt x="918" y="41"/>
                      <a:pt x="921" y="42"/>
                      <a:pt x="923" y="40"/>
                    </a:cubicBezTo>
                    <a:cubicBezTo>
                      <a:pt x="924" y="39"/>
                      <a:pt x="925" y="36"/>
                      <a:pt x="924" y="33"/>
                    </a:cubicBezTo>
                    <a:cubicBezTo>
                      <a:pt x="923" y="26"/>
                      <a:pt x="916" y="21"/>
                      <a:pt x="909" y="23"/>
                    </a:cubicBezTo>
                    <a:cubicBezTo>
                      <a:pt x="902" y="25"/>
                      <a:pt x="898" y="32"/>
                      <a:pt x="901" y="40"/>
                    </a:cubicBezTo>
                    <a:cubicBezTo>
                      <a:pt x="903" y="47"/>
                      <a:pt x="908" y="52"/>
                      <a:pt x="915" y="53"/>
                    </a:cubicBezTo>
                    <a:cubicBezTo>
                      <a:pt x="923" y="54"/>
                      <a:pt x="930" y="52"/>
                      <a:pt x="935" y="45"/>
                    </a:cubicBezTo>
                    <a:cubicBezTo>
                      <a:pt x="940" y="39"/>
                      <a:pt x="939" y="33"/>
                      <a:pt x="935" y="26"/>
                    </a:cubicBezTo>
                    <a:cubicBezTo>
                      <a:pt x="929" y="14"/>
                      <a:pt x="914" y="9"/>
                      <a:pt x="900" y="15"/>
                    </a:cubicBezTo>
                    <a:cubicBezTo>
                      <a:pt x="890" y="19"/>
                      <a:pt x="879" y="28"/>
                      <a:pt x="874" y="39"/>
                    </a:cubicBezTo>
                    <a:cubicBezTo>
                      <a:pt x="877" y="39"/>
                      <a:pt x="880" y="39"/>
                      <a:pt x="883" y="40"/>
                    </a:cubicBezTo>
                    <a:cubicBezTo>
                      <a:pt x="895" y="42"/>
                      <a:pt x="903" y="56"/>
                      <a:pt x="899" y="68"/>
                    </a:cubicBezTo>
                    <a:cubicBezTo>
                      <a:pt x="897" y="73"/>
                      <a:pt x="894" y="76"/>
                      <a:pt x="888" y="77"/>
                    </a:cubicBezTo>
                    <a:cubicBezTo>
                      <a:pt x="882" y="77"/>
                      <a:pt x="878" y="75"/>
                      <a:pt x="875" y="69"/>
                    </a:cubicBezTo>
                    <a:cubicBezTo>
                      <a:pt x="873" y="65"/>
                      <a:pt x="872" y="59"/>
                      <a:pt x="875" y="55"/>
                    </a:cubicBezTo>
                    <a:cubicBezTo>
                      <a:pt x="880" y="49"/>
                      <a:pt x="890" y="50"/>
                      <a:pt x="892" y="57"/>
                    </a:cubicBezTo>
                    <a:cubicBezTo>
                      <a:pt x="893" y="59"/>
                      <a:pt x="892" y="63"/>
                      <a:pt x="890" y="65"/>
                    </a:cubicBezTo>
                    <a:cubicBezTo>
                      <a:pt x="889" y="66"/>
                      <a:pt x="885" y="64"/>
                      <a:pt x="883" y="64"/>
                    </a:cubicBezTo>
                    <a:cubicBezTo>
                      <a:pt x="883" y="63"/>
                      <a:pt x="883" y="62"/>
                      <a:pt x="883" y="62"/>
                    </a:cubicBezTo>
                    <a:cubicBezTo>
                      <a:pt x="885" y="62"/>
                      <a:pt x="887" y="61"/>
                      <a:pt x="892" y="61"/>
                    </a:cubicBezTo>
                    <a:cubicBezTo>
                      <a:pt x="889" y="58"/>
                      <a:pt x="888" y="56"/>
                      <a:pt x="886" y="56"/>
                    </a:cubicBezTo>
                    <a:cubicBezTo>
                      <a:pt x="884" y="55"/>
                      <a:pt x="880" y="56"/>
                      <a:pt x="878" y="58"/>
                    </a:cubicBezTo>
                    <a:cubicBezTo>
                      <a:pt x="876" y="60"/>
                      <a:pt x="876" y="65"/>
                      <a:pt x="877" y="66"/>
                    </a:cubicBezTo>
                    <a:cubicBezTo>
                      <a:pt x="880" y="69"/>
                      <a:pt x="884" y="72"/>
                      <a:pt x="887" y="71"/>
                    </a:cubicBezTo>
                    <a:cubicBezTo>
                      <a:pt x="890" y="71"/>
                      <a:pt x="894" y="67"/>
                      <a:pt x="895" y="64"/>
                    </a:cubicBezTo>
                    <a:cubicBezTo>
                      <a:pt x="897" y="58"/>
                      <a:pt x="895" y="52"/>
                      <a:pt x="890" y="48"/>
                    </a:cubicBezTo>
                    <a:cubicBezTo>
                      <a:pt x="884" y="43"/>
                      <a:pt x="878" y="41"/>
                      <a:pt x="870" y="43"/>
                    </a:cubicBezTo>
                    <a:cubicBezTo>
                      <a:pt x="866" y="44"/>
                      <a:pt x="863" y="46"/>
                      <a:pt x="859" y="47"/>
                    </a:cubicBezTo>
                    <a:cubicBezTo>
                      <a:pt x="877" y="71"/>
                      <a:pt x="876" y="83"/>
                      <a:pt x="854" y="91"/>
                    </a:cubicBezTo>
                    <a:cubicBezTo>
                      <a:pt x="851" y="91"/>
                      <a:pt x="848" y="91"/>
                      <a:pt x="845" y="91"/>
                    </a:cubicBezTo>
                    <a:cubicBezTo>
                      <a:pt x="827" y="83"/>
                      <a:pt x="824" y="79"/>
                      <a:pt x="825" y="61"/>
                    </a:cubicBezTo>
                    <a:cubicBezTo>
                      <a:pt x="822" y="60"/>
                      <a:pt x="819" y="59"/>
                      <a:pt x="816" y="58"/>
                    </a:cubicBezTo>
                    <a:cubicBezTo>
                      <a:pt x="819" y="74"/>
                      <a:pt x="815" y="83"/>
                      <a:pt x="802" y="89"/>
                    </a:cubicBezTo>
                    <a:cubicBezTo>
                      <a:pt x="800" y="89"/>
                      <a:pt x="799" y="90"/>
                      <a:pt x="797" y="91"/>
                    </a:cubicBezTo>
                    <a:cubicBezTo>
                      <a:pt x="793" y="91"/>
                      <a:pt x="790" y="91"/>
                      <a:pt x="786" y="91"/>
                    </a:cubicBezTo>
                    <a:cubicBezTo>
                      <a:pt x="785" y="90"/>
                      <a:pt x="783" y="89"/>
                      <a:pt x="781" y="89"/>
                    </a:cubicBezTo>
                    <a:cubicBezTo>
                      <a:pt x="771" y="84"/>
                      <a:pt x="767" y="74"/>
                      <a:pt x="771" y="63"/>
                    </a:cubicBezTo>
                    <a:cubicBezTo>
                      <a:pt x="774" y="57"/>
                      <a:pt x="779" y="52"/>
                      <a:pt x="782" y="47"/>
                    </a:cubicBezTo>
                    <a:cubicBezTo>
                      <a:pt x="779" y="46"/>
                      <a:pt x="775" y="44"/>
                      <a:pt x="771" y="43"/>
                    </a:cubicBezTo>
                    <a:cubicBezTo>
                      <a:pt x="763" y="41"/>
                      <a:pt x="755" y="43"/>
                      <a:pt x="750" y="49"/>
                    </a:cubicBezTo>
                    <a:cubicBezTo>
                      <a:pt x="745" y="54"/>
                      <a:pt x="744" y="60"/>
                      <a:pt x="747" y="66"/>
                    </a:cubicBezTo>
                    <a:cubicBezTo>
                      <a:pt x="749" y="68"/>
                      <a:pt x="753" y="72"/>
                      <a:pt x="756" y="71"/>
                    </a:cubicBezTo>
                    <a:cubicBezTo>
                      <a:pt x="759" y="71"/>
                      <a:pt x="763" y="68"/>
                      <a:pt x="765" y="65"/>
                    </a:cubicBezTo>
                    <a:cubicBezTo>
                      <a:pt x="766" y="63"/>
                      <a:pt x="765" y="59"/>
                      <a:pt x="763" y="57"/>
                    </a:cubicBezTo>
                    <a:cubicBezTo>
                      <a:pt x="761" y="55"/>
                      <a:pt x="757" y="55"/>
                      <a:pt x="755" y="56"/>
                    </a:cubicBezTo>
                    <a:cubicBezTo>
                      <a:pt x="753" y="56"/>
                      <a:pt x="752" y="58"/>
                      <a:pt x="750" y="61"/>
                    </a:cubicBezTo>
                    <a:cubicBezTo>
                      <a:pt x="754" y="61"/>
                      <a:pt x="757" y="61"/>
                      <a:pt x="759" y="62"/>
                    </a:cubicBezTo>
                    <a:cubicBezTo>
                      <a:pt x="757" y="66"/>
                      <a:pt x="754" y="67"/>
                      <a:pt x="751" y="64"/>
                    </a:cubicBezTo>
                    <a:cubicBezTo>
                      <a:pt x="747" y="62"/>
                      <a:pt x="748" y="59"/>
                      <a:pt x="750" y="56"/>
                    </a:cubicBezTo>
                    <a:cubicBezTo>
                      <a:pt x="753" y="52"/>
                      <a:pt x="757" y="50"/>
                      <a:pt x="761" y="52"/>
                    </a:cubicBezTo>
                    <a:cubicBezTo>
                      <a:pt x="766" y="53"/>
                      <a:pt x="768" y="56"/>
                      <a:pt x="768" y="61"/>
                    </a:cubicBezTo>
                    <a:cubicBezTo>
                      <a:pt x="769" y="70"/>
                      <a:pt x="763" y="77"/>
                      <a:pt x="755" y="77"/>
                    </a:cubicBezTo>
                    <a:cubicBezTo>
                      <a:pt x="747" y="77"/>
                      <a:pt x="742" y="71"/>
                      <a:pt x="741" y="62"/>
                    </a:cubicBezTo>
                    <a:cubicBezTo>
                      <a:pt x="741" y="50"/>
                      <a:pt x="750" y="40"/>
                      <a:pt x="763" y="40"/>
                    </a:cubicBezTo>
                    <a:cubicBezTo>
                      <a:pt x="764" y="39"/>
                      <a:pt x="766" y="40"/>
                      <a:pt x="768" y="40"/>
                    </a:cubicBezTo>
                    <a:cubicBezTo>
                      <a:pt x="761" y="23"/>
                      <a:pt x="742" y="11"/>
                      <a:pt x="726" y="13"/>
                    </a:cubicBezTo>
                    <a:cubicBezTo>
                      <a:pt x="717" y="13"/>
                      <a:pt x="710" y="18"/>
                      <a:pt x="706" y="26"/>
                    </a:cubicBezTo>
                    <a:cubicBezTo>
                      <a:pt x="702" y="33"/>
                      <a:pt x="702" y="40"/>
                      <a:pt x="707" y="46"/>
                    </a:cubicBezTo>
                    <a:cubicBezTo>
                      <a:pt x="712" y="52"/>
                      <a:pt x="721" y="54"/>
                      <a:pt x="729" y="52"/>
                    </a:cubicBezTo>
                    <a:cubicBezTo>
                      <a:pt x="736" y="50"/>
                      <a:pt x="741" y="43"/>
                      <a:pt x="741" y="36"/>
                    </a:cubicBezTo>
                    <a:cubicBezTo>
                      <a:pt x="742" y="29"/>
                      <a:pt x="737" y="24"/>
                      <a:pt x="730" y="23"/>
                    </a:cubicBezTo>
                    <a:cubicBezTo>
                      <a:pt x="724" y="22"/>
                      <a:pt x="718" y="27"/>
                      <a:pt x="717" y="33"/>
                    </a:cubicBezTo>
                    <a:cubicBezTo>
                      <a:pt x="716" y="40"/>
                      <a:pt x="718" y="42"/>
                      <a:pt x="726" y="40"/>
                    </a:cubicBezTo>
                    <a:cubicBezTo>
                      <a:pt x="725" y="37"/>
                      <a:pt x="724" y="33"/>
                      <a:pt x="722" y="30"/>
                    </a:cubicBezTo>
                    <a:cubicBezTo>
                      <a:pt x="727" y="29"/>
                      <a:pt x="731" y="29"/>
                      <a:pt x="732" y="35"/>
                    </a:cubicBezTo>
                    <a:cubicBezTo>
                      <a:pt x="732" y="39"/>
                      <a:pt x="728" y="45"/>
                      <a:pt x="724" y="44"/>
                    </a:cubicBezTo>
                    <a:cubicBezTo>
                      <a:pt x="720" y="44"/>
                      <a:pt x="716" y="42"/>
                      <a:pt x="714" y="39"/>
                    </a:cubicBezTo>
                    <a:cubicBezTo>
                      <a:pt x="712" y="37"/>
                      <a:pt x="712" y="32"/>
                      <a:pt x="714" y="29"/>
                    </a:cubicBezTo>
                    <a:cubicBezTo>
                      <a:pt x="717" y="21"/>
                      <a:pt x="730" y="17"/>
                      <a:pt x="737" y="21"/>
                    </a:cubicBezTo>
                    <a:cubicBezTo>
                      <a:pt x="741" y="23"/>
                      <a:pt x="744" y="27"/>
                      <a:pt x="745" y="30"/>
                    </a:cubicBezTo>
                    <a:cubicBezTo>
                      <a:pt x="749" y="48"/>
                      <a:pt x="738" y="61"/>
                      <a:pt x="720" y="61"/>
                    </a:cubicBezTo>
                    <a:cubicBezTo>
                      <a:pt x="703" y="61"/>
                      <a:pt x="695" y="47"/>
                      <a:pt x="701" y="29"/>
                    </a:cubicBezTo>
                    <a:cubicBezTo>
                      <a:pt x="702" y="26"/>
                      <a:pt x="703" y="24"/>
                      <a:pt x="703" y="22"/>
                    </a:cubicBezTo>
                    <a:cubicBezTo>
                      <a:pt x="704" y="16"/>
                      <a:pt x="702" y="11"/>
                      <a:pt x="697" y="9"/>
                    </a:cubicBezTo>
                    <a:cubicBezTo>
                      <a:pt x="692" y="7"/>
                      <a:pt x="687" y="6"/>
                      <a:pt x="683" y="10"/>
                    </a:cubicBezTo>
                    <a:cubicBezTo>
                      <a:pt x="679" y="14"/>
                      <a:pt x="677" y="19"/>
                      <a:pt x="680" y="24"/>
                    </a:cubicBezTo>
                    <a:cubicBezTo>
                      <a:pt x="681" y="26"/>
                      <a:pt x="683" y="28"/>
                      <a:pt x="685" y="29"/>
                    </a:cubicBezTo>
                    <a:cubicBezTo>
                      <a:pt x="688" y="29"/>
                      <a:pt x="690" y="28"/>
                      <a:pt x="692" y="26"/>
                    </a:cubicBezTo>
                    <a:cubicBezTo>
                      <a:pt x="693" y="25"/>
                      <a:pt x="693" y="22"/>
                      <a:pt x="692" y="21"/>
                    </a:cubicBezTo>
                    <a:cubicBezTo>
                      <a:pt x="690" y="19"/>
                      <a:pt x="687" y="19"/>
                      <a:pt x="683" y="18"/>
                    </a:cubicBezTo>
                    <a:cubicBezTo>
                      <a:pt x="685" y="16"/>
                      <a:pt x="688" y="13"/>
                      <a:pt x="689" y="14"/>
                    </a:cubicBezTo>
                    <a:cubicBezTo>
                      <a:pt x="692" y="15"/>
                      <a:pt x="696" y="18"/>
                      <a:pt x="696" y="20"/>
                    </a:cubicBezTo>
                    <a:cubicBezTo>
                      <a:pt x="696" y="23"/>
                      <a:pt x="694" y="28"/>
                      <a:pt x="691" y="30"/>
                    </a:cubicBezTo>
                    <a:cubicBezTo>
                      <a:pt x="687" y="34"/>
                      <a:pt x="682" y="32"/>
                      <a:pt x="679" y="29"/>
                    </a:cubicBezTo>
                    <a:cubicBezTo>
                      <a:pt x="676" y="25"/>
                      <a:pt x="674" y="21"/>
                      <a:pt x="671" y="17"/>
                    </a:cubicBezTo>
                    <a:cubicBezTo>
                      <a:pt x="671" y="16"/>
                      <a:pt x="670" y="14"/>
                      <a:pt x="669" y="13"/>
                    </a:cubicBezTo>
                    <a:cubicBezTo>
                      <a:pt x="667" y="11"/>
                      <a:pt x="665" y="9"/>
                      <a:pt x="663" y="7"/>
                    </a:cubicBezTo>
                    <a:cubicBezTo>
                      <a:pt x="662" y="10"/>
                      <a:pt x="660" y="12"/>
                      <a:pt x="658" y="16"/>
                    </a:cubicBezTo>
                    <a:cubicBezTo>
                      <a:pt x="657" y="13"/>
                      <a:pt x="655" y="10"/>
                      <a:pt x="653" y="7"/>
                    </a:cubicBezTo>
                    <a:cubicBezTo>
                      <a:pt x="649" y="8"/>
                      <a:pt x="649" y="10"/>
                      <a:pt x="657" y="18"/>
                    </a:cubicBezTo>
                    <a:cubicBezTo>
                      <a:pt x="636" y="16"/>
                      <a:pt x="616" y="13"/>
                      <a:pt x="596" y="11"/>
                    </a:cubicBezTo>
                    <a:cubicBezTo>
                      <a:pt x="578" y="9"/>
                      <a:pt x="559" y="6"/>
                      <a:pt x="541" y="6"/>
                    </a:cubicBezTo>
                    <a:cubicBezTo>
                      <a:pt x="364" y="6"/>
                      <a:pt x="186" y="6"/>
                      <a:pt x="8" y="6"/>
                    </a:cubicBezTo>
                    <a:cubicBezTo>
                      <a:pt x="6" y="6"/>
                      <a:pt x="3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547" y="0"/>
                      <a:pt x="1094" y="0"/>
                      <a:pt x="1641" y="0"/>
                    </a:cubicBezTo>
                    <a:cubicBezTo>
                      <a:pt x="1641" y="2"/>
                      <a:pt x="1641" y="4"/>
                      <a:pt x="1641" y="6"/>
                    </a:cubicBezTo>
                    <a:close/>
                    <a:moveTo>
                      <a:pt x="884" y="13"/>
                    </a:moveTo>
                    <a:cubicBezTo>
                      <a:pt x="875" y="6"/>
                      <a:pt x="870" y="8"/>
                      <a:pt x="869" y="19"/>
                    </a:cubicBezTo>
                    <a:cubicBezTo>
                      <a:pt x="868" y="31"/>
                      <a:pt x="855" y="37"/>
                      <a:pt x="843" y="30"/>
                    </a:cubicBezTo>
                    <a:cubicBezTo>
                      <a:pt x="839" y="27"/>
                      <a:pt x="836" y="24"/>
                      <a:pt x="838" y="19"/>
                    </a:cubicBezTo>
                    <a:cubicBezTo>
                      <a:pt x="839" y="15"/>
                      <a:pt x="842" y="11"/>
                      <a:pt x="846" y="10"/>
                    </a:cubicBezTo>
                    <a:cubicBezTo>
                      <a:pt x="849" y="9"/>
                      <a:pt x="854" y="11"/>
                      <a:pt x="857" y="13"/>
                    </a:cubicBezTo>
                    <a:cubicBezTo>
                      <a:pt x="862" y="17"/>
                      <a:pt x="860" y="25"/>
                      <a:pt x="854" y="26"/>
                    </a:cubicBezTo>
                    <a:cubicBezTo>
                      <a:pt x="852" y="26"/>
                      <a:pt x="850" y="26"/>
                      <a:pt x="848" y="24"/>
                    </a:cubicBezTo>
                    <a:cubicBezTo>
                      <a:pt x="847" y="23"/>
                      <a:pt x="846" y="20"/>
                      <a:pt x="847" y="19"/>
                    </a:cubicBezTo>
                    <a:cubicBezTo>
                      <a:pt x="848" y="18"/>
                      <a:pt x="850" y="17"/>
                      <a:pt x="852" y="16"/>
                    </a:cubicBezTo>
                    <a:cubicBezTo>
                      <a:pt x="852" y="19"/>
                      <a:pt x="852" y="20"/>
                      <a:pt x="851" y="22"/>
                    </a:cubicBezTo>
                    <a:cubicBezTo>
                      <a:pt x="852" y="22"/>
                      <a:pt x="853" y="22"/>
                      <a:pt x="854" y="23"/>
                    </a:cubicBezTo>
                    <a:cubicBezTo>
                      <a:pt x="854" y="20"/>
                      <a:pt x="856" y="16"/>
                      <a:pt x="855" y="15"/>
                    </a:cubicBezTo>
                    <a:cubicBezTo>
                      <a:pt x="853" y="14"/>
                      <a:pt x="849" y="12"/>
                      <a:pt x="846" y="13"/>
                    </a:cubicBezTo>
                    <a:cubicBezTo>
                      <a:pt x="841" y="16"/>
                      <a:pt x="840" y="25"/>
                      <a:pt x="846" y="28"/>
                    </a:cubicBezTo>
                    <a:cubicBezTo>
                      <a:pt x="850" y="29"/>
                      <a:pt x="856" y="29"/>
                      <a:pt x="859" y="27"/>
                    </a:cubicBezTo>
                    <a:cubicBezTo>
                      <a:pt x="862" y="26"/>
                      <a:pt x="863" y="20"/>
                      <a:pt x="863" y="16"/>
                    </a:cubicBezTo>
                    <a:cubicBezTo>
                      <a:pt x="862" y="8"/>
                      <a:pt x="858" y="6"/>
                      <a:pt x="846" y="6"/>
                    </a:cubicBezTo>
                    <a:cubicBezTo>
                      <a:pt x="836" y="6"/>
                      <a:pt x="829" y="15"/>
                      <a:pt x="832" y="24"/>
                    </a:cubicBezTo>
                    <a:cubicBezTo>
                      <a:pt x="836" y="36"/>
                      <a:pt x="846" y="40"/>
                      <a:pt x="856" y="43"/>
                    </a:cubicBezTo>
                    <a:cubicBezTo>
                      <a:pt x="865" y="45"/>
                      <a:pt x="869" y="38"/>
                      <a:pt x="873" y="32"/>
                    </a:cubicBezTo>
                    <a:cubicBezTo>
                      <a:pt x="880" y="21"/>
                      <a:pt x="888" y="11"/>
                      <a:pt x="901" y="6"/>
                    </a:cubicBezTo>
                    <a:cubicBezTo>
                      <a:pt x="895" y="6"/>
                      <a:pt x="889" y="6"/>
                      <a:pt x="883" y="6"/>
                    </a:cubicBezTo>
                    <a:cubicBezTo>
                      <a:pt x="883" y="9"/>
                      <a:pt x="883" y="11"/>
                      <a:pt x="884" y="13"/>
                    </a:cubicBezTo>
                    <a:close/>
                    <a:moveTo>
                      <a:pt x="742" y="6"/>
                    </a:moveTo>
                    <a:cubicBezTo>
                      <a:pt x="754" y="11"/>
                      <a:pt x="762" y="21"/>
                      <a:pt x="768" y="32"/>
                    </a:cubicBezTo>
                    <a:cubicBezTo>
                      <a:pt x="770" y="34"/>
                      <a:pt x="771" y="36"/>
                      <a:pt x="772" y="38"/>
                    </a:cubicBezTo>
                    <a:cubicBezTo>
                      <a:pt x="776" y="43"/>
                      <a:pt x="781" y="45"/>
                      <a:pt x="787" y="42"/>
                    </a:cubicBezTo>
                    <a:cubicBezTo>
                      <a:pt x="793" y="39"/>
                      <a:pt x="800" y="36"/>
                      <a:pt x="806" y="31"/>
                    </a:cubicBezTo>
                    <a:cubicBezTo>
                      <a:pt x="812" y="25"/>
                      <a:pt x="811" y="13"/>
                      <a:pt x="804" y="9"/>
                    </a:cubicBezTo>
                    <a:cubicBezTo>
                      <a:pt x="800" y="6"/>
                      <a:pt x="794" y="7"/>
                      <a:pt x="789" y="6"/>
                    </a:cubicBezTo>
                    <a:cubicBezTo>
                      <a:pt x="783" y="5"/>
                      <a:pt x="781" y="9"/>
                      <a:pt x="779" y="14"/>
                    </a:cubicBezTo>
                    <a:cubicBezTo>
                      <a:pt x="777" y="19"/>
                      <a:pt x="777" y="24"/>
                      <a:pt x="782" y="27"/>
                    </a:cubicBezTo>
                    <a:cubicBezTo>
                      <a:pt x="786" y="30"/>
                      <a:pt x="791" y="31"/>
                      <a:pt x="796" y="28"/>
                    </a:cubicBezTo>
                    <a:cubicBezTo>
                      <a:pt x="798" y="26"/>
                      <a:pt x="799" y="22"/>
                      <a:pt x="799" y="20"/>
                    </a:cubicBezTo>
                    <a:cubicBezTo>
                      <a:pt x="799" y="17"/>
                      <a:pt x="796" y="14"/>
                      <a:pt x="794" y="13"/>
                    </a:cubicBezTo>
                    <a:cubicBezTo>
                      <a:pt x="792" y="12"/>
                      <a:pt x="788" y="14"/>
                      <a:pt x="787" y="16"/>
                    </a:cubicBezTo>
                    <a:cubicBezTo>
                      <a:pt x="786" y="17"/>
                      <a:pt x="787" y="20"/>
                      <a:pt x="787" y="22"/>
                    </a:cubicBezTo>
                    <a:cubicBezTo>
                      <a:pt x="788" y="22"/>
                      <a:pt x="789" y="22"/>
                      <a:pt x="790" y="22"/>
                    </a:cubicBezTo>
                    <a:cubicBezTo>
                      <a:pt x="790" y="20"/>
                      <a:pt x="789" y="19"/>
                      <a:pt x="789" y="17"/>
                    </a:cubicBezTo>
                    <a:cubicBezTo>
                      <a:pt x="790" y="16"/>
                      <a:pt x="790" y="16"/>
                      <a:pt x="791" y="16"/>
                    </a:cubicBezTo>
                    <a:cubicBezTo>
                      <a:pt x="792" y="18"/>
                      <a:pt x="795" y="21"/>
                      <a:pt x="795" y="22"/>
                    </a:cubicBezTo>
                    <a:cubicBezTo>
                      <a:pt x="793" y="24"/>
                      <a:pt x="791" y="26"/>
                      <a:pt x="788" y="26"/>
                    </a:cubicBezTo>
                    <a:cubicBezTo>
                      <a:pt x="784" y="27"/>
                      <a:pt x="779" y="20"/>
                      <a:pt x="782" y="16"/>
                    </a:cubicBezTo>
                    <a:cubicBezTo>
                      <a:pt x="784" y="13"/>
                      <a:pt x="789" y="10"/>
                      <a:pt x="792" y="9"/>
                    </a:cubicBezTo>
                    <a:cubicBezTo>
                      <a:pt x="798" y="8"/>
                      <a:pt x="801" y="12"/>
                      <a:pt x="803" y="17"/>
                    </a:cubicBezTo>
                    <a:cubicBezTo>
                      <a:pt x="805" y="22"/>
                      <a:pt x="804" y="26"/>
                      <a:pt x="800" y="29"/>
                    </a:cubicBezTo>
                    <a:cubicBezTo>
                      <a:pt x="795" y="33"/>
                      <a:pt x="789" y="34"/>
                      <a:pt x="782" y="32"/>
                    </a:cubicBezTo>
                    <a:cubicBezTo>
                      <a:pt x="776" y="30"/>
                      <a:pt x="773" y="25"/>
                      <a:pt x="772" y="19"/>
                    </a:cubicBezTo>
                    <a:cubicBezTo>
                      <a:pt x="772" y="15"/>
                      <a:pt x="770" y="11"/>
                      <a:pt x="768" y="10"/>
                    </a:cubicBezTo>
                    <a:cubicBezTo>
                      <a:pt x="766" y="8"/>
                      <a:pt x="761" y="10"/>
                      <a:pt x="758" y="11"/>
                    </a:cubicBezTo>
                    <a:cubicBezTo>
                      <a:pt x="758" y="10"/>
                      <a:pt x="758" y="8"/>
                      <a:pt x="758" y="6"/>
                    </a:cubicBezTo>
                    <a:cubicBezTo>
                      <a:pt x="753" y="6"/>
                      <a:pt x="747" y="6"/>
                      <a:pt x="742" y="6"/>
                    </a:cubicBezTo>
                    <a:close/>
                    <a:moveTo>
                      <a:pt x="807" y="36"/>
                    </a:moveTo>
                    <a:cubicBezTo>
                      <a:pt x="798" y="41"/>
                      <a:pt x="790" y="46"/>
                      <a:pt x="783" y="51"/>
                    </a:cubicBezTo>
                    <a:cubicBezTo>
                      <a:pt x="776" y="57"/>
                      <a:pt x="774" y="65"/>
                      <a:pt x="777" y="71"/>
                    </a:cubicBezTo>
                    <a:cubicBezTo>
                      <a:pt x="781" y="79"/>
                      <a:pt x="789" y="84"/>
                      <a:pt x="798" y="84"/>
                    </a:cubicBezTo>
                    <a:cubicBezTo>
                      <a:pt x="805" y="83"/>
                      <a:pt x="810" y="79"/>
                      <a:pt x="813" y="70"/>
                    </a:cubicBezTo>
                    <a:cubicBezTo>
                      <a:pt x="815" y="63"/>
                      <a:pt x="813" y="57"/>
                      <a:pt x="808" y="54"/>
                    </a:cubicBezTo>
                    <a:cubicBezTo>
                      <a:pt x="802" y="50"/>
                      <a:pt x="794" y="50"/>
                      <a:pt x="789" y="56"/>
                    </a:cubicBezTo>
                    <a:cubicBezTo>
                      <a:pt x="787" y="57"/>
                      <a:pt x="786" y="61"/>
                      <a:pt x="787" y="63"/>
                    </a:cubicBezTo>
                    <a:cubicBezTo>
                      <a:pt x="789" y="65"/>
                      <a:pt x="792" y="67"/>
                      <a:pt x="795" y="67"/>
                    </a:cubicBezTo>
                    <a:cubicBezTo>
                      <a:pt x="797" y="68"/>
                      <a:pt x="799" y="65"/>
                      <a:pt x="800" y="63"/>
                    </a:cubicBezTo>
                    <a:cubicBezTo>
                      <a:pt x="799" y="61"/>
                      <a:pt x="797" y="60"/>
                      <a:pt x="795" y="58"/>
                    </a:cubicBezTo>
                    <a:cubicBezTo>
                      <a:pt x="797" y="57"/>
                      <a:pt x="801" y="57"/>
                      <a:pt x="802" y="58"/>
                    </a:cubicBezTo>
                    <a:cubicBezTo>
                      <a:pt x="803" y="61"/>
                      <a:pt x="803" y="65"/>
                      <a:pt x="801" y="67"/>
                    </a:cubicBezTo>
                    <a:cubicBezTo>
                      <a:pt x="798" y="71"/>
                      <a:pt x="791" y="71"/>
                      <a:pt x="787" y="67"/>
                    </a:cubicBezTo>
                    <a:cubicBezTo>
                      <a:pt x="783" y="64"/>
                      <a:pt x="783" y="58"/>
                      <a:pt x="787" y="54"/>
                    </a:cubicBezTo>
                    <a:cubicBezTo>
                      <a:pt x="793" y="48"/>
                      <a:pt x="799" y="46"/>
                      <a:pt x="808" y="49"/>
                    </a:cubicBezTo>
                    <a:cubicBezTo>
                      <a:pt x="807" y="45"/>
                      <a:pt x="807" y="41"/>
                      <a:pt x="807" y="36"/>
                    </a:cubicBezTo>
                    <a:close/>
                    <a:moveTo>
                      <a:pt x="834" y="49"/>
                    </a:moveTo>
                    <a:cubicBezTo>
                      <a:pt x="844" y="45"/>
                      <a:pt x="851" y="49"/>
                      <a:pt x="856" y="56"/>
                    </a:cubicBezTo>
                    <a:cubicBezTo>
                      <a:pt x="858" y="57"/>
                      <a:pt x="858" y="62"/>
                      <a:pt x="857" y="64"/>
                    </a:cubicBezTo>
                    <a:cubicBezTo>
                      <a:pt x="854" y="67"/>
                      <a:pt x="850" y="69"/>
                      <a:pt x="846" y="70"/>
                    </a:cubicBezTo>
                    <a:cubicBezTo>
                      <a:pt x="844" y="70"/>
                      <a:pt x="840" y="67"/>
                      <a:pt x="839" y="64"/>
                    </a:cubicBezTo>
                    <a:cubicBezTo>
                      <a:pt x="838" y="63"/>
                      <a:pt x="840" y="59"/>
                      <a:pt x="841" y="57"/>
                    </a:cubicBezTo>
                    <a:cubicBezTo>
                      <a:pt x="842" y="56"/>
                      <a:pt x="845" y="57"/>
                      <a:pt x="846" y="57"/>
                    </a:cubicBezTo>
                    <a:cubicBezTo>
                      <a:pt x="844" y="60"/>
                      <a:pt x="841" y="63"/>
                      <a:pt x="842" y="64"/>
                    </a:cubicBezTo>
                    <a:cubicBezTo>
                      <a:pt x="843" y="68"/>
                      <a:pt x="847" y="69"/>
                      <a:pt x="850" y="67"/>
                    </a:cubicBezTo>
                    <a:cubicBezTo>
                      <a:pt x="854" y="65"/>
                      <a:pt x="857" y="63"/>
                      <a:pt x="855" y="58"/>
                    </a:cubicBezTo>
                    <a:cubicBezTo>
                      <a:pt x="853" y="54"/>
                      <a:pt x="844" y="50"/>
                      <a:pt x="839" y="51"/>
                    </a:cubicBezTo>
                    <a:cubicBezTo>
                      <a:pt x="832" y="53"/>
                      <a:pt x="828" y="58"/>
                      <a:pt x="828" y="63"/>
                    </a:cubicBezTo>
                    <a:cubicBezTo>
                      <a:pt x="827" y="71"/>
                      <a:pt x="833" y="81"/>
                      <a:pt x="840" y="83"/>
                    </a:cubicBezTo>
                    <a:cubicBezTo>
                      <a:pt x="848" y="85"/>
                      <a:pt x="858" y="81"/>
                      <a:pt x="863" y="74"/>
                    </a:cubicBezTo>
                    <a:cubicBezTo>
                      <a:pt x="868" y="67"/>
                      <a:pt x="867" y="59"/>
                      <a:pt x="860" y="52"/>
                    </a:cubicBezTo>
                    <a:cubicBezTo>
                      <a:pt x="853" y="47"/>
                      <a:pt x="845" y="42"/>
                      <a:pt x="836" y="36"/>
                    </a:cubicBezTo>
                    <a:cubicBezTo>
                      <a:pt x="836" y="40"/>
                      <a:pt x="836" y="42"/>
                      <a:pt x="836" y="43"/>
                    </a:cubicBezTo>
                    <a:cubicBezTo>
                      <a:pt x="836" y="45"/>
                      <a:pt x="835" y="46"/>
                      <a:pt x="834" y="49"/>
                    </a:cubicBezTo>
                    <a:close/>
                    <a:moveTo>
                      <a:pt x="830" y="51"/>
                    </a:moveTo>
                    <a:cubicBezTo>
                      <a:pt x="827" y="51"/>
                      <a:pt x="825" y="51"/>
                      <a:pt x="823" y="51"/>
                    </a:cubicBezTo>
                    <a:cubicBezTo>
                      <a:pt x="817" y="51"/>
                      <a:pt x="813" y="44"/>
                      <a:pt x="817" y="39"/>
                    </a:cubicBezTo>
                    <a:cubicBezTo>
                      <a:pt x="817" y="37"/>
                      <a:pt x="819" y="36"/>
                      <a:pt x="820" y="36"/>
                    </a:cubicBezTo>
                    <a:cubicBezTo>
                      <a:pt x="822" y="36"/>
                      <a:pt x="823" y="38"/>
                      <a:pt x="824" y="39"/>
                    </a:cubicBezTo>
                    <a:cubicBezTo>
                      <a:pt x="822" y="40"/>
                      <a:pt x="820" y="41"/>
                      <a:pt x="819" y="43"/>
                    </a:cubicBezTo>
                    <a:cubicBezTo>
                      <a:pt x="818" y="44"/>
                      <a:pt x="820" y="46"/>
                      <a:pt x="821" y="47"/>
                    </a:cubicBezTo>
                    <a:cubicBezTo>
                      <a:pt x="823" y="48"/>
                      <a:pt x="826" y="48"/>
                      <a:pt x="826" y="48"/>
                    </a:cubicBezTo>
                    <a:cubicBezTo>
                      <a:pt x="827" y="44"/>
                      <a:pt x="829" y="40"/>
                      <a:pt x="828" y="36"/>
                    </a:cubicBezTo>
                    <a:cubicBezTo>
                      <a:pt x="828" y="34"/>
                      <a:pt x="824" y="30"/>
                      <a:pt x="822" y="31"/>
                    </a:cubicBezTo>
                    <a:cubicBezTo>
                      <a:pt x="819" y="31"/>
                      <a:pt x="815" y="34"/>
                      <a:pt x="814" y="37"/>
                    </a:cubicBezTo>
                    <a:cubicBezTo>
                      <a:pt x="812" y="43"/>
                      <a:pt x="813" y="49"/>
                      <a:pt x="818" y="54"/>
                    </a:cubicBezTo>
                    <a:cubicBezTo>
                      <a:pt x="823" y="59"/>
                      <a:pt x="826" y="59"/>
                      <a:pt x="830" y="51"/>
                    </a:cubicBezTo>
                    <a:close/>
                    <a:moveTo>
                      <a:pt x="812" y="6"/>
                    </a:moveTo>
                    <a:cubicBezTo>
                      <a:pt x="818" y="13"/>
                      <a:pt x="818" y="20"/>
                      <a:pt x="815" y="28"/>
                    </a:cubicBezTo>
                    <a:cubicBezTo>
                      <a:pt x="819" y="28"/>
                      <a:pt x="822" y="27"/>
                      <a:pt x="824" y="27"/>
                    </a:cubicBezTo>
                    <a:cubicBezTo>
                      <a:pt x="825" y="20"/>
                      <a:pt x="826" y="13"/>
                      <a:pt x="827" y="6"/>
                    </a:cubicBezTo>
                    <a:cubicBezTo>
                      <a:pt x="823" y="6"/>
                      <a:pt x="818" y="6"/>
                      <a:pt x="812" y="6"/>
                    </a:cubicBezTo>
                    <a:close/>
                    <a:moveTo>
                      <a:pt x="939" y="7"/>
                    </a:moveTo>
                    <a:cubicBezTo>
                      <a:pt x="931" y="7"/>
                      <a:pt x="923" y="7"/>
                      <a:pt x="916" y="7"/>
                    </a:cubicBezTo>
                    <a:cubicBezTo>
                      <a:pt x="922" y="10"/>
                      <a:pt x="928" y="14"/>
                      <a:pt x="934" y="17"/>
                    </a:cubicBezTo>
                    <a:cubicBezTo>
                      <a:pt x="936" y="14"/>
                      <a:pt x="937" y="11"/>
                      <a:pt x="939" y="7"/>
                    </a:cubicBezTo>
                    <a:close/>
                    <a:moveTo>
                      <a:pt x="707" y="17"/>
                    </a:moveTo>
                    <a:cubicBezTo>
                      <a:pt x="713" y="13"/>
                      <a:pt x="718" y="10"/>
                      <a:pt x="724" y="6"/>
                    </a:cubicBezTo>
                    <a:cubicBezTo>
                      <a:pt x="717" y="6"/>
                      <a:pt x="710" y="6"/>
                      <a:pt x="703" y="6"/>
                    </a:cubicBezTo>
                    <a:cubicBezTo>
                      <a:pt x="704" y="10"/>
                      <a:pt x="706" y="14"/>
                      <a:pt x="707" y="17"/>
                    </a:cubicBezTo>
                    <a:close/>
                    <a:moveTo>
                      <a:pt x="960" y="7"/>
                    </a:moveTo>
                    <a:cubicBezTo>
                      <a:pt x="961" y="9"/>
                      <a:pt x="963" y="12"/>
                      <a:pt x="965" y="14"/>
                    </a:cubicBezTo>
                    <a:cubicBezTo>
                      <a:pt x="967" y="12"/>
                      <a:pt x="969" y="9"/>
                      <a:pt x="971" y="7"/>
                    </a:cubicBezTo>
                    <a:cubicBezTo>
                      <a:pt x="967" y="7"/>
                      <a:pt x="964" y="7"/>
                      <a:pt x="960" y="7"/>
                    </a:cubicBezTo>
                    <a:close/>
                    <a:moveTo>
                      <a:pt x="677" y="14"/>
                    </a:moveTo>
                    <a:cubicBezTo>
                      <a:pt x="678" y="11"/>
                      <a:pt x="679" y="9"/>
                      <a:pt x="681" y="7"/>
                    </a:cubicBezTo>
                    <a:cubicBezTo>
                      <a:pt x="678" y="7"/>
                      <a:pt x="675" y="7"/>
                      <a:pt x="671" y="7"/>
                    </a:cubicBezTo>
                    <a:cubicBezTo>
                      <a:pt x="673" y="9"/>
                      <a:pt x="674" y="11"/>
                      <a:pt x="677" y="14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9" name="图片 41" descr="未标题-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3923"/>
            <a:ext cx="12192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6"/>
          <p:cNvGrpSpPr/>
          <p:nvPr/>
        </p:nvGrpSpPr>
        <p:grpSpPr bwMode="auto">
          <a:xfrm>
            <a:off x="740932" y="1829118"/>
            <a:ext cx="3863975" cy="4516264"/>
            <a:chOff x="1809" y="2422"/>
            <a:chExt cx="3768" cy="6034"/>
          </a:xfrm>
        </p:grpSpPr>
        <p:sp>
          <p:nvSpPr>
            <p:cNvPr id="11" name="圆角矩形 26"/>
            <p:cNvSpPr/>
            <p:nvPr/>
          </p:nvSpPr>
          <p:spPr>
            <a:xfrm>
              <a:off x="1889" y="2501"/>
              <a:ext cx="3584" cy="5861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93"/>
            <p:cNvSpPr/>
            <p:nvPr/>
          </p:nvSpPr>
          <p:spPr>
            <a:xfrm>
              <a:off x="1809" y="2422"/>
              <a:ext cx="605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93"/>
            <p:cNvSpPr/>
            <p:nvPr/>
          </p:nvSpPr>
          <p:spPr>
            <a:xfrm rot="10800000">
              <a:off x="4972" y="7851"/>
              <a:ext cx="605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1011534" y="1941191"/>
            <a:ext cx="3512436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altLang="en-US" sz="2400" b="1" u="sng" dirty="0" smtClean="0">
                <a:latin typeface="Times New Roman" panose="02020603050405020304" pitchFamily="18" charset="0"/>
              </a:rPr>
              <a:t>Nghệ thuật:</a:t>
            </a:r>
            <a:endParaRPr lang="en-US" altLang="en-US" sz="2400" b="1" u="sng" dirty="0" smtClean="0">
              <a:latin typeface="Times New Roman" panose="02020603050405020304" pitchFamily="18" charset="0"/>
            </a:endParaRPr>
          </a:p>
        </p:txBody>
      </p:sp>
      <p:grpSp>
        <p:nvGrpSpPr>
          <p:cNvPr id="15" name="组合 33"/>
          <p:cNvGrpSpPr/>
          <p:nvPr/>
        </p:nvGrpSpPr>
        <p:grpSpPr bwMode="auto">
          <a:xfrm>
            <a:off x="4712534" y="1838643"/>
            <a:ext cx="3350808" cy="4506740"/>
            <a:chOff x="1809" y="2422"/>
            <a:chExt cx="3768" cy="6034"/>
          </a:xfrm>
        </p:grpSpPr>
        <p:sp>
          <p:nvSpPr>
            <p:cNvPr id="16" name="圆角矩形 34"/>
            <p:cNvSpPr/>
            <p:nvPr/>
          </p:nvSpPr>
          <p:spPr>
            <a:xfrm>
              <a:off x="1889" y="2502"/>
              <a:ext cx="3584" cy="585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17" name="矩形 93"/>
            <p:cNvSpPr/>
            <p:nvPr/>
          </p:nvSpPr>
          <p:spPr>
            <a:xfrm>
              <a:off x="1809" y="2422"/>
              <a:ext cx="604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18" name="矩形 93"/>
            <p:cNvSpPr/>
            <p:nvPr/>
          </p:nvSpPr>
          <p:spPr>
            <a:xfrm rot="10800000">
              <a:off x="4973" y="7851"/>
              <a:ext cx="604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</p:grp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975026" y="2053733"/>
            <a:ext cx="2825084" cy="437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 về mẹ gắn liền với sự biết ơn, tình yêu tha thiết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 vật trữ tình.</a:t>
            </a:r>
            <a:endParaRPr lang="vi-VN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970" y="2425917"/>
            <a:ext cx="3291826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thơ thất ngôn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Giọng điệu nhẹ nhàng, tha thiết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Sử dụng linh hoạt các biện pháp tu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Cách ngắt nhịp đều đặn, chủ yếu là 4/3, gieo vần chủ yếu là vần thông.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33"/>
          <p:cNvGrpSpPr/>
          <p:nvPr/>
        </p:nvGrpSpPr>
        <p:grpSpPr bwMode="auto">
          <a:xfrm>
            <a:off x="8353825" y="1845598"/>
            <a:ext cx="3350808" cy="4506740"/>
            <a:chOff x="1809" y="2422"/>
            <a:chExt cx="3768" cy="6034"/>
          </a:xfrm>
        </p:grpSpPr>
        <p:sp>
          <p:nvSpPr>
            <p:cNvPr id="23" name="圆角矩形 34"/>
            <p:cNvSpPr/>
            <p:nvPr/>
          </p:nvSpPr>
          <p:spPr>
            <a:xfrm>
              <a:off x="1889" y="2502"/>
              <a:ext cx="3584" cy="585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24" name="矩形 93"/>
            <p:cNvSpPr/>
            <p:nvPr/>
          </p:nvSpPr>
          <p:spPr>
            <a:xfrm>
              <a:off x="1809" y="2422"/>
              <a:ext cx="604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25" name="矩形 93"/>
            <p:cNvSpPr/>
            <p:nvPr/>
          </p:nvSpPr>
          <p:spPr>
            <a:xfrm rot="10800000">
              <a:off x="4973" y="7851"/>
              <a:ext cx="604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23157" y="1959054"/>
            <a:ext cx="259080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u="sng" dirty="0" smtClean="0"/>
              <a:t>3</a:t>
            </a:r>
            <a:r>
              <a:rPr lang="vi-VN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Ý nghĩa: </a:t>
            </a:r>
            <a:endParaRPr lang="vi-VN" sz="24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 đắp thêm tình cảm kính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người mẹ, trân trọng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tình cảm gia 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 cho n</a:t>
            </a:r>
            <a:r>
              <a:rPr lang="vi-VN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gười đọc.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711199" y="1228726"/>
            <a:ext cx="6615113" cy="3157537"/>
          </a:xfrm>
          <a:prstGeom prst="cloudCallout">
            <a:avLst>
              <a:gd name="adj1" fmla="val 39952"/>
              <a:gd name="adj2" fmla="val 662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những câu thơ/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dao viết về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021" y="582395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8521" y="3600813"/>
            <a:ext cx="4064907" cy="2438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1130300"/>
            <a:ext cx="11393715" cy="5415643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2904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1193" y="985156"/>
            <a:ext cx="3976914" cy="531587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70355" y="83140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78107" y="83140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rcRect l="77070" t="47262" r="22855" b="52565"/>
          <a:stretch>
            <a:fillRect/>
          </a:stretch>
        </p:blipFill>
        <p:spPr>
          <a:xfrm>
            <a:off x="6691536" y="3603604"/>
            <a:ext cx="3575" cy="6160"/>
          </a:xfrm>
          <a:custGeom>
            <a:avLst/>
            <a:gdLst>
              <a:gd name="connsiteX0" fmla="*/ 0 w 3575"/>
              <a:gd name="connsiteY0" fmla="*/ 0 h 6160"/>
              <a:gd name="connsiteX1" fmla="*/ 1499 w 3575"/>
              <a:gd name="connsiteY1" fmla="*/ 2550 h 6160"/>
              <a:gd name="connsiteX2" fmla="*/ 2854 w 3575"/>
              <a:gd name="connsiteY2" fmla="*/ 4971 h 6160"/>
              <a:gd name="connsiteX3" fmla="*/ 0 w 3575"/>
              <a:gd name="connsiteY3" fmla="*/ 0 h 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5" h="6160">
                <a:moveTo>
                  <a:pt x="0" y="0"/>
                </a:moveTo>
                <a:lnTo>
                  <a:pt x="1499" y="2550"/>
                </a:lnTo>
                <a:cubicBezTo>
                  <a:pt x="3939" y="6728"/>
                  <a:pt x="4002" y="6909"/>
                  <a:pt x="2854" y="4971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256084" y="957022"/>
            <a:ext cx="175240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480" y="1714037"/>
            <a:ext cx="7787640" cy="46288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rcRect l="53343" t="-1574" r="43725" b="100000"/>
          <a:stretch>
            <a:fillRect/>
          </a:stretch>
        </p:blipFill>
        <p:spPr>
          <a:xfrm>
            <a:off x="2027782" y="2291987"/>
            <a:ext cx="52782" cy="40029"/>
          </a:xfrm>
          <a:custGeom>
            <a:avLst/>
            <a:gdLst>
              <a:gd name="connsiteX0" fmla="*/ 26391 w 52782"/>
              <a:gd name="connsiteY0" fmla="*/ 0 h 40029"/>
              <a:gd name="connsiteX1" fmla="*/ 52782 w 52782"/>
              <a:gd name="connsiteY1" fmla="*/ 40029 h 40029"/>
              <a:gd name="connsiteX2" fmla="*/ 0 w 52782"/>
              <a:gd name="connsiteY2" fmla="*/ 40029 h 40029"/>
              <a:gd name="connsiteX3" fmla="*/ 26391 w 52782"/>
              <a:gd name="connsiteY3" fmla="*/ 0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" h="40029">
                <a:moveTo>
                  <a:pt x="26391" y="0"/>
                </a:moveTo>
                <a:lnTo>
                  <a:pt x="52782" y="40029"/>
                </a:lnTo>
                <a:lnTo>
                  <a:pt x="0" y="40029"/>
                </a:lnTo>
                <a:lnTo>
                  <a:pt x="26391" y="0"/>
                </a:lnTo>
                <a:close/>
              </a:path>
            </a:pathLst>
          </a:cu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rcRect l="100000" t="46946" r="-5779" b="44467"/>
          <a:stretch>
            <a:fillRect/>
          </a:stretch>
        </p:blipFill>
        <p:spPr>
          <a:xfrm>
            <a:off x="2867704" y="3525927"/>
            <a:ext cx="104034" cy="218394"/>
          </a:xfrm>
          <a:custGeom>
            <a:avLst/>
            <a:gdLst>
              <a:gd name="connsiteX0" fmla="*/ 0 w 104034"/>
              <a:gd name="connsiteY0" fmla="*/ 0 h 218394"/>
              <a:gd name="connsiteX1" fmla="*/ 104034 w 104034"/>
              <a:gd name="connsiteY1" fmla="*/ 157794 h 218394"/>
              <a:gd name="connsiteX2" fmla="*/ 0 w 104034"/>
              <a:gd name="connsiteY2" fmla="*/ 218394 h 218394"/>
              <a:gd name="connsiteX3" fmla="*/ 0 w 104034"/>
              <a:gd name="connsiteY3" fmla="*/ 0 h 21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34" h="218394">
                <a:moveTo>
                  <a:pt x="0" y="0"/>
                </a:moveTo>
                <a:lnTo>
                  <a:pt x="104034" y="157794"/>
                </a:lnTo>
                <a:lnTo>
                  <a:pt x="0" y="21839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rcRect l="23467" t="-12937" r="73680" b="100000"/>
          <a:stretch>
            <a:fillRect/>
          </a:stretch>
        </p:blipFill>
        <p:spPr>
          <a:xfrm>
            <a:off x="1798320" y="1957192"/>
            <a:ext cx="86676" cy="277248"/>
          </a:xfrm>
          <a:custGeom>
            <a:avLst/>
            <a:gdLst>
              <a:gd name="connsiteX0" fmla="*/ 0 w 86676"/>
              <a:gd name="connsiteY0" fmla="*/ 0 h 277248"/>
              <a:gd name="connsiteX1" fmla="*/ 86676 w 86676"/>
              <a:gd name="connsiteY1" fmla="*/ 0 h 277248"/>
              <a:gd name="connsiteX2" fmla="*/ 86676 w 86676"/>
              <a:gd name="connsiteY2" fmla="*/ 277248 h 277248"/>
              <a:gd name="connsiteX3" fmla="*/ 0 w 86676"/>
              <a:gd name="connsiteY3" fmla="*/ 277248 h 277248"/>
              <a:gd name="connsiteX4" fmla="*/ 0 w 86676"/>
              <a:gd name="connsiteY4" fmla="*/ 0 h 27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277248">
                <a:moveTo>
                  <a:pt x="0" y="0"/>
                </a:moveTo>
                <a:lnTo>
                  <a:pt x="86676" y="0"/>
                </a:lnTo>
                <a:lnTo>
                  <a:pt x="86676" y="277248"/>
                </a:lnTo>
                <a:lnTo>
                  <a:pt x="0" y="2772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rcRect l="75400" t="-12937" r="21747" b="100000"/>
          <a:stretch>
            <a:fillRect/>
          </a:stretch>
        </p:blipFill>
        <p:spPr>
          <a:xfrm>
            <a:off x="3376287" y="1957192"/>
            <a:ext cx="86676" cy="277248"/>
          </a:xfrm>
          <a:custGeom>
            <a:avLst/>
            <a:gdLst>
              <a:gd name="connsiteX0" fmla="*/ 0 w 86676"/>
              <a:gd name="connsiteY0" fmla="*/ 0 h 277248"/>
              <a:gd name="connsiteX1" fmla="*/ 86676 w 86676"/>
              <a:gd name="connsiteY1" fmla="*/ 0 h 277248"/>
              <a:gd name="connsiteX2" fmla="*/ 86676 w 86676"/>
              <a:gd name="connsiteY2" fmla="*/ 277248 h 277248"/>
              <a:gd name="connsiteX3" fmla="*/ 0 w 86676"/>
              <a:gd name="connsiteY3" fmla="*/ 277248 h 277248"/>
              <a:gd name="connsiteX4" fmla="*/ 0 w 86676"/>
              <a:gd name="connsiteY4" fmla="*/ 0 h 27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277248">
                <a:moveTo>
                  <a:pt x="0" y="0"/>
                </a:moveTo>
                <a:lnTo>
                  <a:pt x="86676" y="0"/>
                </a:lnTo>
                <a:lnTo>
                  <a:pt x="86676" y="277248"/>
                </a:lnTo>
                <a:lnTo>
                  <a:pt x="0" y="2772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rcRect l="48990" t="-9795" r="48158" b="100000"/>
          <a:stretch>
            <a:fillRect/>
          </a:stretch>
        </p:blipFill>
        <p:spPr>
          <a:xfrm>
            <a:off x="2573813" y="2024517"/>
            <a:ext cx="86676" cy="209923"/>
          </a:xfrm>
          <a:custGeom>
            <a:avLst/>
            <a:gdLst>
              <a:gd name="connsiteX0" fmla="*/ 0 w 86676"/>
              <a:gd name="connsiteY0" fmla="*/ 0 h 209923"/>
              <a:gd name="connsiteX1" fmla="*/ 86676 w 86676"/>
              <a:gd name="connsiteY1" fmla="*/ 0 h 209923"/>
              <a:gd name="connsiteX2" fmla="*/ 86676 w 86676"/>
              <a:gd name="connsiteY2" fmla="*/ 209923 h 209923"/>
              <a:gd name="connsiteX3" fmla="*/ 0 w 86676"/>
              <a:gd name="connsiteY3" fmla="*/ 209923 h 209923"/>
              <a:gd name="connsiteX4" fmla="*/ 0 w 86676"/>
              <a:gd name="connsiteY4" fmla="*/ 0 h 20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209923">
                <a:moveTo>
                  <a:pt x="0" y="0"/>
                </a:moveTo>
                <a:lnTo>
                  <a:pt x="86676" y="0"/>
                </a:lnTo>
                <a:lnTo>
                  <a:pt x="86676" y="209923"/>
                </a:lnTo>
                <a:lnTo>
                  <a:pt x="0" y="2099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23467" t="100000" r="73680" b="-21838"/>
          <a:stretch>
            <a:fillRect/>
          </a:stretch>
        </p:blipFill>
        <p:spPr>
          <a:xfrm>
            <a:off x="1798320" y="4377565"/>
            <a:ext cx="86676" cy="468006"/>
          </a:xfrm>
          <a:custGeom>
            <a:avLst/>
            <a:gdLst>
              <a:gd name="connsiteX0" fmla="*/ 0 w 86676"/>
              <a:gd name="connsiteY0" fmla="*/ 0 h 468006"/>
              <a:gd name="connsiteX1" fmla="*/ 86676 w 86676"/>
              <a:gd name="connsiteY1" fmla="*/ 0 h 468006"/>
              <a:gd name="connsiteX2" fmla="*/ 86676 w 86676"/>
              <a:gd name="connsiteY2" fmla="*/ 468006 h 468006"/>
              <a:gd name="connsiteX3" fmla="*/ 0 w 86676"/>
              <a:gd name="connsiteY3" fmla="*/ 468006 h 468006"/>
              <a:gd name="connsiteX4" fmla="*/ 0 w 86676"/>
              <a:gd name="connsiteY4" fmla="*/ 0 h 46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468006">
                <a:moveTo>
                  <a:pt x="0" y="0"/>
                </a:moveTo>
                <a:lnTo>
                  <a:pt x="86676" y="0"/>
                </a:lnTo>
                <a:lnTo>
                  <a:pt x="86676" y="468006"/>
                </a:lnTo>
                <a:lnTo>
                  <a:pt x="0" y="4680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rcRect l="48990" t="100000" r="48158" b="-24979"/>
          <a:stretch>
            <a:fillRect/>
          </a:stretch>
        </p:blipFill>
        <p:spPr>
          <a:xfrm>
            <a:off x="2573813" y="4377565"/>
            <a:ext cx="86676" cy="535331"/>
          </a:xfrm>
          <a:custGeom>
            <a:avLst/>
            <a:gdLst>
              <a:gd name="connsiteX0" fmla="*/ 0 w 86676"/>
              <a:gd name="connsiteY0" fmla="*/ 0 h 535331"/>
              <a:gd name="connsiteX1" fmla="*/ 86676 w 86676"/>
              <a:gd name="connsiteY1" fmla="*/ 0 h 535331"/>
              <a:gd name="connsiteX2" fmla="*/ 86676 w 86676"/>
              <a:gd name="connsiteY2" fmla="*/ 535331 h 535331"/>
              <a:gd name="connsiteX3" fmla="*/ 0 w 86676"/>
              <a:gd name="connsiteY3" fmla="*/ 535331 h 535331"/>
              <a:gd name="connsiteX4" fmla="*/ 0 w 86676"/>
              <a:gd name="connsiteY4" fmla="*/ 0 h 53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535331">
                <a:moveTo>
                  <a:pt x="0" y="0"/>
                </a:moveTo>
                <a:lnTo>
                  <a:pt x="86676" y="0"/>
                </a:lnTo>
                <a:lnTo>
                  <a:pt x="86676" y="535331"/>
                </a:lnTo>
                <a:lnTo>
                  <a:pt x="0" y="53533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rcRect l="75400" t="100000" r="21747" b="-21838"/>
          <a:stretch>
            <a:fillRect/>
          </a:stretch>
        </p:blipFill>
        <p:spPr>
          <a:xfrm>
            <a:off x="3376287" y="4377565"/>
            <a:ext cx="86676" cy="468006"/>
          </a:xfrm>
          <a:custGeom>
            <a:avLst/>
            <a:gdLst>
              <a:gd name="connsiteX0" fmla="*/ 0 w 86676"/>
              <a:gd name="connsiteY0" fmla="*/ 0 h 468006"/>
              <a:gd name="connsiteX1" fmla="*/ 86676 w 86676"/>
              <a:gd name="connsiteY1" fmla="*/ 0 h 468006"/>
              <a:gd name="connsiteX2" fmla="*/ 86676 w 86676"/>
              <a:gd name="connsiteY2" fmla="*/ 468006 h 468006"/>
              <a:gd name="connsiteX3" fmla="*/ 0 w 86676"/>
              <a:gd name="connsiteY3" fmla="*/ 468006 h 468006"/>
              <a:gd name="connsiteX4" fmla="*/ 0 w 86676"/>
              <a:gd name="connsiteY4" fmla="*/ 0 h 46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468006">
                <a:moveTo>
                  <a:pt x="0" y="0"/>
                </a:moveTo>
                <a:lnTo>
                  <a:pt x="86676" y="0"/>
                </a:lnTo>
                <a:lnTo>
                  <a:pt x="86676" y="468006"/>
                </a:lnTo>
                <a:lnTo>
                  <a:pt x="0" y="4680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9" name="TextBox 28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0844" y="3190494"/>
            <a:ext cx="4890647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em, hình ảnh, chi tiết nào về người mẹ của mình khiến em thấy yêu thương nhất. </a:t>
            </a:r>
            <a:endParaRPr lang="vi-VN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bằng 1 đoạn viết khoảng 10 câu văn.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1278360"/>
            <a:ext cx="11672888" cy="520816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5277" y="1164431"/>
            <a:ext cx="3761558" cy="548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5699" y="1157444"/>
            <a:ext cx="293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09" y="2012586"/>
            <a:ext cx="10322670" cy="3058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0229" y="2805622"/>
            <a:ext cx="7635988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sơ đồ tư duy cho bài học.</a:t>
            </a:r>
            <a:endParaRPr lang="vi-VN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ọc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 nội dung của bài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học. 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chuẩn bị trước bài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mai em về Chiêm Hóa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224270" y="3421493"/>
            <a:ext cx="4465369" cy="158976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thưởng Hồ Chí Minh về văn học nghệ thuật năm 2000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2904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rcRect l="27267" t="-3291" r="72217" b="91946"/>
          <a:stretch>
            <a:fillRect/>
          </a:stretch>
        </p:blipFill>
        <p:spPr>
          <a:xfrm>
            <a:off x="5152571" y="1915886"/>
            <a:ext cx="87086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2542314" y="353967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chung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Tác </a:t>
            </a:r>
            <a:r>
              <a:rPr lang="vi-VN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giả: Lưu Trọng Lư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6024" y="1915496"/>
            <a:ext cx="4116120" cy="1479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Lưu Trọng Lư (19/6/1911–10/8/1991)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nhà thơ, nhà văn, nhà soạn kịch Việt Nam.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8325" y="4073525"/>
            <a:ext cx="4022725" cy="1327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Quê quán: làng Cao Hạ, xã Hạ Trạch, huyện Bố Trạch, tỉnh Quảng Bình.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24395" y="1437005"/>
            <a:ext cx="4443730" cy="1416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chính: </a:t>
            </a:r>
            <a:r>
              <a:rPr lang="en-US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 </a:t>
            </a:r>
            <a:r>
              <a:rPr lang="vi-VN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chiều,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thu (1939); Tỏa sáng đôi bờ (1959); Người con gái sông Gianh (1966</a:t>
            </a:r>
            <a:r>
              <a:rPr lang="en-US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4" descr="C:\Users\admin\AppData\Local\Microsoft\Windows\INetCache\Content.MSO\40F425C3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19" y="2296523"/>
            <a:ext cx="2211964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58030" y="5400675"/>
            <a:ext cx="3893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TRỌNG LƯ (1911-1991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2" grpId="0"/>
      <p:bldP spid="5" grpId="0" bldLvl="0" animBg="1"/>
      <p:bldP spid="6" grpId="0" bldLvl="0" animBg="1"/>
      <p:bldP spid="34" grpId="0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729" y="119888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chung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Tác </a:t>
            </a:r>
            <a:r>
              <a:rPr lang="vi-VN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giả: </a:t>
            </a:r>
            <a:r>
              <a:rPr lang="vi-VN" sz="2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LƯU TRỌNG LƯ</a:t>
            </a:r>
            <a:endParaRPr lang="vi-VN" sz="2000" b="1" dirty="0" smtClean="0">
              <a:solidFill>
                <a:srgbClr val="0D0D0D"/>
              </a:solidFill>
              <a:latin typeface="Times New Roman" panose="02020603050405020304" pitchFamily="18" charset="0"/>
              <a:ea typeface="MS Mincho" panose="02020609040205080304" charset="-128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vi-VN" sz="24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phẩm:</a:t>
            </a:r>
            <a:endParaRPr lang="vi-VN" sz="2400" b="1" dirty="0" smtClean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tabLst>
                <a:tab pos="1386840" algn="l"/>
              </a:tabLst>
            </a:pP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a. Đọc, giải nghĩa từ: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11039370" y="1702279"/>
            <a:ext cx="748588" cy="7127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rcRect l="27267" t="-3291" r="72217" b="91946"/>
          <a:stretch>
            <a:fillRect/>
          </a:stretch>
        </p:blipFill>
        <p:spPr>
          <a:xfrm>
            <a:off x="5284651" y="2306434"/>
            <a:ext cx="87086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9890735" y="1290320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2" name="Group 21"/>
          <p:cNvGrpSpPr/>
          <p:nvPr/>
        </p:nvGrpSpPr>
        <p:grpSpPr>
          <a:xfrm>
            <a:off x="3762165" y="2776109"/>
            <a:ext cx="7634839" cy="3922257"/>
            <a:chOff x="3070355" y="2509157"/>
            <a:chExt cx="7634839" cy="392225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rcRect t="5956"/>
            <a:stretch>
              <a:fillRect/>
            </a:stretch>
          </p:blipFill>
          <p:spPr>
            <a:xfrm>
              <a:off x="3070355" y="2509157"/>
              <a:ext cx="7634839" cy="3922257"/>
            </a:xfrm>
            <a:custGeom>
              <a:avLst/>
              <a:gdLst>
                <a:gd name="connsiteX0" fmla="*/ 0 w 7480858"/>
                <a:gd name="connsiteY0" fmla="*/ 0 h 3409043"/>
                <a:gd name="connsiteX1" fmla="*/ 7480858 w 7480858"/>
                <a:gd name="connsiteY1" fmla="*/ 0 h 3409043"/>
                <a:gd name="connsiteX2" fmla="*/ 7480858 w 7480858"/>
                <a:gd name="connsiteY2" fmla="*/ 3409043 h 3409043"/>
                <a:gd name="connsiteX3" fmla="*/ 0 w 7480858"/>
                <a:gd name="connsiteY3" fmla="*/ 3409043 h 3409043"/>
                <a:gd name="connsiteX4" fmla="*/ 0 w 7480858"/>
                <a:gd name="connsiteY4" fmla="*/ 0 h 340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0858" h="3409043">
                  <a:moveTo>
                    <a:pt x="0" y="0"/>
                  </a:moveTo>
                  <a:lnTo>
                    <a:pt x="7480858" y="0"/>
                  </a:lnTo>
                  <a:lnTo>
                    <a:pt x="7480858" y="3409043"/>
                  </a:lnTo>
                  <a:lnTo>
                    <a:pt x="0" y="340904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24" name="Rectangle 23"/>
            <p:cNvSpPr/>
            <p:nvPr/>
          </p:nvSpPr>
          <p:spPr>
            <a:xfrm>
              <a:off x="5301011" y="3597770"/>
              <a:ext cx="3408467" cy="2074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tabLst>
                  <a:tab pos="1386840" algn="l"/>
                </a:tabLst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ướng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thơ: giọng điệu nhẹ nhàng, chậm 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rãi, tình cảm...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Bevel 24"/>
          <p:cNvSpPr/>
          <p:nvPr/>
        </p:nvSpPr>
        <p:spPr>
          <a:xfrm>
            <a:off x="3762164" y="1520848"/>
            <a:ext cx="8199059" cy="5415643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4349" y="6104643"/>
            <a:ext cx="748588" cy="712786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Vertical Scroll 29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18" name="Diamond 17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/>
          <p:cNvSpPr/>
          <p:nvPr/>
        </p:nvSpPr>
        <p:spPr>
          <a:xfrm>
            <a:off x="-48490" y="1471070"/>
            <a:ext cx="6019800" cy="3187285"/>
          </a:xfrm>
          <a:prstGeom prst="verticalScroll">
            <a:avLst/>
          </a:prstGeom>
          <a:solidFill>
            <a:srgbClr val="FBDAD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vi-VN" sz="20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6543515" y="657827"/>
            <a:ext cx="5191285" cy="6004733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vi-VN" sz="2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-389732" y="433848"/>
            <a:ext cx="3919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E94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E94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E94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E94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E94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i="1" dirty="0">
              <a:solidFill>
                <a:srgbClr val="E94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-25400" y="260025"/>
            <a:ext cx="3190875" cy="209522"/>
          </a:xfrm>
          <a:custGeom>
            <a:avLst/>
            <a:gdLst>
              <a:gd name="T0" fmla="*/ 1641 w 1641"/>
              <a:gd name="T1" fmla="*/ 86 h 92"/>
              <a:gd name="T2" fmla="*/ 0 w 1641"/>
              <a:gd name="T3" fmla="*/ 86 h 92"/>
              <a:gd name="T4" fmla="*/ 657 w 1641"/>
              <a:gd name="T5" fmla="*/ 87 h 92"/>
              <a:gd name="T6" fmla="*/ 676 w 1641"/>
              <a:gd name="T7" fmla="*/ 65 h 92"/>
              <a:gd name="T8" fmla="*/ 693 w 1641"/>
              <a:gd name="T9" fmla="*/ 68 h 92"/>
              <a:gd name="T10" fmla="*/ 703 w 1641"/>
              <a:gd name="T11" fmla="*/ 68 h 92"/>
              <a:gd name="T12" fmla="*/ 737 w 1641"/>
              <a:gd name="T13" fmla="*/ 70 h 92"/>
              <a:gd name="T14" fmla="*/ 722 w 1641"/>
              <a:gd name="T15" fmla="*/ 61 h 92"/>
              <a:gd name="T16" fmla="*/ 741 w 1641"/>
              <a:gd name="T17" fmla="*/ 55 h 92"/>
              <a:gd name="T18" fmla="*/ 768 w 1641"/>
              <a:gd name="T19" fmla="*/ 52 h 92"/>
              <a:gd name="T20" fmla="*/ 766 w 1641"/>
              <a:gd name="T21" fmla="*/ 35 h 92"/>
              <a:gd name="T22" fmla="*/ 759 w 1641"/>
              <a:gd name="T23" fmla="*/ 29 h 92"/>
              <a:gd name="T24" fmla="*/ 756 w 1641"/>
              <a:gd name="T25" fmla="*/ 19 h 92"/>
              <a:gd name="T26" fmla="*/ 778 w 1641"/>
              <a:gd name="T27" fmla="*/ 38 h 92"/>
              <a:gd name="T28" fmla="*/ 837 w 1641"/>
              <a:gd name="T29" fmla="*/ 3 h 92"/>
              <a:gd name="T30" fmla="*/ 859 w 1641"/>
              <a:gd name="T31" fmla="*/ 44 h 92"/>
              <a:gd name="T32" fmla="*/ 883 w 1641"/>
              <a:gd name="T33" fmla="*/ 35 h 92"/>
              <a:gd name="T34" fmla="*/ 892 w 1641"/>
              <a:gd name="T35" fmla="*/ 33 h 92"/>
              <a:gd name="T36" fmla="*/ 900 w 1641"/>
              <a:gd name="T37" fmla="*/ 27 h 92"/>
              <a:gd name="T38" fmla="*/ 932 w 1641"/>
              <a:gd name="T39" fmla="*/ 42 h 92"/>
              <a:gd name="T40" fmla="*/ 915 w 1641"/>
              <a:gd name="T41" fmla="*/ 50 h 92"/>
              <a:gd name="T42" fmla="*/ 927 w 1641"/>
              <a:gd name="T43" fmla="*/ 62 h 92"/>
              <a:gd name="T44" fmla="*/ 941 w 1641"/>
              <a:gd name="T45" fmla="*/ 59 h 92"/>
              <a:gd name="T46" fmla="*/ 960 w 1641"/>
              <a:gd name="T47" fmla="*/ 64 h 92"/>
              <a:gd name="T48" fmla="*/ 946 w 1641"/>
              <a:gd name="T49" fmla="*/ 71 h 92"/>
              <a:gd name="T50" fmla="*/ 979 w 1641"/>
              <a:gd name="T51" fmla="*/ 82 h 92"/>
              <a:gd name="T52" fmla="*/ 985 w 1641"/>
              <a:gd name="T53" fmla="*/ 76 h 92"/>
              <a:gd name="T54" fmla="*/ 855 w 1641"/>
              <a:gd name="T55" fmla="*/ 64 h 92"/>
              <a:gd name="T56" fmla="*/ 859 w 1641"/>
              <a:gd name="T57" fmla="*/ 58 h 92"/>
              <a:gd name="T58" fmla="*/ 940 w 1641"/>
              <a:gd name="T59" fmla="*/ 85 h 92"/>
              <a:gd name="T60" fmla="*/ 843 w 1641"/>
              <a:gd name="T61" fmla="*/ 54 h 92"/>
              <a:gd name="T62" fmla="*/ 852 w 1641"/>
              <a:gd name="T63" fmla="*/ 61 h 92"/>
              <a:gd name="T64" fmla="*/ 852 w 1641"/>
              <a:gd name="T65" fmla="*/ 68 h 92"/>
              <a:gd name="T66" fmla="*/ 795 w 1641"/>
              <a:gd name="T67" fmla="*/ 77 h 92"/>
              <a:gd name="T68" fmla="*/ 808 w 1641"/>
              <a:gd name="T69" fmla="*/ 78 h 92"/>
              <a:gd name="T70" fmla="*/ 724 w 1641"/>
              <a:gd name="T71" fmla="*/ 83 h 92"/>
              <a:gd name="T72" fmla="*/ 767 w 1641"/>
              <a:gd name="T73" fmla="*/ 81 h 92"/>
              <a:gd name="T74" fmla="*/ 794 w 1641"/>
              <a:gd name="T75" fmla="*/ 81 h 92"/>
              <a:gd name="T76" fmla="*/ 789 w 1641"/>
              <a:gd name="T77" fmla="*/ 76 h 92"/>
              <a:gd name="T78" fmla="*/ 802 w 1641"/>
              <a:gd name="T79" fmla="*/ 24 h 92"/>
              <a:gd name="T80" fmla="*/ 791 w 1641"/>
              <a:gd name="T81" fmla="*/ 24 h 92"/>
              <a:gd name="T82" fmla="*/ 779 w 1641"/>
              <a:gd name="T83" fmla="*/ 15 h 92"/>
              <a:gd name="T84" fmla="*/ 859 w 1641"/>
              <a:gd name="T85" fmla="*/ 39 h 92"/>
              <a:gd name="T86" fmla="*/ 852 w 1641"/>
              <a:gd name="T87" fmla="*/ 36 h 92"/>
              <a:gd name="T88" fmla="*/ 840 w 1641"/>
              <a:gd name="T89" fmla="*/ 33 h 92"/>
              <a:gd name="T90" fmla="*/ 837 w 1641"/>
              <a:gd name="T91" fmla="*/ 54 h 92"/>
              <a:gd name="T92" fmla="*/ 819 w 1641"/>
              <a:gd name="T93" fmla="*/ 60 h 92"/>
              <a:gd name="T94" fmla="*/ 823 w 1641"/>
              <a:gd name="T95" fmla="*/ 52 h 92"/>
              <a:gd name="T96" fmla="*/ 811 w 1641"/>
              <a:gd name="T97" fmla="*/ 85 h 92"/>
              <a:gd name="T98" fmla="*/ 965 w 1641"/>
              <a:gd name="T99" fmla="*/ 76 h 92"/>
              <a:gd name="T100" fmla="*/ 683 w 1641"/>
              <a:gd name="T101" fmla="*/ 8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41" h="92">
                <a:moveTo>
                  <a:pt x="985" y="76"/>
                </a:moveTo>
                <a:cubicBezTo>
                  <a:pt x="989" y="75"/>
                  <a:pt x="993" y="74"/>
                  <a:pt x="997" y="75"/>
                </a:cubicBezTo>
                <a:cubicBezTo>
                  <a:pt x="1025" y="78"/>
                  <a:pt x="1054" y="82"/>
                  <a:pt x="1082" y="86"/>
                </a:cubicBezTo>
                <a:cubicBezTo>
                  <a:pt x="1084" y="86"/>
                  <a:pt x="1086" y="86"/>
                  <a:pt x="1087" y="86"/>
                </a:cubicBezTo>
                <a:cubicBezTo>
                  <a:pt x="1272" y="86"/>
                  <a:pt x="1456" y="86"/>
                  <a:pt x="1641" y="86"/>
                </a:cubicBezTo>
                <a:cubicBezTo>
                  <a:pt x="1641" y="88"/>
                  <a:pt x="1641" y="90"/>
                  <a:pt x="1641" y="92"/>
                </a:cubicBezTo>
                <a:cubicBezTo>
                  <a:pt x="1638" y="92"/>
                  <a:pt x="1635" y="92"/>
                  <a:pt x="1632" y="92"/>
                </a:cubicBezTo>
                <a:cubicBezTo>
                  <a:pt x="1091" y="92"/>
                  <a:pt x="550" y="92"/>
                  <a:pt x="8" y="92"/>
                </a:cubicBezTo>
                <a:cubicBezTo>
                  <a:pt x="6" y="92"/>
                  <a:pt x="3" y="92"/>
                  <a:pt x="0" y="92"/>
                </a:cubicBezTo>
                <a:cubicBezTo>
                  <a:pt x="0" y="90"/>
                  <a:pt x="0" y="88"/>
                  <a:pt x="0" y="86"/>
                </a:cubicBezTo>
                <a:cubicBezTo>
                  <a:pt x="185" y="86"/>
                  <a:pt x="370" y="86"/>
                  <a:pt x="555" y="85"/>
                </a:cubicBezTo>
                <a:cubicBezTo>
                  <a:pt x="570" y="85"/>
                  <a:pt x="585" y="82"/>
                  <a:pt x="601" y="80"/>
                </a:cubicBezTo>
                <a:cubicBezTo>
                  <a:pt x="619" y="78"/>
                  <a:pt x="637" y="76"/>
                  <a:pt x="655" y="73"/>
                </a:cubicBezTo>
                <a:cubicBezTo>
                  <a:pt x="654" y="78"/>
                  <a:pt x="652" y="81"/>
                  <a:pt x="651" y="84"/>
                </a:cubicBezTo>
                <a:cubicBezTo>
                  <a:pt x="651" y="85"/>
                  <a:pt x="654" y="85"/>
                  <a:pt x="657" y="87"/>
                </a:cubicBezTo>
                <a:cubicBezTo>
                  <a:pt x="653" y="81"/>
                  <a:pt x="654" y="77"/>
                  <a:pt x="660" y="75"/>
                </a:cubicBezTo>
                <a:cubicBezTo>
                  <a:pt x="660" y="76"/>
                  <a:pt x="660" y="77"/>
                  <a:pt x="660" y="77"/>
                </a:cubicBezTo>
                <a:cubicBezTo>
                  <a:pt x="661" y="79"/>
                  <a:pt x="662" y="81"/>
                  <a:pt x="663" y="83"/>
                </a:cubicBezTo>
                <a:cubicBezTo>
                  <a:pt x="664" y="82"/>
                  <a:pt x="667" y="81"/>
                  <a:pt x="668" y="80"/>
                </a:cubicBezTo>
                <a:cubicBezTo>
                  <a:pt x="671" y="75"/>
                  <a:pt x="673" y="69"/>
                  <a:pt x="676" y="65"/>
                </a:cubicBezTo>
                <a:cubicBezTo>
                  <a:pt x="681" y="58"/>
                  <a:pt x="687" y="57"/>
                  <a:pt x="692" y="61"/>
                </a:cubicBezTo>
                <a:cubicBezTo>
                  <a:pt x="697" y="64"/>
                  <a:pt x="698" y="72"/>
                  <a:pt x="694" y="75"/>
                </a:cubicBezTo>
                <a:cubicBezTo>
                  <a:pt x="690" y="79"/>
                  <a:pt x="686" y="77"/>
                  <a:pt x="684" y="72"/>
                </a:cubicBezTo>
                <a:cubicBezTo>
                  <a:pt x="685" y="72"/>
                  <a:pt x="685" y="71"/>
                  <a:pt x="685" y="71"/>
                </a:cubicBezTo>
                <a:cubicBezTo>
                  <a:pt x="689" y="72"/>
                  <a:pt x="692" y="73"/>
                  <a:pt x="693" y="68"/>
                </a:cubicBezTo>
                <a:cubicBezTo>
                  <a:pt x="693" y="66"/>
                  <a:pt x="691" y="63"/>
                  <a:pt x="689" y="62"/>
                </a:cubicBezTo>
                <a:cubicBezTo>
                  <a:pt x="686" y="60"/>
                  <a:pt x="682" y="62"/>
                  <a:pt x="681" y="65"/>
                </a:cubicBezTo>
                <a:cubicBezTo>
                  <a:pt x="677" y="70"/>
                  <a:pt x="679" y="76"/>
                  <a:pt x="682" y="80"/>
                </a:cubicBezTo>
                <a:cubicBezTo>
                  <a:pt x="687" y="84"/>
                  <a:pt x="692" y="84"/>
                  <a:pt x="697" y="82"/>
                </a:cubicBezTo>
                <a:cubicBezTo>
                  <a:pt x="702" y="79"/>
                  <a:pt x="705" y="74"/>
                  <a:pt x="703" y="68"/>
                </a:cubicBezTo>
                <a:cubicBezTo>
                  <a:pt x="702" y="64"/>
                  <a:pt x="701" y="61"/>
                  <a:pt x="700" y="57"/>
                </a:cubicBezTo>
                <a:cubicBezTo>
                  <a:pt x="698" y="49"/>
                  <a:pt x="698" y="40"/>
                  <a:pt x="705" y="34"/>
                </a:cubicBezTo>
                <a:cubicBezTo>
                  <a:pt x="714" y="28"/>
                  <a:pt x="723" y="28"/>
                  <a:pt x="733" y="32"/>
                </a:cubicBezTo>
                <a:cubicBezTo>
                  <a:pt x="741" y="36"/>
                  <a:pt x="745" y="43"/>
                  <a:pt x="746" y="52"/>
                </a:cubicBezTo>
                <a:cubicBezTo>
                  <a:pt x="746" y="62"/>
                  <a:pt x="743" y="68"/>
                  <a:pt x="737" y="70"/>
                </a:cubicBezTo>
                <a:cubicBezTo>
                  <a:pt x="729" y="72"/>
                  <a:pt x="719" y="70"/>
                  <a:pt x="715" y="63"/>
                </a:cubicBezTo>
                <a:cubicBezTo>
                  <a:pt x="713" y="60"/>
                  <a:pt x="712" y="55"/>
                  <a:pt x="713" y="52"/>
                </a:cubicBezTo>
                <a:cubicBezTo>
                  <a:pt x="715" y="49"/>
                  <a:pt x="719" y="47"/>
                  <a:pt x="723" y="46"/>
                </a:cubicBezTo>
                <a:cubicBezTo>
                  <a:pt x="728" y="45"/>
                  <a:pt x="732" y="50"/>
                  <a:pt x="732" y="55"/>
                </a:cubicBezTo>
                <a:cubicBezTo>
                  <a:pt x="731" y="61"/>
                  <a:pt x="727" y="62"/>
                  <a:pt x="722" y="61"/>
                </a:cubicBezTo>
                <a:cubicBezTo>
                  <a:pt x="724" y="57"/>
                  <a:pt x="725" y="54"/>
                  <a:pt x="727" y="49"/>
                </a:cubicBezTo>
                <a:cubicBezTo>
                  <a:pt x="723" y="50"/>
                  <a:pt x="720" y="50"/>
                  <a:pt x="718" y="51"/>
                </a:cubicBezTo>
                <a:cubicBezTo>
                  <a:pt x="717" y="53"/>
                  <a:pt x="717" y="56"/>
                  <a:pt x="717" y="59"/>
                </a:cubicBezTo>
                <a:cubicBezTo>
                  <a:pt x="719" y="65"/>
                  <a:pt x="724" y="69"/>
                  <a:pt x="730" y="68"/>
                </a:cubicBezTo>
                <a:cubicBezTo>
                  <a:pt x="737" y="67"/>
                  <a:pt x="742" y="62"/>
                  <a:pt x="741" y="55"/>
                </a:cubicBezTo>
                <a:cubicBezTo>
                  <a:pt x="741" y="48"/>
                  <a:pt x="736" y="41"/>
                  <a:pt x="730" y="39"/>
                </a:cubicBezTo>
                <a:cubicBezTo>
                  <a:pt x="722" y="36"/>
                  <a:pt x="713" y="38"/>
                  <a:pt x="708" y="44"/>
                </a:cubicBezTo>
                <a:cubicBezTo>
                  <a:pt x="703" y="49"/>
                  <a:pt x="702" y="56"/>
                  <a:pt x="705" y="63"/>
                </a:cubicBezTo>
                <a:cubicBezTo>
                  <a:pt x="711" y="76"/>
                  <a:pt x="726" y="82"/>
                  <a:pt x="741" y="76"/>
                </a:cubicBezTo>
                <a:cubicBezTo>
                  <a:pt x="753" y="72"/>
                  <a:pt x="761" y="62"/>
                  <a:pt x="768" y="52"/>
                </a:cubicBezTo>
                <a:cubicBezTo>
                  <a:pt x="764" y="51"/>
                  <a:pt x="760" y="51"/>
                  <a:pt x="756" y="50"/>
                </a:cubicBezTo>
                <a:cubicBezTo>
                  <a:pt x="745" y="46"/>
                  <a:pt x="739" y="33"/>
                  <a:pt x="743" y="22"/>
                </a:cubicBezTo>
                <a:cubicBezTo>
                  <a:pt x="745" y="17"/>
                  <a:pt x="748" y="14"/>
                  <a:pt x="754" y="14"/>
                </a:cubicBezTo>
                <a:cubicBezTo>
                  <a:pt x="759" y="13"/>
                  <a:pt x="764" y="15"/>
                  <a:pt x="766" y="21"/>
                </a:cubicBezTo>
                <a:cubicBezTo>
                  <a:pt x="768" y="25"/>
                  <a:pt x="768" y="31"/>
                  <a:pt x="766" y="35"/>
                </a:cubicBezTo>
                <a:cubicBezTo>
                  <a:pt x="765" y="37"/>
                  <a:pt x="760" y="40"/>
                  <a:pt x="757" y="39"/>
                </a:cubicBezTo>
                <a:cubicBezTo>
                  <a:pt x="754" y="38"/>
                  <a:pt x="751" y="35"/>
                  <a:pt x="749" y="32"/>
                </a:cubicBezTo>
                <a:cubicBezTo>
                  <a:pt x="748" y="31"/>
                  <a:pt x="750" y="26"/>
                  <a:pt x="751" y="26"/>
                </a:cubicBezTo>
                <a:cubicBezTo>
                  <a:pt x="753" y="25"/>
                  <a:pt x="756" y="26"/>
                  <a:pt x="759" y="26"/>
                </a:cubicBezTo>
                <a:cubicBezTo>
                  <a:pt x="759" y="27"/>
                  <a:pt x="759" y="28"/>
                  <a:pt x="759" y="29"/>
                </a:cubicBezTo>
                <a:cubicBezTo>
                  <a:pt x="757" y="29"/>
                  <a:pt x="754" y="29"/>
                  <a:pt x="750" y="30"/>
                </a:cubicBezTo>
                <a:cubicBezTo>
                  <a:pt x="752" y="32"/>
                  <a:pt x="753" y="35"/>
                  <a:pt x="754" y="35"/>
                </a:cubicBezTo>
                <a:cubicBezTo>
                  <a:pt x="757" y="35"/>
                  <a:pt x="761" y="35"/>
                  <a:pt x="763" y="34"/>
                </a:cubicBezTo>
                <a:cubicBezTo>
                  <a:pt x="764" y="32"/>
                  <a:pt x="766" y="27"/>
                  <a:pt x="765" y="25"/>
                </a:cubicBezTo>
                <a:cubicBezTo>
                  <a:pt x="763" y="22"/>
                  <a:pt x="759" y="19"/>
                  <a:pt x="756" y="19"/>
                </a:cubicBezTo>
                <a:cubicBezTo>
                  <a:pt x="753" y="19"/>
                  <a:pt x="749" y="22"/>
                  <a:pt x="747" y="25"/>
                </a:cubicBezTo>
                <a:cubicBezTo>
                  <a:pt x="744" y="31"/>
                  <a:pt x="745" y="37"/>
                  <a:pt x="750" y="42"/>
                </a:cubicBezTo>
                <a:cubicBezTo>
                  <a:pt x="756" y="47"/>
                  <a:pt x="762" y="50"/>
                  <a:pt x="770" y="47"/>
                </a:cubicBezTo>
                <a:cubicBezTo>
                  <a:pt x="774" y="46"/>
                  <a:pt x="778" y="45"/>
                  <a:pt x="783" y="44"/>
                </a:cubicBezTo>
                <a:cubicBezTo>
                  <a:pt x="781" y="42"/>
                  <a:pt x="779" y="40"/>
                  <a:pt x="778" y="38"/>
                </a:cubicBezTo>
                <a:cubicBezTo>
                  <a:pt x="765" y="23"/>
                  <a:pt x="767" y="9"/>
                  <a:pt x="785" y="0"/>
                </a:cubicBezTo>
                <a:cubicBezTo>
                  <a:pt x="789" y="0"/>
                  <a:pt x="794" y="0"/>
                  <a:pt x="798" y="0"/>
                </a:cubicBezTo>
                <a:cubicBezTo>
                  <a:pt x="816" y="9"/>
                  <a:pt x="819" y="14"/>
                  <a:pt x="816" y="33"/>
                </a:cubicBezTo>
                <a:cubicBezTo>
                  <a:pt x="819" y="32"/>
                  <a:pt x="822" y="31"/>
                  <a:pt x="825" y="30"/>
                </a:cubicBezTo>
                <a:cubicBezTo>
                  <a:pt x="822" y="18"/>
                  <a:pt x="826" y="9"/>
                  <a:pt x="837" y="3"/>
                </a:cubicBezTo>
                <a:cubicBezTo>
                  <a:pt x="839" y="2"/>
                  <a:pt x="842" y="1"/>
                  <a:pt x="844" y="0"/>
                </a:cubicBezTo>
                <a:cubicBezTo>
                  <a:pt x="848" y="0"/>
                  <a:pt x="853" y="0"/>
                  <a:pt x="857" y="0"/>
                </a:cubicBezTo>
                <a:cubicBezTo>
                  <a:pt x="870" y="8"/>
                  <a:pt x="874" y="14"/>
                  <a:pt x="871" y="25"/>
                </a:cubicBezTo>
                <a:cubicBezTo>
                  <a:pt x="869" y="30"/>
                  <a:pt x="866" y="34"/>
                  <a:pt x="863" y="39"/>
                </a:cubicBezTo>
                <a:cubicBezTo>
                  <a:pt x="862" y="40"/>
                  <a:pt x="860" y="42"/>
                  <a:pt x="859" y="44"/>
                </a:cubicBezTo>
                <a:cubicBezTo>
                  <a:pt x="864" y="45"/>
                  <a:pt x="868" y="47"/>
                  <a:pt x="873" y="48"/>
                </a:cubicBezTo>
                <a:cubicBezTo>
                  <a:pt x="886" y="51"/>
                  <a:pt x="899" y="38"/>
                  <a:pt x="895" y="26"/>
                </a:cubicBezTo>
                <a:cubicBezTo>
                  <a:pt x="894" y="21"/>
                  <a:pt x="889" y="18"/>
                  <a:pt x="883" y="19"/>
                </a:cubicBezTo>
                <a:cubicBezTo>
                  <a:pt x="878" y="20"/>
                  <a:pt x="875" y="25"/>
                  <a:pt x="876" y="29"/>
                </a:cubicBezTo>
                <a:cubicBezTo>
                  <a:pt x="877" y="32"/>
                  <a:pt x="881" y="35"/>
                  <a:pt x="883" y="35"/>
                </a:cubicBezTo>
                <a:cubicBezTo>
                  <a:pt x="887" y="36"/>
                  <a:pt x="890" y="35"/>
                  <a:pt x="890" y="30"/>
                </a:cubicBezTo>
                <a:cubicBezTo>
                  <a:pt x="888" y="29"/>
                  <a:pt x="885" y="29"/>
                  <a:pt x="883" y="29"/>
                </a:cubicBezTo>
                <a:cubicBezTo>
                  <a:pt x="883" y="28"/>
                  <a:pt x="883" y="27"/>
                  <a:pt x="882" y="27"/>
                </a:cubicBezTo>
                <a:cubicBezTo>
                  <a:pt x="885" y="26"/>
                  <a:pt x="888" y="25"/>
                  <a:pt x="890" y="26"/>
                </a:cubicBezTo>
                <a:cubicBezTo>
                  <a:pt x="892" y="27"/>
                  <a:pt x="893" y="32"/>
                  <a:pt x="892" y="33"/>
                </a:cubicBezTo>
                <a:cubicBezTo>
                  <a:pt x="890" y="36"/>
                  <a:pt x="886" y="39"/>
                  <a:pt x="883" y="39"/>
                </a:cubicBezTo>
                <a:cubicBezTo>
                  <a:pt x="880" y="39"/>
                  <a:pt x="875" y="35"/>
                  <a:pt x="874" y="32"/>
                </a:cubicBezTo>
                <a:cubicBezTo>
                  <a:pt x="871" y="27"/>
                  <a:pt x="873" y="21"/>
                  <a:pt x="878" y="17"/>
                </a:cubicBezTo>
                <a:cubicBezTo>
                  <a:pt x="882" y="13"/>
                  <a:pt x="887" y="13"/>
                  <a:pt x="892" y="15"/>
                </a:cubicBezTo>
                <a:cubicBezTo>
                  <a:pt x="897" y="17"/>
                  <a:pt x="899" y="21"/>
                  <a:pt x="900" y="27"/>
                </a:cubicBezTo>
                <a:cubicBezTo>
                  <a:pt x="901" y="40"/>
                  <a:pt x="892" y="50"/>
                  <a:pt x="879" y="51"/>
                </a:cubicBezTo>
                <a:cubicBezTo>
                  <a:pt x="877" y="51"/>
                  <a:pt x="876" y="51"/>
                  <a:pt x="873" y="51"/>
                </a:cubicBezTo>
                <a:cubicBezTo>
                  <a:pt x="882" y="64"/>
                  <a:pt x="891" y="75"/>
                  <a:pt x="907" y="78"/>
                </a:cubicBezTo>
                <a:cubicBezTo>
                  <a:pt x="919" y="80"/>
                  <a:pt x="932" y="73"/>
                  <a:pt x="937" y="62"/>
                </a:cubicBezTo>
                <a:cubicBezTo>
                  <a:pt x="940" y="54"/>
                  <a:pt x="938" y="47"/>
                  <a:pt x="932" y="42"/>
                </a:cubicBezTo>
                <a:cubicBezTo>
                  <a:pt x="926" y="36"/>
                  <a:pt x="916" y="36"/>
                  <a:pt x="909" y="40"/>
                </a:cubicBezTo>
                <a:cubicBezTo>
                  <a:pt x="903" y="44"/>
                  <a:pt x="899" y="52"/>
                  <a:pt x="901" y="59"/>
                </a:cubicBezTo>
                <a:cubicBezTo>
                  <a:pt x="902" y="64"/>
                  <a:pt x="909" y="69"/>
                  <a:pt x="915" y="67"/>
                </a:cubicBezTo>
                <a:cubicBezTo>
                  <a:pt x="921" y="66"/>
                  <a:pt x="926" y="59"/>
                  <a:pt x="925" y="53"/>
                </a:cubicBezTo>
                <a:cubicBezTo>
                  <a:pt x="924" y="49"/>
                  <a:pt x="922" y="49"/>
                  <a:pt x="915" y="50"/>
                </a:cubicBezTo>
                <a:cubicBezTo>
                  <a:pt x="917" y="54"/>
                  <a:pt x="918" y="57"/>
                  <a:pt x="919" y="61"/>
                </a:cubicBezTo>
                <a:cubicBezTo>
                  <a:pt x="914" y="62"/>
                  <a:pt x="911" y="61"/>
                  <a:pt x="910" y="56"/>
                </a:cubicBezTo>
                <a:cubicBezTo>
                  <a:pt x="908" y="52"/>
                  <a:pt x="912" y="46"/>
                  <a:pt x="916" y="46"/>
                </a:cubicBezTo>
                <a:cubicBezTo>
                  <a:pt x="920" y="46"/>
                  <a:pt x="925" y="48"/>
                  <a:pt x="927" y="50"/>
                </a:cubicBezTo>
                <a:cubicBezTo>
                  <a:pt x="929" y="53"/>
                  <a:pt x="929" y="59"/>
                  <a:pt x="927" y="62"/>
                </a:cubicBezTo>
                <a:cubicBezTo>
                  <a:pt x="924" y="69"/>
                  <a:pt x="912" y="72"/>
                  <a:pt x="905" y="70"/>
                </a:cubicBezTo>
                <a:cubicBezTo>
                  <a:pt x="899" y="68"/>
                  <a:pt x="895" y="62"/>
                  <a:pt x="896" y="53"/>
                </a:cubicBezTo>
                <a:cubicBezTo>
                  <a:pt x="896" y="44"/>
                  <a:pt x="899" y="36"/>
                  <a:pt x="908" y="32"/>
                </a:cubicBezTo>
                <a:cubicBezTo>
                  <a:pt x="917" y="28"/>
                  <a:pt x="927" y="27"/>
                  <a:pt x="936" y="34"/>
                </a:cubicBezTo>
                <a:cubicBezTo>
                  <a:pt x="944" y="40"/>
                  <a:pt x="943" y="50"/>
                  <a:pt x="941" y="59"/>
                </a:cubicBezTo>
                <a:cubicBezTo>
                  <a:pt x="941" y="61"/>
                  <a:pt x="939" y="63"/>
                  <a:pt x="939" y="66"/>
                </a:cubicBezTo>
                <a:cubicBezTo>
                  <a:pt x="936" y="71"/>
                  <a:pt x="938" y="76"/>
                  <a:pt x="942" y="79"/>
                </a:cubicBezTo>
                <a:cubicBezTo>
                  <a:pt x="946" y="83"/>
                  <a:pt x="951" y="84"/>
                  <a:pt x="956" y="81"/>
                </a:cubicBezTo>
                <a:cubicBezTo>
                  <a:pt x="961" y="78"/>
                  <a:pt x="963" y="74"/>
                  <a:pt x="962" y="68"/>
                </a:cubicBezTo>
                <a:cubicBezTo>
                  <a:pt x="962" y="66"/>
                  <a:pt x="961" y="64"/>
                  <a:pt x="960" y="64"/>
                </a:cubicBezTo>
                <a:cubicBezTo>
                  <a:pt x="957" y="63"/>
                  <a:pt x="954" y="62"/>
                  <a:pt x="951" y="63"/>
                </a:cubicBezTo>
                <a:cubicBezTo>
                  <a:pt x="950" y="63"/>
                  <a:pt x="948" y="67"/>
                  <a:pt x="949" y="68"/>
                </a:cubicBezTo>
                <a:cubicBezTo>
                  <a:pt x="950" y="70"/>
                  <a:pt x="953" y="71"/>
                  <a:pt x="957" y="73"/>
                </a:cubicBezTo>
                <a:cubicBezTo>
                  <a:pt x="956" y="73"/>
                  <a:pt x="954" y="77"/>
                  <a:pt x="953" y="76"/>
                </a:cubicBezTo>
                <a:cubicBezTo>
                  <a:pt x="950" y="75"/>
                  <a:pt x="946" y="73"/>
                  <a:pt x="946" y="71"/>
                </a:cubicBezTo>
                <a:cubicBezTo>
                  <a:pt x="945" y="68"/>
                  <a:pt x="947" y="62"/>
                  <a:pt x="949" y="61"/>
                </a:cubicBezTo>
                <a:cubicBezTo>
                  <a:pt x="952" y="59"/>
                  <a:pt x="958" y="59"/>
                  <a:pt x="961" y="61"/>
                </a:cubicBezTo>
                <a:cubicBezTo>
                  <a:pt x="964" y="62"/>
                  <a:pt x="966" y="66"/>
                  <a:pt x="968" y="70"/>
                </a:cubicBezTo>
                <a:cubicBezTo>
                  <a:pt x="970" y="73"/>
                  <a:pt x="972" y="77"/>
                  <a:pt x="974" y="80"/>
                </a:cubicBezTo>
                <a:cubicBezTo>
                  <a:pt x="975" y="81"/>
                  <a:pt x="977" y="82"/>
                  <a:pt x="979" y="82"/>
                </a:cubicBezTo>
                <a:cubicBezTo>
                  <a:pt x="980" y="83"/>
                  <a:pt x="981" y="80"/>
                  <a:pt x="981" y="78"/>
                </a:cubicBezTo>
                <a:cubicBezTo>
                  <a:pt x="981" y="75"/>
                  <a:pt x="983" y="75"/>
                  <a:pt x="985" y="75"/>
                </a:cubicBezTo>
                <a:cubicBezTo>
                  <a:pt x="986" y="79"/>
                  <a:pt x="986" y="82"/>
                  <a:pt x="986" y="86"/>
                </a:cubicBezTo>
                <a:cubicBezTo>
                  <a:pt x="987" y="86"/>
                  <a:pt x="989" y="85"/>
                  <a:pt x="991" y="85"/>
                </a:cubicBezTo>
                <a:cubicBezTo>
                  <a:pt x="992" y="80"/>
                  <a:pt x="991" y="76"/>
                  <a:pt x="985" y="76"/>
                </a:cubicBezTo>
                <a:close/>
                <a:moveTo>
                  <a:pt x="853" y="74"/>
                </a:moveTo>
                <a:cubicBezTo>
                  <a:pt x="852" y="74"/>
                  <a:pt x="852" y="74"/>
                  <a:pt x="852" y="75"/>
                </a:cubicBezTo>
                <a:cubicBezTo>
                  <a:pt x="850" y="74"/>
                  <a:pt x="848" y="73"/>
                  <a:pt x="847" y="71"/>
                </a:cubicBezTo>
                <a:cubicBezTo>
                  <a:pt x="846" y="70"/>
                  <a:pt x="847" y="67"/>
                  <a:pt x="848" y="66"/>
                </a:cubicBezTo>
                <a:cubicBezTo>
                  <a:pt x="850" y="65"/>
                  <a:pt x="853" y="64"/>
                  <a:pt x="855" y="64"/>
                </a:cubicBezTo>
                <a:cubicBezTo>
                  <a:pt x="859" y="66"/>
                  <a:pt x="862" y="72"/>
                  <a:pt x="859" y="76"/>
                </a:cubicBezTo>
                <a:cubicBezTo>
                  <a:pt x="856" y="79"/>
                  <a:pt x="851" y="82"/>
                  <a:pt x="848" y="81"/>
                </a:cubicBezTo>
                <a:cubicBezTo>
                  <a:pt x="844" y="80"/>
                  <a:pt x="840" y="77"/>
                  <a:pt x="838" y="73"/>
                </a:cubicBezTo>
                <a:cubicBezTo>
                  <a:pt x="837" y="70"/>
                  <a:pt x="839" y="65"/>
                  <a:pt x="841" y="62"/>
                </a:cubicBezTo>
                <a:cubicBezTo>
                  <a:pt x="846" y="57"/>
                  <a:pt x="852" y="56"/>
                  <a:pt x="859" y="58"/>
                </a:cubicBezTo>
                <a:cubicBezTo>
                  <a:pt x="865" y="61"/>
                  <a:pt x="868" y="65"/>
                  <a:pt x="869" y="72"/>
                </a:cubicBezTo>
                <a:cubicBezTo>
                  <a:pt x="870" y="75"/>
                  <a:pt x="872" y="79"/>
                  <a:pt x="875" y="81"/>
                </a:cubicBezTo>
                <a:cubicBezTo>
                  <a:pt x="876" y="82"/>
                  <a:pt x="880" y="80"/>
                  <a:pt x="884" y="79"/>
                </a:cubicBezTo>
                <a:cubicBezTo>
                  <a:pt x="883" y="80"/>
                  <a:pt x="882" y="83"/>
                  <a:pt x="881" y="85"/>
                </a:cubicBezTo>
                <a:cubicBezTo>
                  <a:pt x="901" y="85"/>
                  <a:pt x="921" y="85"/>
                  <a:pt x="940" y="85"/>
                </a:cubicBezTo>
                <a:cubicBezTo>
                  <a:pt x="938" y="81"/>
                  <a:pt x="936" y="77"/>
                  <a:pt x="934" y="73"/>
                </a:cubicBezTo>
                <a:cubicBezTo>
                  <a:pt x="931" y="75"/>
                  <a:pt x="929" y="77"/>
                  <a:pt x="926" y="78"/>
                </a:cubicBezTo>
                <a:cubicBezTo>
                  <a:pt x="914" y="86"/>
                  <a:pt x="900" y="86"/>
                  <a:pt x="888" y="77"/>
                </a:cubicBezTo>
                <a:cubicBezTo>
                  <a:pt x="883" y="72"/>
                  <a:pt x="879" y="67"/>
                  <a:pt x="875" y="61"/>
                </a:cubicBezTo>
                <a:cubicBezTo>
                  <a:pt x="864" y="45"/>
                  <a:pt x="859" y="44"/>
                  <a:pt x="843" y="54"/>
                </a:cubicBezTo>
                <a:cubicBezTo>
                  <a:pt x="842" y="54"/>
                  <a:pt x="842" y="54"/>
                  <a:pt x="841" y="55"/>
                </a:cubicBezTo>
                <a:cubicBezTo>
                  <a:pt x="833" y="60"/>
                  <a:pt x="830" y="67"/>
                  <a:pt x="832" y="75"/>
                </a:cubicBezTo>
                <a:cubicBezTo>
                  <a:pt x="835" y="83"/>
                  <a:pt x="840" y="86"/>
                  <a:pt x="851" y="86"/>
                </a:cubicBezTo>
                <a:cubicBezTo>
                  <a:pt x="859" y="85"/>
                  <a:pt x="866" y="74"/>
                  <a:pt x="862" y="67"/>
                </a:cubicBezTo>
                <a:cubicBezTo>
                  <a:pt x="860" y="62"/>
                  <a:pt x="856" y="60"/>
                  <a:pt x="852" y="61"/>
                </a:cubicBezTo>
                <a:cubicBezTo>
                  <a:pt x="848" y="62"/>
                  <a:pt x="844" y="64"/>
                  <a:pt x="843" y="67"/>
                </a:cubicBezTo>
                <a:cubicBezTo>
                  <a:pt x="842" y="69"/>
                  <a:pt x="843" y="74"/>
                  <a:pt x="845" y="76"/>
                </a:cubicBezTo>
                <a:cubicBezTo>
                  <a:pt x="846" y="78"/>
                  <a:pt x="850" y="78"/>
                  <a:pt x="852" y="78"/>
                </a:cubicBezTo>
                <a:cubicBezTo>
                  <a:pt x="854" y="77"/>
                  <a:pt x="855" y="74"/>
                  <a:pt x="855" y="72"/>
                </a:cubicBezTo>
                <a:cubicBezTo>
                  <a:pt x="856" y="71"/>
                  <a:pt x="854" y="69"/>
                  <a:pt x="852" y="68"/>
                </a:cubicBezTo>
                <a:cubicBezTo>
                  <a:pt x="852" y="68"/>
                  <a:pt x="852" y="69"/>
                  <a:pt x="851" y="69"/>
                </a:cubicBezTo>
                <a:cubicBezTo>
                  <a:pt x="852" y="71"/>
                  <a:pt x="852" y="72"/>
                  <a:pt x="853" y="74"/>
                </a:cubicBezTo>
                <a:close/>
                <a:moveTo>
                  <a:pt x="790" y="67"/>
                </a:moveTo>
                <a:cubicBezTo>
                  <a:pt x="786" y="70"/>
                  <a:pt x="784" y="72"/>
                  <a:pt x="787" y="75"/>
                </a:cubicBezTo>
                <a:cubicBezTo>
                  <a:pt x="789" y="77"/>
                  <a:pt x="794" y="78"/>
                  <a:pt x="795" y="77"/>
                </a:cubicBezTo>
                <a:cubicBezTo>
                  <a:pt x="798" y="75"/>
                  <a:pt x="799" y="70"/>
                  <a:pt x="799" y="67"/>
                </a:cubicBezTo>
                <a:cubicBezTo>
                  <a:pt x="798" y="65"/>
                  <a:pt x="794" y="62"/>
                  <a:pt x="792" y="61"/>
                </a:cubicBezTo>
                <a:cubicBezTo>
                  <a:pt x="785" y="60"/>
                  <a:pt x="780" y="63"/>
                  <a:pt x="779" y="68"/>
                </a:cubicBezTo>
                <a:cubicBezTo>
                  <a:pt x="777" y="75"/>
                  <a:pt x="781" y="84"/>
                  <a:pt x="787" y="85"/>
                </a:cubicBezTo>
                <a:cubicBezTo>
                  <a:pt x="795" y="88"/>
                  <a:pt x="804" y="85"/>
                  <a:pt x="808" y="78"/>
                </a:cubicBezTo>
                <a:cubicBezTo>
                  <a:pt x="812" y="71"/>
                  <a:pt x="810" y="62"/>
                  <a:pt x="803" y="57"/>
                </a:cubicBezTo>
                <a:cubicBezTo>
                  <a:pt x="799" y="53"/>
                  <a:pt x="794" y="51"/>
                  <a:pt x="789" y="49"/>
                </a:cubicBezTo>
                <a:cubicBezTo>
                  <a:pt x="782" y="46"/>
                  <a:pt x="777" y="47"/>
                  <a:pt x="772" y="53"/>
                </a:cubicBezTo>
                <a:cubicBezTo>
                  <a:pt x="768" y="58"/>
                  <a:pt x="765" y="64"/>
                  <a:pt x="761" y="69"/>
                </a:cubicBezTo>
                <a:cubicBezTo>
                  <a:pt x="752" y="82"/>
                  <a:pt x="737" y="87"/>
                  <a:pt x="724" y="83"/>
                </a:cubicBezTo>
                <a:cubicBezTo>
                  <a:pt x="718" y="81"/>
                  <a:pt x="713" y="77"/>
                  <a:pt x="707" y="74"/>
                </a:cubicBezTo>
                <a:cubicBezTo>
                  <a:pt x="705" y="77"/>
                  <a:pt x="703" y="81"/>
                  <a:pt x="701" y="86"/>
                </a:cubicBezTo>
                <a:cubicBezTo>
                  <a:pt x="721" y="86"/>
                  <a:pt x="740" y="86"/>
                  <a:pt x="760" y="86"/>
                </a:cubicBezTo>
                <a:cubicBezTo>
                  <a:pt x="759" y="83"/>
                  <a:pt x="758" y="81"/>
                  <a:pt x="758" y="79"/>
                </a:cubicBezTo>
                <a:cubicBezTo>
                  <a:pt x="761" y="80"/>
                  <a:pt x="765" y="82"/>
                  <a:pt x="767" y="81"/>
                </a:cubicBezTo>
                <a:cubicBezTo>
                  <a:pt x="769" y="80"/>
                  <a:pt x="770" y="76"/>
                  <a:pt x="772" y="74"/>
                </a:cubicBezTo>
                <a:cubicBezTo>
                  <a:pt x="772" y="73"/>
                  <a:pt x="772" y="73"/>
                  <a:pt x="772" y="72"/>
                </a:cubicBezTo>
                <a:cubicBezTo>
                  <a:pt x="774" y="59"/>
                  <a:pt x="786" y="53"/>
                  <a:pt x="798" y="60"/>
                </a:cubicBezTo>
                <a:cubicBezTo>
                  <a:pt x="802" y="62"/>
                  <a:pt x="805" y="66"/>
                  <a:pt x="804" y="71"/>
                </a:cubicBezTo>
                <a:cubicBezTo>
                  <a:pt x="803" y="76"/>
                  <a:pt x="800" y="80"/>
                  <a:pt x="794" y="81"/>
                </a:cubicBezTo>
                <a:cubicBezTo>
                  <a:pt x="789" y="83"/>
                  <a:pt x="783" y="79"/>
                  <a:pt x="782" y="74"/>
                </a:cubicBezTo>
                <a:cubicBezTo>
                  <a:pt x="780" y="70"/>
                  <a:pt x="782" y="67"/>
                  <a:pt x="786" y="65"/>
                </a:cubicBezTo>
                <a:cubicBezTo>
                  <a:pt x="788" y="64"/>
                  <a:pt x="791" y="64"/>
                  <a:pt x="792" y="65"/>
                </a:cubicBezTo>
                <a:cubicBezTo>
                  <a:pt x="794" y="66"/>
                  <a:pt x="795" y="69"/>
                  <a:pt x="795" y="71"/>
                </a:cubicBezTo>
                <a:cubicBezTo>
                  <a:pt x="794" y="72"/>
                  <a:pt x="792" y="73"/>
                  <a:pt x="789" y="76"/>
                </a:cubicBezTo>
                <a:cubicBezTo>
                  <a:pt x="789" y="72"/>
                  <a:pt x="790" y="70"/>
                  <a:pt x="790" y="67"/>
                </a:cubicBezTo>
                <a:close/>
                <a:moveTo>
                  <a:pt x="808" y="42"/>
                </a:moveTo>
                <a:cubicBezTo>
                  <a:pt x="798" y="44"/>
                  <a:pt x="791" y="42"/>
                  <a:pt x="786" y="36"/>
                </a:cubicBezTo>
                <a:cubicBezTo>
                  <a:pt x="782" y="31"/>
                  <a:pt x="783" y="26"/>
                  <a:pt x="788" y="22"/>
                </a:cubicBezTo>
                <a:cubicBezTo>
                  <a:pt x="792" y="19"/>
                  <a:pt x="800" y="20"/>
                  <a:pt x="802" y="24"/>
                </a:cubicBezTo>
                <a:cubicBezTo>
                  <a:pt x="803" y="27"/>
                  <a:pt x="802" y="30"/>
                  <a:pt x="801" y="33"/>
                </a:cubicBezTo>
                <a:cubicBezTo>
                  <a:pt x="800" y="34"/>
                  <a:pt x="797" y="33"/>
                  <a:pt x="794" y="33"/>
                </a:cubicBezTo>
                <a:cubicBezTo>
                  <a:pt x="794" y="33"/>
                  <a:pt x="794" y="32"/>
                  <a:pt x="794" y="31"/>
                </a:cubicBezTo>
                <a:cubicBezTo>
                  <a:pt x="797" y="30"/>
                  <a:pt x="803" y="32"/>
                  <a:pt x="800" y="26"/>
                </a:cubicBezTo>
                <a:cubicBezTo>
                  <a:pt x="798" y="22"/>
                  <a:pt x="794" y="22"/>
                  <a:pt x="791" y="24"/>
                </a:cubicBezTo>
                <a:cubicBezTo>
                  <a:pt x="788" y="26"/>
                  <a:pt x="784" y="29"/>
                  <a:pt x="787" y="33"/>
                </a:cubicBezTo>
                <a:cubicBezTo>
                  <a:pt x="790" y="38"/>
                  <a:pt x="795" y="40"/>
                  <a:pt x="801" y="39"/>
                </a:cubicBezTo>
                <a:cubicBezTo>
                  <a:pt x="807" y="38"/>
                  <a:pt x="812" y="36"/>
                  <a:pt x="813" y="30"/>
                </a:cubicBezTo>
                <a:cubicBezTo>
                  <a:pt x="815" y="22"/>
                  <a:pt x="810" y="11"/>
                  <a:pt x="803" y="8"/>
                </a:cubicBezTo>
                <a:cubicBezTo>
                  <a:pt x="796" y="5"/>
                  <a:pt x="785" y="8"/>
                  <a:pt x="779" y="15"/>
                </a:cubicBezTo>
                <a:cubicBezTo>
                  <a:pt x="774" y="22"/>
                  <a:pt x="774" y="31"/>
                  <a:pt x="781" y="37"/>
                </a:cubicBezTo>
                <a:cubicBezTo>
                  <a:pt x="789" y="44"/>
                  <a:pt x="797" y="49"/>
                  <a:pt x="806" y="55"/>
                </a:cubicBezTo>
                <a:cubicBezTo>
                  <a:pt x="807" y="49"/>
                  <a:pt x="807" y="46"/>
                  <a:pt x="808" y="42"/>
                </a:cubicBezTo>
                <a:close/>
                <a:moveTo>
                  <a:pt x="837" y="54"/>
                </a:moveTo>
                <a:cubicBezTo>
                  <a:pt x="844" y="49"/>
                  <a:pt x="852" y="45"/>
                  <a:pt x="859" y="39"/>
                </a:cubicBezTo>
                <a:cubicBezTo>
                  <a:pt x="867" y="33"/>
                  <a:pt x="868" y="25"/>
                  <a:pt x="864" y="18"/>
                </a:cubicBezTo>
                <a:cubicBezTo>
                  <a:pt x="860" y="10"/>
                  <a:pt x="850" y="5"/>
                  <a:pt x="841" y="7"/>
                </a:cubicBezTo>
                <a:cubicBezTo>
                  <a:pt x="834" y="9"/>
                  <a:pt x="829" y="15"/>
                  <a:pt x="828" y="24"/>
                </a:cubicBezTo>
                <a:cubicBezTo>
                  <a:pt x="827" y="30"/>
                  <a:pt x="829" y="34"/>
                  <a:pt x="834" y="37"/>
                </a:cubicBezTo>
                <a:cubicBezTo>
                  <a:pt x="839" y="40"/>
                  <a:pt x="846" y="40"/>
                  <a:pt x="852" y="36"/>
                </a:cubicBezTo>
                <a:cubicBezTo>
                  <a:pt x="854" y="34"/>
                  <a:pt x="856" y="30"/>
                  <a:pt x="855" y="29"/>
                </a:cubicBezTo>
                <a:cubicBezTo>
                  <a:pt x="853" y="26"/>
                  <a:pt x="849" y="24"/>
                  <a:pt x="846" y="23"/>
                </a:cubicBezTo>
                <a:cubicBezTo>
                  <a:pt x="845" y="23"/>
                  <a:pt x="843" y="26"/>
                  <a:pt x="841" y="27"/>
                </a:cubicBezTo>
                <a:cubicBezTo>
                  <a:pt x="843" y="29"/>
                  <a:pt x="845" y="31"/>
                  <a:pt x="848" y="34"/>
                </a:cubicBezTo>
                <a:cubicBezTo>
                  <a:pt x="844" y="34"/>
                  <a:pt x="840" y="34"/>
                  <a:pt x="840" y="33"/>
                </a:cubicBezTo>
                <a:cubicBezTo>
                  <a:pt x="839" y="30"/>
                  <a:pt x="839" y="26"/>
                  <a:pt x="840" y="24"/>
                </a:cubicBezTo>
                <a:cubicBezTo>
                  <a:pt x="842" y="19"/>
                  <a:pt x="849" y="19"/>
                  <a:pt x="854" y="22"/>
                </a:cubicBezTo>
                <a:cubicBezTo>
                  <a:pt x="859" y="26"/>
                  <a:pt x="860" y="31"/>
                  <a:pt x="855" y="36"/>
                </a:cubicBezTo>
                <a:cubicBezTo>
                  <a:pt x="850" y="42"/>
                  <a:pt x="843" y="45"/>
                  <a:pt x="835" y="42"/>
                </a:cubicBezTo>
                <a:cubicBezTo>
                  <a:pt x="835" y="46"/>
                  <a:pt x="836" y="49"/>
                  <a:pt x="837" y="54"/>
                </a:cubicBezTo>
                <a:close/>
                <a:moveTo>
                  <a:pt x="833" y="40"/>
                </a:moveTo>
                <a:cubicBezTo>
                  <a:pt x="829" y="37"/>
                  <a:pt x="826" y="33"/>
                  <a:pt x="824" y="34"/>
                </a:cubicBezTo>
                <a:cubicBezTo>
                  <a:pt x="820" y="35"/>
                  <a:pt x="817" y="39"/>
                  <a:pt x="815" y="42"/>
                </a:cubicBezTo>
                <a:cubicBezTo>
                  <a:pt x="813" y="44"/>
                  <a:pt x="813" y="47"/>
                  <a:pt x="813" y="49"/>
                </a:cubicBezTo>
                <a:cubicBezTo>
                  <a:pt x="814" y="53"/>
                  <a:pt x="816" y="57"/>
                  <a:pt x="819" y="60"/>
                </a:cubicBezTo>
                <a:cubicBezTo>
                  <a:pt x="820" y="61"/>
                  <a:pt x="825" y="60"/>
                  <a:pt x="826" y="59"/>
                </a:cubicBezTo>
                <a:cubicBezTo>
                  <a:pt x="828" y="55"/>
                  <a:pt x="829" y="51"/>
                  <a:pt x="829" y="48"/>
                </a:cubicBezTo>
                <a:cubicBezTo>
                  <a:pt x="829" y="46"/>
                  <a:pt x="826" y="43"/>
                  <a:pt x="824" y="42"/>
                </a:cubicBezTo>
                <a:cubicBezTo>
                  <a:pt x="823" y="42"/>
                  <a:pt x="820" y="45"/>
                  <a:pt x="819" y="46"/>
                </a:cubicBezTo>
                <a:cubicBezTo>
                  <a:pt x="820" y="48"/>
                  <a:pt x="822" y="50"/>
                  <a:pt x="823" y="52"/>
                </a:cubicBezTo>
                <a:cubicBezTo>
                  <a:pt x="822" y="55"/>
                  <a:pt x="819" y="56"/>
                  <a:pt x="817" y="53"/>
                </a:cubicBezTo>
                <a:cubicBezTo>
                  <a:pt x="813" y="47"/>
                  <a:pt x="816" y="40"/>
                  <a:pt x="823" y="39"/>
                </a:cubicBezTo>
                <a:cubicBezTo>
                  <a:pt x="825" y="39"/>
                  <a:pt x="828" y="40"/>
                  <a:pt x="833" y="40"/>
                </a:cubicBezTo>
                <a:close/>
                <a:moveTo>
                  <a:pt x="815" y="63"/>
                </a:moveTo>
                <a:cubicBezTo>
                  <a:pt x="819" y="72"/>
                  <a:pt x="817" y="79"/>
                  <a:pt x="811" y="85"/>
                </a:cubicBezTo>
                <a:cubicBezTo>
                  <a:pt x="818" y="85"/>
                  <a:pt x="824" y="85"/>
                  <a:pt x="831" y="85"/>
                </a:cubicBezTo>
                <a:cubicBezTo>
                  <a:pt x="824" y="79"/>
                  <a:pt x="822" y="72"/>
                  <a:pt x="826" y="63"/>
                </a:cubicBezTo>
                <a:cubicBezTo>
                  <a:pt x="822" y="63"/>
                  <a:pt x="819" y="63"/>
                  <a:pt x="815" y="63"/>
                </a:cubicBezTo>
                <a:close/>
                <a:moveTo>
                  <a:pt x="973" y="85"/>
                </a:moveTo>
                <a:cubicBezTo>
                  <a:pt x="970" y="82"/>
                  <a:pt x="967" y="79"/>
                  <a:pt x="965" y="76"/>
                </a:cubicBezTo>
                <a:cubicBezTo>
                  <a:pt x="962" y="80"/>
                  <a:pt x="960" y="82"/>
                  <a:pt x="958" y="85"/>
                </a:cubicBezTo>
                <a:cubicBezTo>
                  <a:pt x="963" y="85"/>
                  <a:pt x="968" y="85"/>
                  <a:pt x="973" y="85"/>
                </a:cubicBezTo>
                <a:close/>
                <a:moveTo>
                  <a:pt x="677" y="77"/>
                </a:moveTo>
                <a:cubicBezTo>
                  <a:pt x="674" y="80"/>
                  <a:pt x="672" y="82"/>
                  <a:pt x="669" y="85"/>
                </a:cubicBezTo>
                <a:cubicBezTo>
                  <a:pt x="674" y="85"/>
                  <a:pt x="678" y="85"/>
                  <a:pt x="683" y="85"/>
                </a:cubicBezTo>
                <a:cubicBezTo>
                  <a:pt x="680" y="82"/>
                  <a:pt x="679" y="80"/>
                  <a:pt x="677" y="77"/>
                </a:cubicBezTo>
                <a:close/>
              </a:path>
            </a:pathLst>
          </a:custGeom>
          <a:solidFill>
            <a:srgbClr val="E94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" name="Freeform 10"/>
          <p:cNvSpPr>
            <a:spLocks noEditPoints="1"/>
          </p:cNvSpPr>
          <p:nvPr/>
        </p:nvSpPr>
        <p:spPr bwMode="auto">
          <a:xfrm>
            <a:off x="-25400" y="955953"/>
            <a:ext cx="3190875" cy="139565"/>
          </a:xfrm>
          <a:custGeom>
            <a:avLst/>
            <a:gdLst>
              <a:gd name="T0" fmla="*/ 1037 w 1641"/>
              <a:gd name="T1" fmla="*/ 12 h 91"/>
              <a:gd name="T2" fmla="*/ 984 w 1641"/>
              <a:gd name="T3" fmla="*/ 16 h 91"/>
              <a:gd name="T4" fmla="*/ 974 w 1641"/>
              <a:gd name="T5" fmla="*/ 11 h 91"/>
              <a:gd name="T6" fmla="*/ 953 w 1641"/>
              <a:gd name="T7" fmla="*/ 14 h 91"/>
              <a:gd name="T8" fmla="*/ 953 w 1641"/>
              <a:gd name="T9" fmla="*/ 29 h 91"/>
              <a:gd name="T10" fmla="*/ 938 w 1641"/>
              <a:gd name="T11" fmla="*/ 24 h 91"/>
              <a:gd name="T12" fmla="*/ 905 w 1641"/>
              <a:gd name="T13" fmla="*/ 21 h 91"/>
              <a:gd name="T14" fmla="*/ 910 w 1641"/>
              <a:gd name="T15" fmla="*/ 33 h 91"/>
              <a:gd name="T16" fmla="*/ 915 w 1641"/>
              <a:gd name="T17" fmla="*/ 41 h 91"/>
              <a:gd name="T18" fmla="*/ 901 w 1641"/>
              <a:gd name="T19" fmla="*/ 40 h 91"/>
              <a:gd name="T20" fmla="*/ 900 w 1641"/>
              <a:gd name="T21" fmla="*/ 15 h 91"/>
              <a:gd name="T22" fmla="*/ 888 w 1641"/>
              <a:gd name="T23" fmla="*/ 77 h 91"/>
              <a:gd name="T24" fmla="*/ 890 w 1641"/>
              <a:gd name="T25" fmla="*/ 65 h 91"/>
              <a:gd name="T26" fmla="*/ 886 w 1641"/>
              <a:gd name="T27" fmla="*/ 56 h 91"/>
              <a:gd name="T28" fmla="*/ 895 w 1641"/>
              <a:gd name="T29" fmla="*/ 64 h 91"/>
              <a:gd name="T30" fmla="*/ 854 w 1641"/>
              <a:gd name="T31" fmla="*/ 91 h 91"/>
              <a:gd name="T32" fmla="*/ 802 w 1641"/>
              <a:gd name="T33" fmla="*/ 89 h 91"/>
              <a:gd name="T34" fmla="*/ 771 w 1641"/>
              <a:gd name="T35" fmla="*/ 63 h 91"/>
              <a:gd name="T36" fmla="*/ 747 w 1641"/>
              <a:gd name="T37" fmla="*/ 66 h 91"/>
              <a:gd name="T38" fmla="*/ 755 w 1641"/>
              <a:gd name="T39" fmla="*/ 56 h 91"/>
              <a:gd name="T40" fmla="*/ 750 w 1641"/>
              <a:gd name="T41" fmla="*/ 56 h 91"/>
              <a:gd name="T42" fmla="*/ 741 w 1641"/>
              <a:gd name="T43" fmla="*/ 62 h 91"/>
              <a:gd name="T44" fmla="*/ 706 w 1641"/>
              <a:gd name="T45" fmla="*/ 26 h 91"/>
              <a:gd name="T46" fmla="*/ 730 w 1641"/>
              <a:gd name="T47" fmla="*/ 23 h 91"/>
              <a:gd name="T48" fmla="*/ 732 w 1641"/>
              <a:gd name="T49" fmla="*/ 35 h 91"/>
              <a:gd name="T50" fmla="*/ 737 w 1641"/>
              <a:gd name="T51" fmla="*/ 21 h 91"/>
              <a:gd name="T52" fmla="*/ 703 w 1641"/>
              <a:gd name="T53" fmla="*/ 22 h 91"/>
              <a:gd name="T54" fmla="*/ 685 w 1641"/>
              <a:gd name="T55" fmla="*/ 29 h 91"/>
              <a:gd name="T56" fmla="*/ 689 w 1641"/>
              <a:gd name="T57" fmla="*/ 14 h 91"/>
              <a:gd name="T58" fmla="*/ 671 w 1641"/>
              <a:gd name="T59" fmla="*/ 17 h 91"/>
              <a:gd name="T60" fmla="*/ 653 w 1641"/>
              <a:gd name="T61" fmla="*/ 7 h 91"/>
              <a:gd name="T62" fmla="*/ 8 w 1641"/>
              <a:gd name="T63" fmla="*/ 6 h 91"/>
              <a:gd name="T64" fmla="*/ 1641 w 1641"/>
              <a:gd name="T65" fmla="*/ 6 h 91"/>
              <a:gd name="T66" fmla="*/ 838 w 1641"/>
              <a:gd name="T67" fmla="*/ 19 h 91"/>
              <a:gd name="T68" fmla="*/ 848 w 1641"/>
              <a:gd name="T69" fmla="*/ 24 h 91"/>
              <a:gd name="T70" fmla="*/ 854 w 1641"/>
              <a:gd name="T71" fmla="*/ 23 h 91"/>
              <a:gd name="T72" fmla="*/ 859 w 1641"/>
              <a:gd name="T73" fmla="*/ 27 h 91"/>
              <a:gd name="T74" fmla="*/ 856 w 1641"/>
              <a:gd name="T75" fmla="*/ 43 h 91"/>
              <a:gd name="T76" fmla="*/ 884 w 1641"/>
              <a:gd name="T77" fmla="*/ 13 h 91"/>
              <a:gd name="T78" fmla="*/ 787 w 1641"/>
              <a:gd name="T79" fmla="*/ 42 h 91"/>
              <a:gd name="T80" fmla="*/ 779 w 1641"/>
              <a:gd name="T81" fmla="*/ 14 h 91"/>
              <a:gd name="T82" fmla="*/ 794 w 1641"/>
              <a:gd name="T83" fmla="*/ 13 h 91"/>
              <a:gd name="T84" fmla="*/ 789 w 1641"/>
              <a:gd name="T85" fmla="*/ 17 h 91"/>
              <a:gd name="T86" fmla="*/ 782 w 1641"/>
              <a:gd name="T87" fmla="*/ 16 h 91"/>
              <a:gd name="T88" fmla="*/ 782 w 1641"/>
              <a:gd name="T89" fmla="*/ 32 h 91"/>
              <a:gd name="T90" fmla="*/ 758 w 1641"/>
              <a:gd name="T91" fmla="*/ 6 h 91"/>
              <a:gd name="T92" fmla="*/ 777 w 1641"/>
              <a:gd name="T93" fmla="*/ 71 h 91"/>
              <a:gd name="T94" fmla="*/ 789 w 1641"/>
              <a:gd name="T95" fmla="*/ 56 h 91"/>
              <a:gd name="T96" fmla="*/ 795 w 1641"/>
              <a:gd name="T97" fmla="*/ 58 h 91"/>
              <a:gd name="T98" fmla="*/ 787 w 1641"/>
              <a:gd name="T99" fmla="*/ 54 h 91"/>
              <a:gd name="T100" fmla="*/ 856 w 1641"/>
              <a:gd name="T101" fmla="*/ 56 h 91"/>
              <a:gd name="T102" fmla="*/ 841 w 1641"/>
              <a:gd name="T103" fmla="*/ 57 h 91"/>
              <a:gd name="T104" fmla="*/ 855 w 1641"/>
              <a:gd name="T105" fmla="*/ 58 h 91"/>
              <a:gd name="T106" fmla="*/ 863 w 1641"/>
              <a:gd name="T107" fmla="*/ 74 h 91"/>
              <a:gd name="T108" fmla="*/ 834 w 1641"/>
              <a:gd name="T109" fmla="*/ 49 h 91"/>
              <a:gd name="T110" fmla="*/ 820 w 1641"/>
              <a:gd name="T111" fmla="*/ 36 h 91"/>
              <a:gd name="T112" fmla="*/ 826 w 1641"/>
              <a:gd name="T113" fmla="*/ 48 h 91"/>
              <a:gd name="T114" fmla="*/ 818 w 1641"/>
              <a:gd name="T115" fmla="*/ 54 h 91"/>
              <a:gd name="T116" fmla="*/ 824 w 1641"/>
              <a:gd name="T117" fmla="*/ 27 h 91"/>
              <a:gd name="T118" fmla="*/ 916 w 1641"/>
              <a:gd name="T119" fmla="*/ 7 h 91"/>
              <a:gd name="T120" fmla="*/ 724 w 1641"/>
              <a:gd name="T121" fmla="*/ 6 h 91"/>
              <a:gd name="T122" fmla="*/ 965 w 1641"/>
              <a:gd name="T123" fmla="*/ 14 h 91"/>
              <a:gd name="T124" fmla="*/ 681 w 1641"/>
              <a:gd name="T125" fmla="*/ 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41" h="91">
                <a:moveTo>
                  <a:pt x="1641" y="6"/>
                </a:moveTo>
                <a:cubicBezTo>
                  <a:pt x="1638" y="6"/>
                  <a:pt x="1635" y="6"/>
                  <a:pt x="1632" y="6"/>
                </a:cubicBezTo>
                <a:cubicBezTo>
                  <a:pt x="1457" y="6"/>
                  <a:pt x="1281" y="6"/>
                  <a:pt x="1106" y="6"/>
                </a:cubicBezTo>
                <a:cubicBezTo>
                  <a:pt x="1083" y="6"/>
                  <a:pt x="1060" y="9"/>
                  <a:pt x="1037" y="12"/>
                </a:cubicBezTo>
                <a:cubicBezTo>
                  <a:pt x="1020" y="14"/>
                  <a:pt x="1003" y="16"/>
                  <a:pt x="986" y="18"/>
                </a:cubicBezTo>
                <a:cubicBezTo>
                  <a:pt x="988" y="14"/>
                  <a:pt x="990" y="11"/>
                  <a:pt x="991" y="8"/>
                </a:cubicBezTo>
                <a:cubicBezTo>
                  <a:pt x="991" y="8"/>
                  <a:pt x="989" y="7"/>
                  <a:pt x="988" y="6"/>
                </a:cubicBezTo>
                <a:cubicBezTo>
                  <a:pt x="986" y="10"/>
                  <a:pt x="985" y="13"/>
                  <a:pt x="984" y="16"/>
                </a:cubicBezTo>
                <a:cubicBezTo>
                  <a:pt x="983" y="16"/>
                  <a:pt x="983" y="16"/>
                  <a:pt x="982" y="15"/>
                </a:cubicBezTo>
                <a:cubicBezTo>
                  <a:pt x="982" y="14"/>
                  <a:pt x="982" y="13"/>
                  <a:pt x="981" y="12"/>
                </a:cubicBezTo>
                <a:cubicBezTo>
                  <a:pt x="980" y="10"/>
                  <a:pt x="979" y="8"/>
                  <a:pt x="978" y="8"/>
                </a:cubicBezTo>
                <a:cubicBezTo>
                  <a:pt x="977" y="8"/>
                  <a:pt x="975" y="9"/>
                  <a:pt x="974" y="11"/>
                </a:cubicBezTo>
                <a:cubicBezTo>
                  <a:pt x="971" y="15"/>
                  <a:pt x="969" y="20"/>
                  <a:pt x="966" y="24"/>
                </a:cubicBezTo>
                <a:cubicBezTo>
                  <a:pt x="964" y="29"/>
                  <a:pt x="960" y="33"/>
                  <a:pt x="954" y="32"/>
                </a:cubicBezTo>
                <a:cubicBezTo>
                  <a:pt x="948" y="31"/>
                  <a:pt x="943" y="24"/>
                  <a:pt x="946" y="19"/>
                </a:cubicBezTo>
                <a:cubicBezTo>
                  <a:pt x="947" y="17"/>
                  <a:pt x="950" y="15"/>
                  <a:pt x="953" y="14"/>
                </a:cubicBezTo>
                <a:cubicBezTo>
                  <a:pt x="954" y="14"/>
                  <a:pt x="956" y="17"/>
                  <a:pt x="958" y="18"/>
                </a:cubicBezTo>
                <a:cubicBezTo>
                  <a:pt x="957" y="19"/>
                  <a:pt x="956" y="20"/>
                  <a:pt x="956" y="20"/>
                </a:cubicBezTo>
                <a:cubicBezTo>
                  <a:pt x="952" y="18"/>
                  <a:pt x="949" y="19"/>
                  <a:pt x="949" y="23"/>
                </a:cubicBezTo>
                <a:cubicBezTo>
                  <a:pt x="948" y="25"/>
                  <a:pt x="951" y="28"/>
                  <a:pt x="953" y="29"/>
                </a:cubicBezTo>
                <a:cubicBezTo>
                  <a:pt x="958" y="31"/>
                  <a:pt x="961" y="28"/>
                  <a:pt x="962" y="24"/>
                </a:cubicBezTo>
                <a:cubicBezTo>
                  <a:pt x="963" y="18"/>
                  <a:pt x="962" y="13"/>
                  <a:pt x="957" y="10"/>
                </a:cubicBezTo>
                <a:cubicBezTo>
                  <a:pt x="952" y="6"/>
                  <a:pt x="947" y="7"/>
                  <a:pt x="943" y="11"/>
                </a:cubicBezTo>
                <a:cubicBezTo>
                  <a:pt x="938" y="14"/>
                  <a:pt x="937" y="19"/>
                  <a:pt x="938" y="24"/>
                </a:cubicBezTo>
                <a:cubicBezTo>
                  <a:pt x="939" y="28"/>
                  <a:pt x="941" y="31"/>
                  <a:pt x="942" y="35"/>
                </a:cubicBezTo>
                <a:cubicBezTo>
                  <a:pt x="944" y="52"/>
                  <a:pt x="938" y="60"/>
                  <a:pt x="922" y="61"/>
                </a:cubicBezTo>
                <a:cubicBezTo>
                  <a:pt x="908" y="63"/>
                  <a:pt x="896" y="52"/>
                  <a:pt x="896" y="38"/>
                </a:cubicBezTo>
                <a:cubicBezTo>
                  <a:pt x="895" y="28"/>
                  <a:pt x="899" y="22"/>
                  <a:pt x="905" y="21"/>
                </a:cubicBezTo>
                <a:cubicBezTo>
                  <a:pt x="912" y="18"/>
                  <a:pt x="923" y="22"/>
                  <a:pt x="927" y="28"/>
                </a:cubicBezTo>
                <a:cubicBezTo>
                  <a:pt x="931" y="33"/>
                  <a:pt x="930" y="39"/>
                  <a:pt x="925" y="42"/>
                </a:cubicBezTo>
                <a:cubicBezTo>
                  <a:pt x="921" y="46"/>
                  <a:pt x="915" y="46"/>
                  <a:pt x="912" y="42"/>
                </a:cubicBezTo>
                <a:cubicBezTo>
                  <a:pt x="911" y="40"/>
                  <a:pt x="910" y="36"/>
                  <a:pt x="910" y="33"/>
                </a:cubicBezTo>
                <a:cubicBezTo>
                  <a:pt x="911" y="31"/>
                  <a:pt x="915" y="30"/>
                  <a:pt x="917" y="29"/>
                </a:cubicBezTo>
                <a:cubicBezTo>
                  <a:pt x="918" y="29"/>
                  <a:pt x="918" y="30"/>
                  <a:pt x="919" y="30"/>
                </a:cubicBezTo>
                <a:cubicBezTo>
                  <a:pt x="918" y="32"/>
                  <a:pt x="918" y="33"/>
                  <a:pt x="917" y="35"/>
                </a:cubicBezTo>
                <a:cubicBezTo>
                  <a:pt x="917" y="37"/>
                  <a:pt x="916" y="38"/>
                  <a:pt x="915" y="41"/>
                </a:cubicBezTo>
                <a:cubicBezTo>
                  <a:pt x="918" y="41"/>
                  <a:pt x="921" y="42"/>
                  <a:pt x="923" y="40"/>
                </a:cubicBezTo>
                <a:cubicBezTo>
                  <a:pt x="924" y="39"/>
                  <a:pt x="925" y="36"/>
                  <a:pt x="924" y="33"/>
                </a:cubicBezTo>
                <a:cubicBezTo>
                  <a:pt x="923" y="26"/>
                  <a:pt x="916" y="21"/>
                  <a:pt x="909" y="23"/>
                </a:cubicBezTo>
                <a:cubicBezTo>
                  <a:pt x="902" y="25"/>
                  <a:pt x="898" y="32"/>
                  <a:pt x="901" y="40"/>
                </a:cubicBezTo>
                <a:cubicBezTo>
                  <a:pt x="903" y="47"/>
                  <a:pt x="908" y="52"/>
                  <a:pt x="915" y="53"/>
                </a:cubicBezTo>
                <a:cubicBezTo>
                  <a:pt x="923" y="54"/>
                  <a:pt x="930" y="52"/>
                  <a:pt x="935" y="45"/>
                </a:cubicBezTo>
                <a:cubicBezTo>
                  <a:pt x="940" y="39"/>
                  <a:pt x="939" y="33"/>
                  <a:pt x="935" y="26"/>
                </a:cubicBezTo>
                <a:cubicBezTo>
                  <a:pt x="929" y="14"/>
                  <a:pt x="914" y="9"/>
                  <a:pt x="900" y="15"/>
                </a:cubicBezTo>
                <a:cubicBezTo>
                  <a:pt x="890" y="19"/>
                  <a:pt x="879" y="28"/>
                  <a:pt x="874" y="39"/>
                </a:cubicBezTo>
                <a:cubicBezTo>
                  <a:pt x="877" y="39"/>
                  <a:pt x="880" y="39"/>
                  <a:pt x="883" y="40"/>
                </a:cubicBezTo>
                <a:cubicBezTo>
                  <a:pt x="895" y="42"/>
                  <a:pt x="903" y="56"/>
                  <a:pt x="899" y="68"/>
                </a:cubicBezTo>
                <a:cubicBezTo>
                  <a:pt x="897" y="73"/>
                  <a:pt x="894" y="76"/>
                  <a:pt x="888" y="77"/>
                </a:cubicBezTo>
                <a:cubicBezTo>
                  <a:pt x="882" y="77"/>
                  <a:pt x="878" y="75"/>
                  <a:pt x="875" y="69"/>
                </a:cubicBezTo>
                <a:cubicBezTo>
                  <a:pt x="873" y="65"/>
                  <a:pt x="872" y="59"/>
                  <a:pt x="875" y="55"/>
                </a:cubicBezTo>
                <a:cubicBezTo>
                  <a:pt x="880" y="49"/>
                  <a:pt x="890" y="50"/>
                  <a:pt x="892" y="57"/>
                </a:cubicBezTo>
                <a:cubicBezTo>
                  <a:pt x="893" y="59"/>
                  <a:pt x="892" y="63"/>
                  <a:pt x="890" y="65"/>
                </a:cubicBezTo>
                <a:cubicBezTo>
                  <a:pt x="889" y="66"/>
                  <a:pt x="885" y="64"/>
                  <a:pt x="883" y="64"/>
                </a:cubicBezTo>
                <a:cubicBezTo>
                  <a:pt x="883" y="63"/>
                  <a:pt x="883" y="62"/>
                  <a:pt x="883" y="62"/>
                </a:cubicBezTo>
                <a:cubicBezTo>
                  <a:pt x="885" y="62"/>
                  <a:pt x="887" y="61"/>
                  <a:pt x="892" y="61"/>
                </a:cubicBezTo>
                <a:cubicBezTo>
                  <a:pt x="889" y="58"/>
                  <a:pt x="888" y="56"/>
                  <a:pt x="886" y="56"/>
                </a:cubicBezTo>
                <a:cubicBezTo>
                  <a:pt x="884" y="55"/>
                  <a:pt x="880" y="56"/>
                  <a:pt x="878" y="58"/>
                </a:cubicBezTo>
                <a:cubicBezTo>
                  <a:pt x="876" y="60"/>
                  <a:pt x="876" y="65"/>
                  <a:pt x="877" y="66"/>
                </a:cubicBezTo>
                <a:cubicBezTo>
                  <a:pt x="880" y="69"/>
                  <a:pt x="884" y="72"/>
                  <a:pt x="887" y="71"/>
                </a:cubicBezTo>
                <a:cubicBezTo>
                  <a:pt x="890" y="71"/>
                  <a:pt x="894" y="67"/>
                  <a:pt x="895" y="64"/>
                </a:cubicBezTo>
                <a:cubicBezTo>
                  <a:pt x="897" y="58"/>
                  <a:pt x="895" y="52"/>
                  <a:pt x="890" y="48"/>
                </a:cubicBezTo>
                <a:cubicBezTo>
                  <a:pt x="884" y="43"/>
                  <a:pt x="878" y="41"/>
                  <a:pt x="870" y="43"/>
                </a:cubicBezTo>
                <a:cubicBezTo>
                  <a:pt x="866" y="44"/>
                  <a:pt x="863" y="46"/>
                  <a:pt x="859" y="47"/>
                </a:cubicBezTo>
                <a:cubicBezTo>
                  <a:pt x="877" y="71"/>
                  <a:pt x="876" y="83"/>
                  <a:pt x="854" y="91"/>
                </a:cubicBezTo>
                <a:cubicBezTo>
                  <a:pt x="851" y="91"/>
                  <a:pt x="848" y="91"/>
                  <a:pt x="845" y="91"/>
                </a:cubicBezTo>
                <a:cubicBezTo>
                  <a:pt x="827" y="83"/>
                  <a:pt x="824" y="79"/>
                  <a:pt x="825" y="61"/>
                </a:cubicBezTo>
                <a:cubicBezTo>
                  <a:pt x="822" y="60"/>
                  <a:pt x="819" y="59"/>
                  <a:pt x="816" y="58"/>
                </a:cubicBezTo>
                <a:cubicBezTo>
                  <a:pt x="819" y="74"/>
                  <a:pt x="815" y="83"/>
                  <a:pt x="802" y="89"/>
                </a:cubicBezTo>
                <a:cubicBezTo>
                  <a:pt x="800" y="89"/>
                  <a:pt x="799" y="90"/>
                  <a:pt x="797" y="91"/>
                </a:cubicBezTo>
                <a:cubicBezTo>
                  <a:pt x="793" y="91"/>
                  <a:pt x="790" y="91"/>
                  <a:pt x="786" y="91"/>
                </a:cubicBezTo>
                <a:cubicBezTo>
                  <a:pt x="785" y="90"/>
                  <a:pt x="783" y="89"/>
                  <a:pt x="781" y="89"/>
                </a:cubicBezTo>
                <a:cubicBezTo>
                  <a:pt x="771" y="84"/>
                  <a:pt x="767" y="74"/>
                  <a:pt x="771" y="63"/>
                </a:cubicBezTo>
                <a:cubicBezTo>
                  <a:pt x="774" y="57"/>
                  <a:pt x="779" y="52"/>
                  <a:pt x="782" y="47"/>
                </a:cubicBezTo>
                <a:cubicBezTo>
                  <a:pt x="779" y="46"/>
                  <a:pt x="775" y="44"/>
                  <a:pt x="771" y="43"/>
                </a:cubicBezTo>
                <a:cubicBezTo>
                  <a:pt x="763" y="41"/>
                  <a:pt x="755" y="43"/>
                  <a:pt x="750" y="49"/>
                </a:cubicBezTo>
                <a:cubicBezTo>
                  <a:pt x="745" y="54"/>
                  <a:pt x="744" y="60"/>
                  <a:pt x="747" y="66"/>
                </a:cubicBezTo>
                <a:cubicBezTo>
                  <a:pt x="749" y="68"/>
                  <a:pt x="753" y="72"/>
                  <a:pt x="756" y="71"/>
                </a:cubicBezTo>
                <a:cubicBezTo>
                  <a:pt x="759" y="71"/>
                  <a:pt x="763" y="68"/>
                  <a:pt x="765" y="65"/>
                </a:cubicBezTo>
                <a:cubicBezTo>
                  <a:pt x="766" y="63"/>
                  <a:pt x="765" y="59"/>
                  <a:pt x="763" y="57"/>
                </a:cubicBezTo>
                <a:cubicBezTo>
                  <a:pt x="761" y="55"/>
                  <a:pt x="757" y="55"/>
                  <a:pt x="755" y="56"/>
                </a:cubicBezTo>
                <a:cubicBezTo>
                  <a:pt x="753" y="56"/>
                  <a:pt x="752" y="58"/>
                  <a:pt x="750" y="61"/>
                </a:cubicBezTo>
                <a:cubicBezTo>
                  <a:pt x="754" y="61"/>
                  <a:pt x="757" y="61"/>
                  <a:pt x="759" y="62"/>
                </a:cubicBezTo>
                <a:cubicBezTo>
                  <a:pt x="757" y="66"/>
                  <a:pt x="754" y="67"/>
                  <a:pt x="751" y="64"/>
                </a:cubicBezTo>
                <a:cubicBezTo>
                  <a:pt x="747" y="62"/>
                  <a:pt x="748" y="59"/>
                  <a:pt x="750" y="56"/>
                </a:cubicBezTo>
                <a:cubicBezTo>
                  <a:pt x="753" y="52"/>
                  <a:pt x="757" y="50"/>
                  <a:pt x="761" y="52"/>
                </a:cubicBezTo>
                <a:cubicBezTo>
                  <a:pt x="766" y="53"/>
                  <a:pt x="768" y="56"/>
                  <a:pt x="768" y="61"/>
                </a:cubicBezTo>
                <a:cubicBezTo>
                  <a:pt x="769" y="70"/>
                  <a:pt x="763" y="77"/>
                  <a:pt x="755" y="77"/>
                </a:cubicBezTo>
                <a:cubicBezTo>
                  <a:pt x="747" y="77"/>
                  <a:pt x="742" y="71"/>
                  <a:pt x="741" y="62"/>
                </a:cubicBezTo>
                <a:cubicBezTo>
                  <a:pt x="741" y="50"/>
                  <a:pt x="750" y="40"/>
                  <a:pt x="763" y="40"/>
                </a:cubicBezTo>
                <a:cubicBezTo>
                  <a:pt x="764" y="39"/>
                  <a:pt x="766" y="40"/>
                  <a:pt x="768" y="40"/>
                </a:cubicBezTo>
                <a:cubicBezTo>
                  <a:pt x="761" y="23"/>
                  <a:pt x="742" y="11"/>
                  <a:pt x="726" y="13"/>
                </a:cubicBezTo>
                <a:cubicBezTo>
                  <a:pt x="717" y="13"/>
                  <a:pt x="710" y="18"/>
                  <a:pt x="706" y="26"/>
                </a:cubicBezTo>
                <a:cubicBezTo>
                  <a:pt x="702" y="33"/>
                  <a:pt x="702" y="40"/>
                  <a:pt x="707" y="46"/>
                </a:cubicBezTo>
                <a:cubicBezTo>
                  <a:pt x="712" y="52"/>
                  <a:pt x="721" y="54"/>
                  <a:pt x="729" y="52"/>
                </a:cubicBezTo>
                <a:cubicBezTo>
                  <a:pt x="736" y="50"/>
                  <a:pt x="741" y="43"/>
                  <a:pt x="741" y="36"/>
                </a:cubicBezTo>
                <a:cubicBezTo>
                  <a:pt x="742" y="29"/>
                  <a:pt x="737" y="24"/>
                  <a:pt x="730" y="23"/>
                </a:cubicBezTo>
                <a:cubicBezTo>
                  <a:pt x="724" y="22"/>
                  <a:pt x="718" y="27"/>
                  <a:pt x="717" y="33"/>
                </a:cubicBezTo>
                <a:cubicBezTo>
                  <a:pt x="716" y="40"/>
                  <a:pt x="718" y="42"/>
                  <a:pt x="726" y="40"/>
                </a:cubicBezTo>
                <a:cubicBezTo>
                  <a:pt x="725" y="37"/>
                  <a:pt x="724" y="33"/>
                  <a:pt x="722" y="30"/>
                </a:cubicBezTo>
                <a:cubicBezTo>
                  <a:pt x="727" y="29"/>
                  <a:pt x="731" y="29"/>
                  <a:pt x="732" y="35"/>
                </a:cubicBezTo>
                <a:cubicBezTo>
                  <a:pt x="732" y="39"/>
                  <a:pt x="728" y="45"/>
                  <a:pt x="724" y="44"/>
                </a:cubicBezTo>
                <a:cubicBezTo>
                  <a:pt x="720" y="44"/>
                  <a:pt x="716" y="42"/>
                  <a:pt x="714" y="39"/>
                </a:cubicBezTo>
                <a:cubicBezTo>
                  <a:pt x="712" y="37"/>
                  <a:pt x="712" y="32"/>
                  <a:pt x="714" y="29"/>
                </a:cubicBezTo>
                <a:cubicBezTo>
                  <a:pt x="717" y="21"/>
                  <a:pt x="730" y="17"/>
                  <a:pt x="737" y="21"/>
                </a:cubicBezTo>
                <a:cubicBezTo>
                  <a:pt x="741" y="23"/>
                  <a:pt x="744" y="27"/>
                  <a:pt x="745" y="30"/>
                </a:cubicBezTo>
                <a:cubicBezTo>
                  <a:pt x="749" y="48"/>
                  <a:pt x="738" y="61"/>
                  <a:pt x="720" y="61"/>
                </a:cubicBezTo>
                <a:cubicBezTo>
                  <a:pt x="703" y="61"/>
                  <a:pt x="695" y="47"/>
                  <a:pt x="701" y="29"/>
                </a:cubicBezTo>
                <a:cubicBezTo>
                  <a:pt x="702" y="26"/>
                  <a:pt x="703" y="24"/>
                  <a:pt x="703" y="22"/>
                </a:cubicBezTo>
                <a:cubicBezTo>
                  <a:pt x="704" y="16"/>
                  <a:pt x="702" y="11"/>
                  <a:pt x="697" y="9"/>
                </a:cubicBezTo>
                <a:cubicBezTo>
                  <a:pt x="692" y="7"/>
                  <a:pt x="687" y="6"/>
                  <a:pt x="683" y="10"/>
                </a:cubicBezTo>
                <a:cubicBezTo>
                  <a:pt x="679" y="14"/>
                  <a:pt x="677" y="19"/>
                  <a:pt x="680" y="24"/>
                </a:cubicBezTo>
                <a:cubicBezTo>
                  <a:pt x="681" y="26"/>
                  <a:pt x="683" y="28"/>
                  <a:pt x="685" y="29"/>
                </a:cubicBezTo>
                <a:cubicBezTo>
                  <a:pt x="688" y="29"/>
                  <a:pt x="690" y="28"/>
                  <a:pt x="692" y="26"/>
                </a:cubicBezTo>
                <a:cubicBezTo>
                  <a:pt x="693" y="25"/>
                  <a:pt x="693" y="22"/>
                  <a:pt x="692" y="21"/>
                </a:cubicBezTo>
                <a:cubicBezTo>
                  <a:pt x="690" y="19"/>
                  <a:pt x="687" y="19"/>
                  <a:pt x="683" y="18"/>
                </a:cubicBezTo>
                <a:cubicBezTo>
                  <a:pt x="685" y="16"/>
                  <a:pt x="688" y="13"/>
                  <a:pt x="689" y="14"/>
                </a:cubicBezTo>
                <a:cubicBezTo>
                  <a:pt x="692" y="15"/>
                  <a:pt x="696" y="18"/>
                  <a:pt x="696" y="20"/>
                </a:cubicBezTo>
                <a:cubicBezTo>
                  <a:pt x="696" y="23"/>
                  <a:pt x="694" y="28"/>
                  <a:pt x="691" y="30"/>
                </a:cubicBezTo>
                <a:cubicBezTo>
                  <a:pt x="687" y="34"/>
                  <a:pt x="682" y="32"/>
                  <a:pt x="679" y="29"/>
                </a:cubicBezTo>
                <a:cubicBezTo>
                  <a:pt x="676" y="25"/>
                  <a:pt x="674" y="21"/>
                  <a:pt x="671" y="17"/>
                </a:cubicBezTo>
                <a:cubicBezTo>
                  <a:pt x="671" y="16"/>
                  <a:pt x="670" y="14"/>
                  <a:pt x="669" y="13"/>
                </a:cubicBezTo>
                <a:cubicBezTo>
                  <a:pt x="667" y="11"/>
                  <a:pt x="665" y="9"/>
                  <a:pt x="663" y="7"/>
                </a:cubicBezTo>
                <a:cubicBezTo>
                  <a:pt x="662" y="10"/>
                  <a:pt x="660" y="12"/>
                  <a:pt x="658" y="16"/>
                </a:cubicBezTo>
                <a:cubicBezTo>
                  <a:pt x="657" y="13"/>
                  <a:pt x="655" y="10"/>
                  <a:pt x="653" y="7"/>
                </a:cubicBezTo>
                <a:cubicBezTo>
                  <a:pt x="649" y="8"/>
                  <a:pt x="649" y="10"/>
                  <a:pt x="657" y="18"/>
                </a:cubicBezTo>
                <a:cubicBezTo>
                  <a:pt x="636" y="16"/>
                  <a:pt x="616" y="13"/>
                  <a:pt x="596" y="11"/>
                </a:cubicBezTo>
                <a:cubicBezTo>
                  <a:pt x="578" y="9"/>
                  <a:pt x="559" y="6"/>
                  <a:pt x="541" y="6"/>
                </a:cubicBezTo>
                <a:cubicBezTo>
                  <a:pt x="364" y="6"/>
                  <a:pt x="186" y="6"/>
                  <a:pt x="8" y="6"/>
                </a:cubicBezTo>
                <a:cubicBezTo>
                  <a:pt x="6" y="6"/>
                  <a:pt x="3" y="6"/>
                  <a:pt x="0" y="6"/>
                </a:cubicBezTo>
                <a:cubicBezTo>
                  <a:pt x="0" y="4"/>
                  <a:pt x="0" y="2"/>
                  <a:pt x="0" y="0"/>
                </a:cubicBezTo>
                <a:cubicBezTo>
                  <a:pt x="547" y="0"/>
                  <a:pt x="1094" y="0"/>
                  <a:pt x="1641" y="0"/>
                </a:cubicBezTo>
                <a:cubicBezTo>
                  <a:pt x="1641" y="2"/>
                  <a:pt x="1641" y="4"/>
                  <a:pt x="1641" y="6"/>
                </a:cubicBezTo>
                <a:close/>
                <a:moveTo>
                  <a:pt x="884" y="13"/>
                </a:moveTo>
                <a:cubicBezTo>
                  <a:pt x="875" y="6"/>
                  <a:pt x="870" y="8"/>
                  <a:pt x="869" y="19"/>
                </a:cubicBezTo>
                <a:cubicBezTo>
                  <a:pt x="868" y="31"/>
                  <a:pt x="855" y="37"/>
                  <a:pt x="843" y="30"/>
                </a:cubicBezTo>
                <a:cubicBezTo>
                  <a:pt x="839" y="27"/>
                  <a:pt x="836" y="24"/>
                  <a:pt x="838" y="19"/>
                </a:cubicBezTo>
                <a:cubicBezTo>
                  <a:pt x="839" y="15"/>
                  <a:pt x="842" y="11"/>
                  <a:pt x="846" y="10"/>
                </a:cubicBezTo>
                <a:cubicBezTo>
                  <a:pt x="849" y="9"/>
                  <a:pt x="854" y="11"/>
                  <a:pt x="857" y="13"/>
                </a:cubicBezTo>
                <a:cubicBezTo>
                  <a:pt x="862" y="17"/>
                  <a:pt x="860" y="25"/>
                  <a:pt x="854" y="26"/>
                </a:cubicBezTo>
                <a:cubicBezTo>
                  <a:pt x="852" y="26"/>
                  <a:pt x="850" y="26"/>
                  <a:pt x="848" y="24"/>
                </a:cubicBezTo>
                <a:cubicBezTo>
                  <a:pt x="847" y="23"/>
                  <a:pt x="846" y="20"/>
                  <a:pt x="847" y="19"/>
                </a:cubicBezTo>
                <a:cubicBezTo>
                  <a:pt x="848" y="18"/>
                  <a:pt x="850" y="17"/>
                  <a:pt x="852" y="16"/>
                </a:cubicBezTo>
                <a:cubicBezTo>
                  <a:pt x="852" y="19"/>
                  <a:pt x="852" y="20"/>
                  <a:pt x="851" y="22"/>
                </a:cubicBezTo>
                <a:cubicBezTo>
                  <a:pt x="852" y="22"/>
                  <a:pt x="853" y="22"/>
                  <a:pt x="854" y="23"/>
                </a:cubicBezTo>
                <a:cubicBezTo>
                  <a:pt x="854" y="20"/>
                  <a:pt x="856" y="16"/>
                  <a:pt x="855" y="15"/>
                </a:cubicBezTo>
                <a:cubicBezTo>
                  <a:pt x="853" y="14"/>
                  <a:pt x="849" y="12"/>
                  <a:pt x="846" y="13"/>
                </a:cubicBezTo>
                <a:cubicBezTo>
                  <a:pt x="841" y="16"/>
                  <a:pt x="840" y="25"/>
                  <a:pt x="846" y="28"/>
                </a:cubicBezTo>
                <a:cubicBezTo>
                  <a:pt x="850" y="29"/>
                  <a:pt x="856" y="29"/>
                  <a:pt x="859" y="27"/>
                </a:cubicBezTo>
                <a:cubicBezTo>
                  <a:pt x="862" y="26"/>
                  <a:pt x="863" y="20"/>
                  <a:pt x="863" y="16"/>
                </a:cubicBezTo>
                <a:cubicBezTo>
                  <a:pt x="862" y="8"/>
                  <a:pt x="858" y="6"/>
                  <a:pt x="846" y="6"/>
                </a:cubicBezTo>
                <a:cubicBezTo>
                  <a:pt x="836" y="6"/>
                  <a:pt x="829" y="15"/>
                  <a:pt x="832" y="24"/>
                </a:cubicBezTo>
                <a:cubicBezTo>
                  <a:pt x="836" y="36"/>
                  <a:pt x="846" y="40"/>
                  <a:pt x="856" y="43"/>
                </a:cubicBezTo>
                <a:cubicBezTo>
                  <a:pt x="865" y="45"/>
                  <a:pt x="869" y="38"/>
                  <a:pt x="873" y="32"/>
                </a:cubicBezTo>
                <a:cubicBezTo>
                  <a:pt x="880" y="21"/>
                  <a:pt x="888" y="11"/>
                  <a:pt x="901" y="6"/>
                </a:cubicBezTo>
                <a:cubicBezTo>
                  <a:pt x="895" y="6"/>
                  <a:pt x="889" y="6"/>
                  <a:pt x="883" y="6"/>
                </a:cubicBezTo>
                <a:cubicBezTo>
                  <a:pt x="883" y="9"/>
                  <a:pt x="883" y="11"/>
                  <a:pt x="884" y="13"/>
                </a:cubicBezTo>
                <a:close/>
                <a:moveTo>
                  <a:pt x="742" y="6"/>
                </a:moveTo>
                <a:cubicBezTo>
                  <a:pt x="754" y="11"/>
                  <a:pt x="762" y="21"/>
                  <a:pt x="768" y="32"/>
                </a:cubicBezTo>
                <a:cubicBezTo>
                  <a:pt x="770" y="34"/>
                  <a:pt x="771" y="36"/>
                  <a:pt x="772" y="38"/>
                </a:cubicBezTo>
                <a:cubicBezTo>
                  <a:pt x="776" y="43"/>
                  <a:pt x="781" y="45"/>
                  <a:pt x="787" y="42"/>
                </a:cubicBezTo>
                <a:cubicBezTo>
                  <a:pt x="793" y="39"/>
                  <a:pt x="800" y="36"/>
                  <a:pt x="806" y="31"/>
                </a:cubicBezTo>
                <a:cubicBezTo>
                  <a:pt x="812" y="25"/>
                  <a:pt x="811" y="13"/>
                  <a:pt x="804" y="9"/>
                </a:cubicBezTo>
                <a:cubicBezTo>
                  <a:pt x="800" y="6"/>
                  <a:pt x="794" y="7"/>
                  <a:pt x="789" y="6"/>
                </a:cubicBezTo>
                <a:cubicBezTo>
                  <a:pt x="783" y="5"/>
                  <a:pt x="781" y="9"/>
                  <a:pt x="779" y="14"/>
                </a:cubicBezTo>
                <a:cubicBezTo>
                  <a:pt x="777" y="19"/>
                  <a:pt x="777" y="24"/>
                  <a:pt x="782" y="27"/>
                </a:cubicBezTo>
                <a:cubicBezTo>
                  <a:pt x="786" y="30"/>
                  <a:pt x="791" y="31"/>
                  <a:pt x="796" y="28"/>
                </a:cubicBezTo>
                <a:cubicBezTo>
                  <a:pt x="798" y="26"/>
                  <a:pt x="799" y="22"/>
                  <a:pt x="799" y="20"/>
                </a:cubicBezTo>
                <a:cubicBezTo>
                  <a:pt x="799" y="17"/>
                  <a:pt x="796" y="14"/>
                  <a:pt x="794" y="13"/>
                </a:cubicBezTo>
                <a:cubicBezTo>
                  <a:pt x="792" y="12"/>
                  <a:pt x="788" y="14"/>
                  <a:pt x="787" y="16"/>
                </a:cubicBezTo>
                <a:cubicBezTo>
                  <a:pt x="786" y="17"/>
                  <a:pt x="787" y="20"/>
                  <a:pt x="787" y="22"/>
                </a:cubicBezTo>
                <a:cubicBezTo>
                  <a:pt x="788" y="22"/>
                  <a:pt x="789" y="22"/>
                  <a:pt x="790" y="22"/>
                </a:cubicBezTo>
                <a:cubicBezTo>
                  <a:pt x="790" y="20"/>
                  <a:pt x="789" y="19"/>
                  <a:pt x="789" y="17"/>
                </a:cubicBezTo>
                <a:cubicBezTo>
                  <a:pt x="790" y="16"/>
                  <a:pt x="790" y="16"/>
                  <a:pt x="791" y="16"/>
                </a:cubicBezTo>
                <a:cubicBezTo>
                  <a:pt x="792" y="18"/>
                  <a:pt x="795" y="21"/>
                  <a:pt x="795" y="22"/>
                </a:cubicBezTo>
                <a:cubicBezTo>
                  <a:pt x="793" y="24"/>
                  <a:pt x="791" y="26"/>
                  <a:pt x="788" y="26"/>
                </a:cubicBezTo>
                <a:cubicBezTo>
                  <a:pt x="784" y="27"/>
                  <a:pt x="779" y="20"/>
                  <a:pt x="782" y="16"/>
                </a:cubicBezTo>
                <a:cubicBezTo>
                  <a:pt x="784" y="13"/>
                  <a:pt x="789" y="10"/>
                  <a:pt x="792" y="9"/>
                </a:cubicBezTo>
                <a:cubicBezTo>
                  <a:pt x="798" y="8"/>
                  <a:pt x="801" y="12"/>
                  <a:pt x="803" y="17"/>
                </a:cubicBezTo>
                <a:cubicBezTo>
                  <a:pt x="805" y="22"/>
                  <a:pt x="804" y="26"/>
                  <a:pt x="800" y="29"/>
                </a:cubicBezTo>
                <a:cubicBezTo>
                  <a:pt x="795" y="33"/>
                  <a:pt x="789" y="34"/>
                  <a:pt x="782" y="32"/>
                </a:cubicBezTo>
                <a:cubicBezTo>
                  <a:pt x="776" y="30"/>
                  <a:pt x="773" y="25"/>
                  <a:pt x="772" y="19"/>
                </a:cubicBezTo>
                <a:cubicBezTo>
                  <a:pt x="772" y="15"/>
                  <a:pt x="770" y="11"/>
                  <a:pt x="768" y="10"/>
                </a:cubicBezTo>
                <a:cubicBezTo>
                  <a:pt x="766" y="8"/>
                  <a:pt x="761" y="10"/>
                  <a:pt x="758" y="11"/>
                </a:cubicBezTo>
                <a:cubicBezTo>
                  <a:pt x="758" y="10"/>
                  <a:pt x="758" y="8"/>
                  <a:pt x="758" y="6"/>
                </a:cubicBezTo>
                <a:cubicBezTo>
                  <a:pt x="753" y="6"/>
                  <a:pt x="747" y="6"/>
                  <a:pt x="742" y="6"/>
                </a:cubicBezTo>
                <a:close/>
                <a:moveTo>
                  <a:pt x="807" y="36"/>
                </a:moveTo>
                <a:cubicBezTo>
                  <a:pt x="798" y="41"/>
                  <a:pt x="790" y="46"/>
                  <a:pt x="783" y="51"/>
                </a:cubicBezTo>
                <a:cubicBezTo>
                  <a:pt x="776" y="57"/>
                  <a:pt x="774" y="65"/>
                  <a:pt x="777" y="71"/>
                </a:cubicBezTo>
                <a:cubicBezTo>
                  <a:pt x="781" y="79"/>
                  <a:pt x="789" y="84"/>
                  <a:pt x="798" y="84"/>
                </a:cubicBezTo>
                <a:cubicBezTo>
                  <a:pt x="805" y="83"/>
                  <a:pt x="810" y="79"/>
                  <a:pt x="813" y="70"/>
                </a:cubicBezTo>
                <a:cubicBezTo>
                  <a:pt x="815" y="63"/>
                  <a:pt x="813" y="57"/>
                  <a:pt x="808" y="54"/>
                </a:cubicBezTo>
                <a:cubicBezTo>
                  <a:pt x="802" y="50"/>
                  <a:pt x="794" y="50"/>
                  <a:pt x="789" y="56"/>
                </a:cubicBezTo>
                <a:cubicBezTo>
                  <a:pt x="787" y="57"/>
                  <a:pt x="786" y="61"/>
                  <a:pt x="787" y="63"/>
                </a:cubicBezTo>
                <a:cubicBezTo>
                  <a:pt x="789" y="65"/>
                  <a:pt x="792" y="67"/>
                  <a:pt x="795" y="67"/>
                </a:cubicBezTo>
                <a:cubicBezTo>
                  <a:pt x="797" y="68"/>
                  <a:pt x="799" y="65"/>
                  <a:pt x="800" y="63"/>
                </a:cubicBezTo>
                <a:cubicBezTo>
                  <a:pt x="799" y="61"/>
                  <a:pt x="797" y="60"/>
                  <a:pt x="795" y="58"/>
                </a:cubicBezTo>
                <a:cubicBezTo>
                  <a:pt x="797" y="57"/>
                  <a:pt x="801" y="57"/>
                  <a:pt x="802" y="58"/>
                </a:cubicBezTo>
                <a:cubicBezTo>
                  <a:pt x="803" y="61"/>
                  <a:pt x="803" y="65"/>
                  <a:pt x="801" y="67"/>
                </a:cubicBezTo>
                <a:cubicBezTo>
                  <a:pt x="798" y="71"/>
                  <a:pt x="791" y="71"/>
                  <a:pt x="787" y="67"/>
                </a:cubicBezTo>
                <a:cubicBezTo>
                  <a:pt x="783" y="64"/>
                  <a:pt x="783" y="58"/>
                  <a:pt x="787" y="54"/>
                </a:cubicBezTo>
                <a:cubicBezTo>
                  <a:pt x="793" y="48"/>
                  <a:pt x="799" y="46"/>
                  <a:pt x="808" y="49"/>
                </a:cubicBezTo>
                <a:cubicBezTo>
                  <a:pt x="807" y="45"/>
                  <a:pt x="807" y="41"/>
                  <a:pt x="807" y="36"/>
                </a:cubicBezTo>
                <a:close/>
                <a:moveTo>
                  <a:pt x="834" y="49"/>
                </a:moveTo>
                <a:cubicBezTo>
                  <a:pt x="844" y="45"/>
                  <a:pt x="851" y="49"/>
                  <a:pt x="856" y="56"/>
                </a:cubicBezTo>
                <a:cubicBezTo>
                  <a:pt x="858" y="57"/>
                  <a:pt x="858" y="62"/>
                  <a:pt x="857" y="64"/>
                </a:cubicBezTo>
                <a:cubicBezTo>
                  <a:pt x="854" y="67"/>
                  <a:pt x="850" y="69"/>
                  <a:pt x="846" y="70"/>
                </a:cubicBezTo>
                <a:cubicBezTo>
                  <a:pt x="844" y="70"/>
                  <a:pt x="840" y="67"/>
                  <a:pt x="839" y="64"/>
                </a:cubicBezTo>
                <a:cubicBezTo>
                  <a:pt x="838" y="63"/>
                  <a:pt x="840" y="59"/>
                  <a:pt x="841" y="57"/>
                </a:cubicBezTo>
                <a:cubicBezTo>
                  <a:pt x="842" y="56"/>
                  <a:pt x="845" y="57"/>
                  <a:pt x="846" y="57"/>
                </a:cubicBezTo>
                <a:cubicBezTo>
                  <a:pt x="844" y="60"/>
                  <a:pt x="841" y="63"/>
                  <a:pt x="842" y="64"/>
                </a:cubicBezTo>
                <a:cubicBezTo>
                  <a:pt x="843" y="68"/>
                  <a:pt x="847" y="69"/>
                  <a:pt x="850" y="67"/>
                </a:cubicBezTo>
                <a:cubicBezTo>
                  <a:pt x="854" y="65"/>
                  <a:pt x="857" y="63"/>
                  <a:pt x="855" y="58"/>
                </a:cubicBezTo>
                <a:cubicBezTo>
                  <a:pt x="853" y="54"/>
                  <a:pt x="844" y="50"/>
                  <a:pt x="839" y="51"/>
                </a:cubicBezTo>
                <a:cubicBezTo>
                  <a:pt x="832" y="53"/>
                  <a:pt x="828" y="58"/>
                  <a:pt x="828" y="63"/>
                </a:cubicBezTo>
                <a:cubicBezTo>
                  <a:pt x="827" y="71"/>
                  <a:pt x="833" y="81"/>
                  <a:pt x="840" y="83"/>
                </a:cubicBezTo>
                <a:cubicBezTo>
                  <a:pt x="848" y="85"/>
                  <a:pt x="858" y="81"/>
                  <a:pt x="863" y="74"/>
                </a:cubicBezTo>
                <a:cubicBezTo>
                  <a:pt x="868" y="67"/>
                  <a:pt x="867" y="59"/>
                  <a:pt x="860" y="52"/>
                </a:cubicBezTo>
                <a:cubicBezTo>
                  <a:pt x="853" y="47"/>
                  <a:pt x="845" y="42"/>
                  <a:pt x="836" y="36"/>
                </a:cubicBezTo>
                <a:cubicBezTo>
                  <a:pt x="836" y="40"/>
                  <a:pt x="836" y="42"/>
                  <a:pt x="836" y="43"/>
                </a:cubicBezTo>
                <a:cubicBezTo>
                  <a:pt x="836" y="45"/>
                  <a:pt x="835" y="46"/>
                  <a:pt x="834" y="49"/>
                </a:cubicBezTo>
                <a:close/>
                <a:moveTo>
                  <a:pt x="830" y="51"/>
                </a:moveTo>
                <a:cubicBezTo>
                  <a:pt x="827" y="51"/>
                  <a:pt x="825" y="51"/>
                  <a:pt x="823" y="51"/>
                </a:cubicBezTo>
                <a:cubicBezTo>
                  <a:pt x="817" y="51"/>
                  <a:pt x="813" y="44"/>
                  <a:pt x="817" y="39"/>
                </a:cubicBezTo>
                <a:cubicBezTo>
                  <a:pt x="817" y="37"/>
                  <a:pt x="819" y="36"/>
                  <a:pt x="820" y="36"/>
                </a:cubicBezTo>
                <a:cubicBezTo>
                  <a:pt x="822" y="36"/>
                  <a:pt x="823" y="38"/>
                  <a:pt x="824" y="39"/>
                </a:cubicBezTo>
                <a:cubicBezTo>
                  <a:pt x="822" y="40"/>
                  <a:pt x="820" y="41"/>
                  <a:pt x="819" y="43"/>
                </a:cubicBezTo>
                <a:cubicBezTo>
                  <a:pt x="818" y="44"/>
                  <a:pt x="820" y="46"/>
                  <a:pt x="821" y="47"/>
                </a:cubicBezTo>
                <a:cubicBezTo>
                  <a:pt x="823" y="48"/>
                  <a:pt x="826" y="48"/>
                  <a:pt x="826" y="48"/>
                </a:cubicBezTo>
                <a:cubicBezTo>
                  <a:pt x="827" y="44"/>
                  <a:pt x="829" y="40"/>
                  <a:pt x="828" y="36"/>
                </a:cubicBezTo>
                <a:cubicBezTo>
                  <a:pt x="828" y="34"/>
                  <a:pt x="824" y="30"/>
                  <a:pt x="822" y="31"/>
                </a:cubicBezTo>
                <a:cubicBezTo>
                  <a:pt x="819" y="31"/>
                  <a:pt x="815" y="34"/>
                  <a:pt x="814" y="37"/>
                </a:cubicBezTo>
                <a:cubicBezTo>
                  <a:pt x="812" y="43"/>
                  <a:pt x="813" y="49"/>
                  <a:pt x="818" y="54"/>
                </a:cubicBezTo>
                <a:cubicBezTo>
                  <a:pt x="823" y="59"/>
                  <a:pt x="826" y="59"/>
                  <a:pt x="830" y="51"/>
                </a:cubicBezTo>
                <a:close/>
                <a:moveTo>
                  <a:pt x="812" y="6"/>
                </a:moveTo>
                <a:cubicBezTo>
                  <a:pt x="818" y="13"/>
                  <a:pt x="818" y="20"/>
                  <a:pt x="815" y="28"/>
                </a:cubicBezTo>
                <a:cubicBezTo>
                  <a:pt x="819" y="28"/>
                  <a:pt x="822" y="27"/>
                  <a:pt x="824" y="27"/>
                </a:cubicBezTo>
                <a:cubicBezTo>
                  <a:pt x="825" y="20"/>
                  <a:pt x="826" y="13"/>
                  <a:pt x="827" y="6"/>
                </a:cubicBezTo>
                <a:cubicBezTo>
                  <a:pt x="823" y="6"/>
                  <a:pt x="818" y="6"/>
                  <a:pt x="812" y="6"/>
                </a:cubicBezTo>
                <a:close/>
                <a:moveTo>
                  <a:pt x="939" y="7"/>
                </a:moveTo>
                <a:cubicBezTo>
                  <a:pt x="931" y="7"/>
                  <a:pt x="923" y="7"/>
                  <a:pt x="916" y="7"/>
                </a:cubicBezTo>
                <a:cubicBezTo>
                  <a:pt x="922" y="10"/>
                  <a:pt x="928" y="14"/>
                  <a:pt x="934" y="17"/>
                </a:cubicBezTo>
                <a:cubicBezTo>
                  <a:pt x="936" y="14"/>
                  <a:pt x="937" y="11"/>
                  <a:pt x="939" y="7"/>
                </a:cubicBezTo>
                <a:close/>
                <a:moveTo>
                  <a:pt x="707" y="17"/>
                </a:moveTo>
                <a:cubicBezTo>
                  <a:pt x="713" y="13"/>
                  <a:pt x="718" y="10"/>
                  <a:pt x="724" y="6"/>
                </a:cubicBezTo>
                <a:cubicBezTo>
                  <a:pt x="717" y="6"/>
                  <a:pt x="710" y="6"/>
                  <a:pt x="703" y="6"/>
                </a:cubicBezTo>
                <a:cubicBezTo>
                  <a:pt x="704" y="10"/>
                  <a:pt x="706" y="14"/>
                  <a:pt x="707" y="17"/>
                </a:cubicBezTo>
                <a:close/>
                <a:moveTo>
                  <a:pt x="960" y="7"/>
                </a:moveTo>
                <a:cubicBezTo>
                  <a:pt x="961" y="9"/>
                  <a:pt x="963" y="12"/>
                  <a:pt x="965" y="14"/>
                </a:cubicBezTo>
                <a:cubicBezTo>
                  <a:pt x="967" y="12"/>
                  <a:pt x="969" y="9"/>
                  <a:pt x="971" y="7"/>
                </a:cubicBezTo>
                <a:cubicBezTo>
                  <a:pt x="967" y="7"/>
                  <a:pt x="964" y="7"/>
                  <a:pt x="960" y="7"/>
                </a:cubicBezTo>
                <a:close/>
                <a:moveTo>
                  <a:pt x="677" y="14"/>
                </a:moveTo>
                <a:cubicBezTo>
                  <a:pt x="678" y="11"/>
                  <a:pt x="679" y="9"/>
                  <a:pt x="681" y="7"/>
                </a:cubicBezTo>
                <a:cubicBezTo>
                  <a:pt x="678" y="7"/>
                  <a:pt x="675" y="7"/>
                  <a:pt x="671" y="7"/>
                </a:cubicBezTo>
                <a:cubicBezTo>
                  <a:pt x="673" y="9"/>
                  <a:pt x="674" y="11"/>
                  <a:pt x="677" y="14"/>
                </a:cubicBezTo>
                <a:close/>
              </a:path>
            </a:pathLst>
          </a:custGeom>
          <a:solidFill>
            <a:srgbClr val="E94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0"/>
            <a:ext cx="1211738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25400" y="0"/>
            <a:ext cx="254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5400" y="6858000"/>
            <a:ext cx="1221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160250" y="0"/>
            <a:ext cx="31750" cy="6770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206" y="2052023"/>
            <a:ext cx="5149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(Tặng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hương hồn thầy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me)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lần nắng mới hắt bên song,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xác, gà trưa gáy não nùng,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rượi buồn theo thời dĩ vãng,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Chập chờn sống lại những ngày không.</a:t>
            </a:r>
            <a:endParaRPr lang="vi-VN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9673" y="1828809"/>
            <a:ext cx="46551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nhớ mẹ tôi, thuở thiếu thời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người còn sống, tôi lên mười;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lần nắng mới reo ngoài nội,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Áo đỏ người đưa trước giậu phơi.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dáng mẹ tôi chửa xoá mờ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còn mường tượng lúc vào ra: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cười đen nhánh sau tay áo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ánh trưa hè trước giậu thưa.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/>
      <p:bldP spid="11" grpId="0" animBg="1"/>
      <p:bldP spid="17" grpId="0" animBg="1"/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729" y="98552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chung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Tác </a:t>
            </a:r>
            <a:r>
              <a:rPr lang="vi-VN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giả: Lưu Trọng Lư</a:t>
            </a:r>
            <a:endParaRPr lang="vi-VN" sz="2400" b="1" dirty="0" smtClean="0">
              <a:solidFill>
                <a:srgbClr val="0D0D0D"/>
              </a:solidFill>
              <a:latin typeface="Times New Roman" panose="02020603050405020304" pitchFamily="18" charset="0"/>
              <a:ea typeface="MS Mincho" panose="02020609040205080304" charset="-128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vi-VN" sz="24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phẩm:</a:t>
            </a:r>
            <a:endParaRPr lang="vi-VN" sz="2400" b="1" dirty="0" smtClean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tabLst>
                <a:tab pos="1386840" algn="l"/>
              </a:tabLst>
            </a:pP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a. Đọc, giải nghĩa từ: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16" name="Diamond 15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4070" y="241267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2847568"/>
            <a:ext cx="4520710" cy="4010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5781" y="2992573"/>
            <a:ext cx="4322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Thầy me (từ cũ):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bố 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Thiếu thời: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hời kì còn bé, còn đang ở độ tuổi thiếu niên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Giậu: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Tấm tre nứa đan hoặc hàng cây nhỏ, rậm để ngăn sân vườn.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cánh 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Mường tượng: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 lại hoặc tưởng tượng ra trong trí hình ảnh nào đó không rõ ràng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Giậu quê &gt; Đài phát thanh và truyền hình Vĩnh Ph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4" descr="Giậu quê &gt; Đài phát thanh và truyền hình Vĩnh Phú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AutoShape 6" descr="Giậu quê &gt; Đài phát thanh và truyền hình Vĩnh Phú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874" y="1431736"/>
            <a:ext cx="2869021" cy="22582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17174" y="3662698"/>
            <a:ext cx="1396099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148" y="1355648"/>
            <a:ext cx="2526568" cy="2258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874" y="4179587"/>
            <a:ext cx="2869021" cy="2124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148" y="4216103"/>
            <a:ext cx="2611960" cy="2086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17174" y="6456220"/>
            <a:ext cx="1396099" cy="40011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/>
              <a:t>Nội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729" y="103632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chung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Tác </a:t>
            </a:r>
            <a:r>
              <a:rPr lang="vi-VN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giả: Lưu Trọng Lư</a:t>
            </a:r>
            <a:endParaRPr lang="vi-VN" sz="2400" b="1" dirty="0" smtClean="0">
              <a:solidFill>
                <a:srgbClr val="0D0D0D"/>
              </a:solidFill>
              <a:latin typeface="Times New Roman" panose="02020603050405020304" pitchFamily="18" charset="0"/>
              <a:ea typeface="MS Mincho" panose="02020609040205080304" charset="-128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vi-VN" sz="24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phẩm:</a:t>
            </a:r>
            <a:endParaRPr lang="vi-VN" sz="2400" b="1" dirty="0" smtClean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tabLst>
                <a:tab pos="1386840" algn="l"/>
              </a:tabLs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a. Đọc, giải nghĩa từ: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49" y="2966720"/>
            <a:ext cx="3395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386840" algn="l"/>
              </a:tabLst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b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 hiểu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chung: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12" name="Diamond 11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34827" y="1267213"/>
          <a:ext cx="6596409" cy="4925770"/>
        </p:xfrm>
        <a:graphic>
          <a:graphicData uri="http://schemas.openxmlformats.org/drawingml/2006/table">
            <a:tbl>
              <a:tblPr firstRow="1" firstCol="1" bandRow="1"/>
              <a:tblGrid>
                <a:gridCol w="2883391"/>
                <a:gridCol w="3713018"/>
              </a:tblGrid>
              <a:tr h="61572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 xứ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thơ, đặc điểm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 thức biểu đạt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 thể</a:t>
                      </a:r>
                      <a:r>
                        <a:rPr lang="vi-VN" sz="2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vi-VN" sz="2200" b="1" dirty="0" smtClean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trữ tình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729" y="103632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chung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Tác </a:t>
            </a:r>
            <a:r>
              <a:rPr lang="vi-VN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giả: Lưu Trọng Lư</a:t>
            </a:r>
            <a:endParaRPr lang="vi-VN" sz="2400" b="1" dirty="0" smtClean="0">
              <a:solidFill>
                <a:srgbClr val="0D0D0D"/>
              </a:solidFill>
              <a:latin typeface="Times New Roman" panose="02020603050405020304" pitchFamily="18" charset="0"/>
              <a:ea typeface="MS Mincho" panose="02020609040205080304" charset="-128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vi-VN" sz="24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phẩm:</a:t>
            </a:r>
            <a:endParaRPr lang="vi-VN" sz="2400" b="1" dirty="0" smtClean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tabLst>
                <a:tab pos="1386840" algn="l"/>
              </a:tabLs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a. Đọc, giải nghĩa từ: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49" y="2966720"/>
            <a:ext cx="25932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386840" algn="l"/>
              </a:tabLst>
              <a:defRPr/>
            </a:pPr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b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 hiểu chung</a:t>
            </a:r>
            <a:endParaRPr lang="en-US" sz="22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12" name="Diamond 11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91898" y="1967344"/>
          <a:ext cx="6483927" cy="4507001"/>
        </p:xfrm>
        <a:graphic>
          <a:graphicData uri="http://schemas.openxmlformats.org/drawingml/2006/table">
            <a:tbl>
              <a:tblPr firstRow="1" firstCol="1" bandRow="1"/>
              <a:tblGrid>
                <a:gridCol w="1828793"/>
                <a:gridCol w="4655134"/>
              </a:tblGrid>
              <a:tr h="61572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5416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 xứ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</a:t>
                      </a:r>
                      <a:r>
                        <a:rPr lang="vi-VN" sz="2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vi-VN" sz="2200" b="1" dirty="0" smtClean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ặc </a:t>
                      </a: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 smtClean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vi-VN" sz="2400" dirty="0" smtClean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vi-VN" sz="2400" dirty="0" smtClean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vi-VN" sz="2400" dirty="0" smtClean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vi-VN" sz="2400" dirty="0" smtClean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 thức biểu đạt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77891" y="2438400"/>
            <a:ext cx="464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 từ tập thơ “Tiếng thu”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3664" y="3182163"/>
            <a:ext cx="216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chữ 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1526" y="3600234"/>
            <a:ext cx="4488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Mỗi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 có 7 chữ. Các dòng trong bài thơ thường ngắt nhịp 4/3, cũng có khi bắt nhịp ¾; thường có nhiều vần, vần thường là vần chân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9235" y="5747464"/>
            <a:ext cx="473826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cảm ( Tự sự, miêu tả)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729" y="103632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chung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Tác </a:t>
            </a:r>
            <a:r>
              <a:rPr lang="vi-VN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giả: Lưu Trọng Lư</a:t>
            </a:r>
            <a:endParaRPr lang="vi-VN" sz="2400" b="1" dirty="0" smtClean="0">
              <a:solidFill>
                <a:srgbClr val="0D0D0D"/>
              </a:solidFill>
              <a:latin typeface="Times New Roman" panose="02020603050405020304" pitchFamily="18" charset="0"/>
              <a:ea typeface="MS Mincho" panose="02020609040205080304" charset="-128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vi-VN" sz="24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phẩm:</a:t>
            </a:r>
            <a:endParaRPr lang="vi-VN" sz="2400" b="1" dirty="0" smtClean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tabLst>
                <a:tab pos="1386840" algn="l"/>
              </a:tabLs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a. Đọc, giải nghĩa từ: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49" y="2966720"/>
            <a:ext cx="2593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386840" algn="l"/>
              </a:tabLst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b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.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charset="-128"/>
              </a:rPr>
              <a:t>Tìm hiểu chung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12" name="Diamond 11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54582" y="1294923"/>
          <a:ext cx="7176655" cy="5050460"/>
        </p:xfrm>
        <a:graphic>
          <a:graphicData uri="http://schemas.openxmlformats.org/drawingml/2006/table">
            <a:tbl>
              <a:tblPr firstRow="1" firstCol="1" bandRow="1"/>
              <a:tblGrid>
                <a:gridCol w="2452254"/>
                <a:gridCol w="4724401"/>
              </a:tblGrid>
              <a:tr h="61572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2010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1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 </a:t>
                      </a:r>
                      <a:r>
                        <a:rPr lang="vi-VN" sz="2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200" b="1" baseline="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trữ tình</a:t>
                      </a:r>
                      <a:endParaRPr lang="vi-VN" sz="2200" b="1" dirty="0" smtClean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ối </a:t>
                      </a: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 </a:t>
                      </a:r>
                      <a:r>
                        <a:rPr lang="vi-VN" sz="2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trữ tình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3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25491" y="1939633"/>
            <a:ext cx="4405745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800"/>
              </a:lnSpc>
              <a:spcAft>
                <a:spcPts val="100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phần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Phần 1 (khổ thơ đầu): </a:t>
            </a:r>
            <a:r>
              <a:rPr lang="vi-VN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thiên nhiên “nắng mới”.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80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Phần 2 (khổ 2, 3): 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 nhớ của nhà thơ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5491" y="3987101"/>
            <a:ext cx="4322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trữ tình “tôi”, </a:t>
            </a:r>
            <a:endParaRPr lang="vi-VN" sz="24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vi-VN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tượng trữ tình: 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 của mình.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5491" y="5337053"/>
            <a:ext cx="4003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một 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ình ảnh khơi nguồn cảm hứng cho tác giả.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8244</Words>
  <Application>WPS Presentation</Application>
  <PresentationFormat>Widescreen</PresentationFormat>
  <Paragraphs>373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SimSun</vt:lpstr>
      <vt:lpstr>Wingdings</vt:lpstr>
      <vt:lpstr>Garamond</vt:lpstr>
      <vt:lpstr>Arial</vt:lpstr>
      <vt:lpstr>Calibri</vt:lpstr>
      <vt:lpstr>Times New Roman</vt:lpstr>
      <vt:lpstr>Bahnschrift SemiBold Condensed</vt:lpstr>
      <vt:lpstr>Vrinda</vt:lpstr>
      <vt:lpstr>Constantia</vt:lpstr>
      <vt:lpstr>MS Mincho</vt:lpstr>
      <vt:lpstr>Calibri</vt:lpstr>
      <vt:lpstr>Microsoft YaHei</vt:lpstr>
      <vt:lpstr>Arial Unicode MS</vt:lpstr>
      <vt:lpstr>Calibri Light</vt:lpstr>
      <vt:lpstr>等线</vt:lpstr>
      <vt:lpstr>Organic</vt:lpstr>
      <vt:lpstr>Office Theme</vt:lpstr>
      <vt:lpstr>18_Office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267</cp:revision>
  <dcterms:created xsi:type="dcterms:W3CDTF">2021-09-08T13:32:00Z</dcterms:created>
  <dcterms:modified xsi:type="dcterms:W3CDTF">2025-09-25T08:41:00Z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3C586134AD414DDE87DADFD498A98213_12</vt:lpwstr>
  </property>
  <property fmtid="{D5CDD505-2E9C-101B-9397-08002B2CF9AE}" pid="3" name="KSOProductBuildVer">
    <vt:lpwstr>1033-12.2.0.22549</vt:lpwstr>
  </property>
</Properties>
</file>