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9" r:id="rId5"/>
    <p:sldId id="260" r:id="rId6"/>
    <p:sldId id="262" r:id="rId7"/>
    <p:sldId id="273" r:id="rId8"/>
    <p:sldId id="274" r:id="rId9"/>
    <p:sldId id="26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3" r:id="rId24"/>
    <p:sldId id="265" r:id="rId25"/>
    <p:sldId id="288" r:id="rId26"/>
    <p:sldId id="268" r:id="rId27"/>
    <p:sldId id="270" r:id="rId28"/>
    <p:sldId id="271" r:id="rId29"/>
    <p:sldId id="272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+TKISDTokyxyqbwrhPLkfeGhR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7" autoAdjust="0"/>
    <p:restoredTop sz="94626"/>
  </p:normalViewPr>
  <p:slideViewPr>
    <p:cSldViewPr snapToGrid="0" showGuides="1">
      <p:cViewPr varScale="1">
        <p:scale>
          <a:sx n="104" d="100"/>
          <a:sy n="104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46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1-28T09:32:41.516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C1HAPo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99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92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06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26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90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49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24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91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345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1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056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27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46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03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52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52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32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23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hyperlink" Target="https://www.facebook.com/hoc10f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TOÁN 8</a:t>
            </a:r>
            <a:endParaRPr>
              <a:latin typeface="UTM Avo" panose="02040603050506020204" pitchFamily="18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698870" y="646331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 1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2" name="Google Shape;165;p1">
            <a:extLst>
              <a:ext uri="{FF2B5EF4-FFF2-40B4-BE49-F238E27FC236}">
                <a16:creationId xmlns:a16="http://schemas.microsoft.com/office/drawing/2014/main" id="{8A0CD749-A87B-8214-F4DD-71D7E0889DBB}"/>
              </a:ext>
            </a:extLst>
          </p:cNvPr>
          <p:cNvSpPr txBox="1"/>
          <p:nvPr/>
        </p:nvSpPr>
        <p:spPr>
          <a:xfrm>
            <a:off x="251076" y="3353987"/>
            <a:ext cx="1168984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Chương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 I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3: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Hằng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đẳng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thức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đáng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nhớ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Tiết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1</a:t>
            </a:r>
            <a:endParaRPr dirty="0">
              <a:latin typeface="UTM Avo" panose="02040603050506020204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4E399E-EE67-0655-8A6E-C0995CE760E0}"/>
                  </a:ext>
                </a:extLst>
              </p:cNvPr>
              <p:cNvSpPr/>
              <p:nvPr/>
            </p:nvSpPr>
            <p:spPr>
              <a:xfrm>
                <a:off x="2789639" y="1837686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Chứng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minh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rằng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4E399E-EE67-0655-8A6E-C0995CE76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39" y="1837686"/>
                <a:ext cx="10579914" cy="594843"/>
              </a:xfrm>
              <a:prstGeom prst="rect">
                <a:avLst/>
              </a:prstGeom>
              <a:blipFill>
                <a:blip r:embed="rId4"/>
                <a:stretch>
                  <a:fillRect l="-98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B41068-5496-9FEF-E408-EA9AB0922369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2AAAE-2893-9816-A240-1F07C77A8904}"/>
              </a:ext>
            </a:extLst>
          </p:cNvPr>
          <p:cNvSpPr/>
          <p:nvPr/>
        </p:nvSpPr>
        <p:spPr>
          <a:xfrm>
            <a:off x="5621350" y="2680437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6FDE31-9C79-D19D-9FE2-B825A6B6463B}"/>
                  </a:ext>
                </a:extLst>
              </p:cNvPr>
              <p:cNvSpPr/>
              <p:nvPr/>
            </p:nvSpPr>
            <p:spPr>
              <a:xfrm>
                <a:off x="920468" y="3429474"/>
                <a:ext cx="10447240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Ta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có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Vậy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6FDE31-9C79-D19D-9FE2-B825A6B64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68" y="3429474"/>
                <a:ext cx="10447240" cy="1508555"/>
              </a:xfrm>
              <a:prstGeom prst="rect">
                <a:avLst/>
              </a:prstGeom>
              <a:blipFill>
                <a:blip r:embed="rId5"/>
                <a:stretch>
                  <a:fillRect l="-992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oogle Shape;1928;p52">
            <a:extLst>
              <a:ext uri="{FF2B5EF4-FFF2-40B4-BE49-F238E27FC236}">
                <a16:creationId xmlns:a16="http://schemas.microsoft.com/office/drawing/2014/main" id="{F2CFBABB-E117-118B-07C8-01C06E29F288}"/>
              </a:ext>
            </a:extLst>
          </p:cNvPr>
          <p:cNvGrpSpPr/>
          <p:nvPr/>
        </p:nvGrpSpPr>
        <p:grpSpPr>
          <a:xfrm>
            <a:off x="8291060" y="3080151"/>
            <a:ext cx="3580675" cy="3777849"/>
            <a:chOff x="1366929" y="170850"/>
            <a:chExt cx="2958495" cy="3505888"/>
          </a:xfrm>
        </p:grpSpPr>
        <p:sp>
          <p:nvSpPr>
            <p:cNvPr id="65" name="Google Shape;1929;p52">
              <a:extLst>
                <a:ext uri="{FF2B5EF4-FFF2-40B4-BE49-F238E27FC236}">
                  <a16:creationId xmlns:a16="http://schemas.microsoft.com/office/drawing/2014/main" id="{C6D811CD-A672-0740-9FCB-FCFE63580767}"/>
                </a:ext>
              </a:extLst>
            </p:cNvPr>
            <p:cNvSpPr/>
            <p:nvPr/>
          </p:nvSpPr>
          <p:spPr>
            <a:xfrm>
              <a:off x="3947784" y="2467813"/>
              <a:ext cx="377641" cy="777695"/>
            </a:xfrm>
            <a:custGeom>
              <a:avLst/>
              <a:gdLst/>
              <a:ahLst/>
              <a:cxnLst/>
              <a:rect l="l" t="t" r="r" b="b"/>
              <a:pathLst>
                <a:path w="17236" h="35495" extrusionOk="0">
                  <a:moveTo>
                    <a:pt x="5689" y="1"/>
                  </a:moveTo>
                  <a:lnTo>
                    <a:pt x="1" y="22071"/>
                  </a:lnTo>
                  <a:lnTo>
                    <a:pt x="12116" y="35495"/>
                  </a:lnTo>
                  <a:cubicBezTo>
                    <a:pt x="17236" y="21445"/>
                    <a:pt x="5689" y="1"/>
                    <a:pt x="5689" y="1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930;p52">
              <a:extLst>
                <a:ext uri="{FF2B5EF4-FFF2-40B4-BE49-F238E27FC236}">
                  <a16:creationId xmlns:a16="http://schemas.microsoft.com/office/drawing/2014/main" id="{07973C5E-D423-36F2-3DD7-863BDDF254A3}"/>
                </a:ext>
              </a:extLst>
            </p:cNvPr>
            <p:cNvSpPr/>
            <p:nvPr/>
          </p:nvSpPr>
          <p:spPr>
            <a:xfrm>
              <a:off x="1366929" y="2467813"/>
              <a:ext cx="377641" cy="777695"/>
            </a:xfrm>
            <a:custGeom>
              <a:avLst/>
              <a:gdLst/>
              <a:ahLst/>
              <a:cxnLst/>
              <a:rect l="l" t="t" r="r" b="b"/>
              <a:pathLst>
                <a:path w="17236" h="35495" extrusionOk="0">
                  <a:moveTo>
                    <a:pt x="11547" y="1"/>
                  </a:moveTo>
                  <a:cubicBezTo>
                    <a:pt x="11547" y="1"/>
                    <a:pt x="0" y="21445"/>
                    <a:pt x="5119" y="35495"/>
                  </a:cubicBezTo>
                  <a:lnTo>
                    <a:pt x="5119" y="35495"/>
                  </a:lnTo>
                  <a:lnTo>
                    <a:pt x="17235" y="22071"/>
                  </a:lnTo>
                  <a:lnTo>
                    <a:pt x="11547" y="1"/>
                  </a:ln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931;p52">
              <a:extLst>
                <a:ext uri="{FF2B5EF4-FFF2-40B4-BE49-F238E27FC236}">
                  <a16:creationId xmlns:a16="http://schemas.microsoft.com/office/drawing/2014/main" id="{384BE025-EA2E-91FF-E89F-20760D1121E0}"/>
                </a:ext>
              </a:extLst>
            </p:cNvPr>
            <p:cNvSpPr/>
            <p:nvPr/>
          </p:nvSpPr>
          <p:spPr>
            <a:xfrm>
              <a:off x="1813057" y="1565564"/>
              <a:ext cx="2066332" cy="1018223"/>
            </a:xfrm>
            <a:custGeom>
              <a:avLst/>
              <a:gdLst/>
              <a:ahLst/>
              <a:cxnLst/>
              <a:rect l="l" t="t" r="r" b="b"/>
              <a:pathLst>
                <a:path w="94310" h="46473" extrusionOk="0">
                  <a:moveTo>
                    <a:pt x="36916" y="1"/>
                  </a:moveTo>
                  <a:cubicBezTo>
                    <a:pt x="36916" y="1"/>
                    <a:pt x="10239" y="8931"/>
                    <a:pt x="0" y="19682"/>
                  </a:cubicBezTo>
                  <a:lnTo>
                    <a:pt x="47155" y="46473"/>
                  </a:lnTo>
                  <a:lnTo>
                    <a:pt x="94309" y="19682"/>
                  </a:lnTo>
                  <a:cubicBezTo>
                    <a:pt x="84071" y="8931"/>
                    <a:pt x="57393" y="1"/>
                    <a:pt x="57393" y="1"/>
                  </a:cubicBezTo>
                  <a:lnTo>
                    <a:pt x="47155" y="3357"/>
                  </a:lnTo>
                  <a:lnTo>
                    <a:pt x="36916" y="1"/>
                  </a:ln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932;p52">
              <a:extLst>
                <a:ext uri="{FF2B5EF4-FFF2-40B4-BE49-F238E27FC236}">
                  <a16:creationId xmlns:a16="http://schemas.microsoft.com/office/drawing/2014/main" id="{6176D929-83F2-ADB4-F132-F3AE57E3E70B}"/>
                </a:ext>
              </a:extLst>
            </p:cNvPr>
            <p:cNvSpPr/>
            <p:nvPr/>
          </p:nvSpPr>
          <p:spPr>
            <a:xfrm>
              <a:off x="2579470" y="1695177"/>
              <a:ext cx="530923" cy="250519"/>
            </a:xfrm>
            <a:custGeom>
              <a:avLst/>
              <a:gdLst/>
              <a:ahLst/>
              <a:cxnLst/>
              <a:rect l="l" t="t" r="r" b="b"/>
              <a:pathLst>
                <a:path w="24232" h="11434" extrusionOk="0">
                  <a:moveTo>
                    <a:pt x="0" y="1"/>
                  </a:moveTo>
                  <a:cubicBezTo>
                    <a:pt x="0" y="1"/>
                    <a:pt x="7509" y="9670"/>
                    <a:pt x="12059" y="11434"/>
                  </a:cubicBezTo>
                  <a:cubicBezTo>
                    <a:pt x="16837" y="9670"/>
                    <a:pt x="24232" y="797"/>
                    <a:pt x="24232" y="7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933;p52">
              <a:extLst>
                <a:ext uri="{FF2B5EF4-FFF2-40B4-BE49-F238E27FC236}">
                  <a16:creationId xmlns:a16="http://schemas.microsoft.com/office/drawing/2014/main" id="{D17A8355-8B82-3520-7674-3239B4293FC3}"/>
                </a:ext>
              </a:extLst>
            </p:cNvPr>
            <p:cNvSpPr/>
            <p:nvPr/>
          </p:nvSpPr>
          <p:spPr>
            <a:xfrm>
              <a:off x="3415663" y="1703897"/>
              <a:ext cx="56112" cy="452420"/>
            </a:xfrm>
            <a:custGeom>
              <a:avLst/>
              <a:gdLst/>
              <a:ahLst/>
              <a:cxnLst/>
              <a:rect l="l" t="t" r="r" b="b"/>
              <a:pathLst>
                <a:path w="2561" h="20649" fill="none" extrusionOk="0">
                  <a:moveTo>
                    <a:pt x="0" y="1"/>
                  </a:moveTo>
                  <a:lnTo>
                    <a:pt x="2560" y="20649"/>
                  </a:lnTo>
                </a:path>
              </a:pathLst>
            </a:custGeom>
            <a:noFill/>
            <a:ln w="14225" cap="flat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934;p52">
              <a:extLst>
                <a:ext uri="{FF2B5EF4-FFF2-40B4-BE49-F238E27FC236}">
                  <a16:creationId xmlns:a16="http://schemas.microsoft.com/office/drawing/2014/main" id="{AC078540-2EAB-32D1-6C34-BA8AD90C1541}"/>
                </a:ext>
              </a:extLst>
            </p:cNvPr>
            <p:cNvSpPr/>
            <p:nvPr/>
          </p:nvSpPr>
          <p:spPr>
            <a:xfrm>
              <a:off x="3210049" y="1725082"/>
              <a:ext cx="215616" cy="61085"/>
            </a:xfrm>
            <a:custGeom>
              <a:avLst/>
              <a:gdLst/>
              <a:ahLst/>
              <a:cxnLst/>
              <a:rect l="l" t="t" r="r" b="b"/>
              <a:pathLst>
                <a:path w="9841" h="2788" fill="none" extrusionOk="0">
                  <a:moveTo>
                    <a:pt x="9840" y="2788"/>
                  </a:moveTo>
                  <a:lnTo>
                    <a:pt x="0" y="1"/>
                  </a:lnTo>
                </a:path>
              </a:pathLst>
            </a:custGeom>
            <a:noFill/>
            <a:ln w="14225" cap="rnd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935;p52">
              <a:extLst>
                <a:ext uri="{FF2B5EF4-FFF2-40B4-BE49-F238E27FC236}">
                  <a16:creationId xmlns:a16="http://schemas.microsoft.com/office/drawing/2014/main" id="{9E36E648-34D1-BA95-DD3F-FA024F6EB7EF}"/>
                </a:ext>
              </a:extLst>
            </p:cNvPr>
            <p:cNvSpPr/>
            <p:nvPr/>
          </p:nvSpPr>
          <p:spPr>
            <a:xfrm>
              <a:off x="2220561" y="1703897"/>
              <a:ext cx="56112" cy="452420"/>
            </a:xfrm>
            <a:custGeom>
              <a:avLst/>
              <a:gdLst/>
              <a:ahLst/>
              <a:cxnLst/>
              <a:rect l="l" t="t" r="r" b="b"/>
              <a:pathLst>
                <a:path w="2561" h="20649" fill="none" extrusionOk="0">
                  <a:moveTo>
                    <a:pt x="2560" y="1"/>
                  </a:moveTo>
                  <a:lnTo>
                    <a:pt x="1" y="20649"/>
                  </a:lnTo>
                </a:path>
              </a:pathLst>
            </a:custGeom>
            <a:noFill/>
            <a:ln w="14225" cap="flat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936;p52">
              <a:extLst>
                <a:ext uri="{FF2B5EF4-FFF2-40B4-BE49-F238E27FC236}">
                  <a16:creationId xmlns:a16="http://schemas.microsoft.com/office/drawing/2014/main" id="{1F3476BE-384E-1E83-D896-FBD565715365}"/>
                </a:ext>
              </a:extLst>
            </p:cNvPr>
            <p:cNvSpPr/>
            <p:nvPr/>
          </p:nvSpPr>
          <p:spPr>
            <a:xfrm>
              <a:off x="2266679" y="1725082"/>
              <a:ext cx="215616" cy="61085"/>
            </a:xfrm>
            <a:custGeom>
              <a:avLst/>
              <a:gdLst/>
              <a:ahLst/>
              <a:cxnLst/>
              <a:rect l="l" t="t" r="r" b="b"/>
              <a:pathLst>
                <a:path w="9841" h="2788" fill="none" extrusionOk="0">
                  <a:moveTo>
                    <a:pt x="0" y="2788"/>
                  </a:moveTo>
                  <a:lnTo>
                    <a:pt x="9841" y="1"/>
                  </a:lnTo>
                </a:path>
              </a:pathLst>
            </a:custGeom>
            <a:noFill/>
            <a:ln w="14225" cap="rnd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937;p52">
              <a:extLst>
                <a:ext uri="{FF2B5EF4-FFF2-40B4-BE49-F238E27FC236}">
                  <a16:creationId xmlns:a16="http://schemas.microsoft.com/office/drawing/2014/main" id="{9ACE24AF-602F-BD3F-6257-3196E1F6BDB2}"/>
                </a:ext>
              </a:extLst>
            </p:cNvPr>
            <p:cNvSpPr/>
            <p:nvPr/>
          </p:nvSpPr>
          <p:spPr>
            <a:xfrm>
              <a:off x="2887267" y="1555596"/>
              <a:ext cx="358952" cy="279199"/>
            </a:xfrm>
            <a:custGeom>
              <a:avLst/>
              <a:gdLst/>
              <a:ahLst/>
              <a:cxnLst/>
              <a:rect l="l" t="t" r="r" b="b"/>
              <a:pathLst>
                <a:path w="16383" h="12743" extrusionOk="0">
                  <a:moveTo>
                    <a:pt x="7680" y="1"/>
                  </a:moveTo>
                  <a:lnTo>
                    <a:pt x="1" y="12742"/>
                  </a:lnTo>
                  <a:cubicBezTo>
                    <a:pt x="1" y="12742"/>
                    <a:pt x="5347" y="10102"/>
                    <a:pt x="11004" y="10102"/>
                  </a:cubicBezTo>
                  <a:cubicBezTo>
                    <a:pt x="12821" y="10102"/>
                    <a:pt x="14669" y="10374"/>
                    <a:pt x="16383" y="11093"/>
                  </a:cubicBezTo>
                  <a:cubicBezTo>
                    <a:pt x="13311" y="3471"/>
                    <a:pt x="7680" y="1"/>
                    <a:pt x="7680" y="1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938;p52">
              <a:extLst>
                <a:ext uri="{FF2B5EF4-FFF2-40B4-BE49-F238E27FC236}">
                  <a16:creationId xmlns:a16="http://schemas.microsoft.com/office/drawing/2014/main" id="{7A8C1A2B-E81A-5BDB-64B2-4A598B52E28D}"/>
                </a:ext>
              </a:extLst>
            </p:cNvPr>
            <p:cNvSpPr/>
            <p:nvPr/>
          </p:nvSpPr>
          <p:spPr>
            <a:xfrm>
              <a:off x="2446134" y="1555596"/>
              <a:ext cx="358930" cy="279199"/>
            </a:xfrm>
            <a:custGeom>
              <a:avLst/>
              <a:gdLst/>
              <a:ahLst/>
              <a:cxnLst/>
              <a:rect l="l" t="t" r="r" b="b"/>
              <a:pathLst>
                <a:path w="16382" h="12743" extrusionOk="0">
                  <a:moveTo>
                    <a:pt x="8703" y="1"/>
                  </a:moveTo>
                  <a:cubicBezTo>
                    <a:pt x="8703" y="1"/>
                    <a:pt x="3072" y="3471"/>
                    <a:pt x="0" y="11093"/>
                  </a:cubicBezTo>
                  <a:cubicBezTo>
                    <a:pt x="1700" y="10374"/>
                    <a:pt x="3541" y="10102"/>
                    <a:pt x="5354" y="10102"/>
                  </a:cubicBezTo>
                  <a:cubicBezTo>
                    <a:pt x="11003" y="10102"/>
                    <a:pt x="16382" y="12742"/>
                    <a:pt x="16382" y="12742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939;p52">
              <a:extLst>
                <a:ext uri="{FF2B5EF4-FFF2-40B4-BE49-F238E27FC236}">
                  <a16:creationId xmlns:a16="http://schemas.microsoft.com/office/drawing/2014/main" id="{D3041073-F8C2-AE10-3717-70E021447C7B}"/>
                </a:ext>
              </a:extLst>
            </p:cNvPr>
            <p:cNvSpPr/>
            <p:nvPr/>
          </p:nvSpPr>
          <p:spPr>
            <a:xfrm>
              <a:off x="2606878" y="1563089"/>
              <a:ext cx="478580" cy="300364"/>
            </a:xfrm>
            <a:custGeom>
              <a:avLst/>
              <a:gdLst/>
              <a:ahLst/>
              <a:cxnLst/>
              <a:rect l="l" t="t" r="r" b="b"/>
              <a:pathLst>
                <a:path w="2184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17" y="8589"/>
                    <a:pt x="10808" y="13595"/>
                  </a:cubicBezTo>
                  <a:lnTo>
                    <a:pt x="10808" y="13709"/>
                  </a:lnTo>
                  <a:cubicBezTo>
                    <a:pt x="10865" y="13709"/>
                    <a:pt x="10865" y="13709"/>
                    <a:pt x="10922" y="13652"/>
                  </a:cubicBezTo>
                  <a:cubicBezTo>
                    <a:pt x="10979" y="13652"/>
                    <a:pt x="10979" y="13709"/>
                    <a:pt x="11036" y="13709"/>
                  </a:cubicBezTo>
                  <a:lnTo>
                    <a:pt x="11036" y="13595"/>
                  </a:lnTo>
                  <a:cubicBezTo>
                    <a:pt x="19226" y="8589"/>
                    <a:pt x="21843" y="0"/>
                    <a:pt x="21843" y="0"/>
                  </a:cubicBezTo>
                  <a:lnTo>
                    <a:pt x="21843" y="0"/>
                  </a:lnTo>
                  <a:lnTo>
                    <a:pt x="10922" y="22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71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940;p52">
              <a:extLst>
                <a:ext uri="{FF2B5EF4-FFF2-40B4-BE49-F238E27FC236}">
                  <a16:creationId xmlns:a16="http://schemas.microsoft.com/office/drawing/2014/main" id="{6E848B0C-4B29-1A1A-21A8-387BF3AB8D3A}"/>
                </a:ext>
              </a:extLst>
            </p:cNvPr>
            <p:cNvSpPr/>
            <p:nvPr/>
          </p:nvSpPr>
          <p:spPr>
            <a:xfrm>
              <a:off x="1975073" y="170981"/>
              <a:ext cx="1854440" cy="980933"/>
            </a:xfrm>
            <a:custGeom>
              <a:avLst/>
              <a:gdLst/>
              <a:ahLst/>
              <a:cxnLst/>
              <a:rect l="l" t="t" r="r" b="b"/>
              <a:pathLst>
                <a:path w="84639" h="44771" extrusionOk="0">
                  <a:moveTo>
                    <a:pt x="32879" y="1"/>
                  </a:moveTo>
                  <a:cubicBezTo>
                    <a:pt x="27905" y="1"/>
                    <a:pt x="23699" y="839"/>
                    <a:pt x="22525" y="2451"/>
                  </a:cubicBezTo>
                  <a:cubicBezTo>
                    <a:pt x="19976" y="5968"/>
                    <a:pt x="27613" y="6151"/>
                    <a:pt x="29228" y="6151"/>
                  </a:cubicBezTo>
                  <a:cubicBezTo>
                    <a:pt x="29415" y="6151"/>
                    <a:pt x="29521" y="6148"/>
                    <a:pt x="29521" y="6148"/>
                  </a:cubicBezTo>
                  <a:lnTo>
                    <a:pt x="29521" y="6148"/>
                  </a:lnTo>
                  <a:cubicBezTo>
                    <a:pt x="29521" y="6148"/>
                    <a:pt x="22240" y="6490"/>
                    <a:pt x="12229" y="16159"/>
                  </a:cubicBezTo>
                  <a:cubicBezTo>
                    <a:pt x="0" y="27991"/>
                    <a:pt x="15301" y="44770"/>
                    <a:pt x="15301" y="44770"/>
                  </a:cubicBezTo>
                  <a:lnTo>
                    <a:pt x="61375" y="43747"/>
                  </a:lnTo>
                  <a:cubicBezTo>
                    <a:pt x="84639" y="16216"/>
                    <a:pt x="58758" y="8594"/>
                    <a:pt x="58758" y="8594"/>
                  </a:cubicBezTo>
                  <a:cubicBezTo>
                    <a:pt x="64902" y="7716"/>
                    <a:pt x="63430" y="5526"/>
                    <a:pt x="59034" y="5526"/>
                  </a:cubicBezTo>
                  <a:cubicBezTo>
                    <a:pt x="58018" y="5526"/>
                    <a:pt x="56844" y="5643"/>
                    <a:pt x="55573" y="5921"/>
                  </a:cubicBezTo>
                  <a:cubicBezTo>
                    <a:pt x="55208" y="2440"/>
                    <a:pt x="54205" y="829"/>
                    <a:pt x="53421" y="829"/>
                  </a:cubicBezTo>
                  <a:cubicBezTo>
                    <a:pt x="52615" y="829"/>
                    <a:pt x="52039" y="2525"/>
                    <a:pt x="52615" y="5636"/>
                  </a:cubicBezTo>
                  <a:cubicBezTo>
                    <a:pt x="49162" y="1811"/>
                    <a:pt x="40190" y="1"/>
                    <a:pt x="32879" y="1"/>
                  </a:cubicBezTo>
                  <a:close/>
                </a:path>
              </a:pathLst>
            </a:custGeom>
            <a:solidFill>
              <a:srgbClr val="FF56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941;p52">
              <a:extLst>
                <a:ext uri="{FF2B5EF4-FFF2-40B4-BE49-F238E27FC236}">
                  <a16:creationId xmlns:a16="http://schemas.microsoft.com/office/drawing/2014/main" id="{96538573-43EE-94E8-2DBE-7959E803C773}"/>
                </a:ext>
              </a:extLst>
            </p:cNvPr>
            <p:cNvSpPr/>
            <p:nvPr/>
          </p:nvSpPr>
          <p:spPr>
            <a:xfrm>
              <a:off x="2108410" y="170850"/>
              <a:ext cx="947169" cy="765448"/>
            </a:xfrm>
            <a:custGeom>
              <a:avLst/>
              <a:gdLst/>
              <a:ahLst/>
              <a:cxnLst/>
              <a:rect l="l" t="t" r="r" b="b"/>
              <a:pathLst>
                <a:path w="43230" h="34936" extrusionOk="0">
                  <a:moveTo>
                    <a:pt x="26761" y="1"/>
                  </a:moveTo>
                  <a:cubicBezTo>
                    <a:pt x="21816" y="1"/>
                    <a:pt x="17644" y="824"/>
                    <a:pt x="16496" y="2400"/>
                  </a:cubicBezTo>
                  <a:cubicBezTo>
                    <a:pt x="13892" y="5973"/>
                    <a:pt x="21551" y="6157"/>
                    <a:pt x="23149" y="6157"/>
                  </a:cubicBezTo>
                  <a:cubicBezTo>
                    <a:pt x="23332" y="6157"/>
                    <a:pt x="23435" y="6154"/>
                    <a:pt x="23435" y="6154"/>
                  </a:cubicBezTo>
                  <a:lnTo>
                    <a:pt x="23435" y="6154"/>
                  </a:lnTo>
                  <a:cubicBezTo>
                    <a:pt x="23435" y="6154"/>
                    <a:pt x="16154" y="6496"/>
                    <a:pt x="6143" y="16165"/>
                  </a:cubicBezTo>
                  <a:cubicBezTo>
                    <a:pt x="0" y="22081"/>
                    <a:pt x="797" y="29248"/>
                    <a:pt x="3072" y="34936"/>
                  </a:cubicBezTo>
                  <a:cubicBezTo>
                    <a:pt x="2844" y="27940"/>
                    <a:pt x="7565" y="23332"/>
                    <a:pt x="11320" y="19464"/>
                  </a:cubicBezTo>
                  <a:cubicBezTo>
                    <a:pt x="15756" y="14914"/>
                    <a:pt x="29464" y="12184"/>
                    <a:pt x="29465" y="12184"/>
                  </a:cubicBezTo>
                  <a:lnTo>
                    <a:pt x="29465" y="12184"/>
                  </a:lnTo>
                  <a:cubicBezTo>
                    <a:pt x="29464" y="12184"/>
                    <a:pt x="21527" y="19859"/>
                    <a:pt x="26503" y="19859"/>
                  </a:cubicBezTo>
                  <a:cubicBezTo>
                    <a:pt x="27210" y="19859"/>
                    <a:pt x="28177" y="19704"/>
                    <a:pt x="29465" y="19351"/>
                  </a:cubicBezTo>
                  <a:cubicBezTo>
                    <a:pt x="37485" y="17132"/>
                    <a:pt x="41694" y="7576"/>
                    <a:pt x="43230" y="3253"/>
                  </a:cubicBezTo>
                  <a:cubicBezTo>
                    <a:pt x="38916" y="1051"/>
                    <a:pt x="32345" y="1"/>
                    <a:pt x="26761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942;p52">
              <a:extLst>
                <a:ext uri="{FF2B5EF4-FFF2-40B4-BE49-F238E27FC236}">
                  <a16:creationId xmlns:a16="http://schemas.microsoft.com/office/drawing/2014/main" id="{95950261-BEED-FD96-F024-1918AA91D8D4}"/>
                </a:ext>
              </a:extLst>
            </p:cNvPr>
            <p:cNvSpPr/>
            <p:nvPr/>
          </p:nvSpPr>
          <p:spPr>
            <a:xfrm>
              <a:off x="3262389" y="359266"/>
              <a:ext cx="567053" cy="770202"/>
            </a:xfrm>
            <a:custGeom>
              <a:avLst/>
              <a:gdLst/>
              <a:ahLst/>
              <a:cxnLst/>
              <a:rect l="l" t="t" r="r" b="b"/>
              <a:pathLst>
                <a:path w="25881" h="35153" extrusionOk="0">
                  <a:moveTo>
                    <a:pt x="0" y="0"/>
                  </a:moveTo>
                  <a:cubicBezTo>
                    <a:pt x="0" y="0"/>
                    <a:pt x="16382" y="12059"/>
                    <a:pt x="2048" y="35153"/>
                  </a:cubicBezTo>
                  <a:lnTo>
                    <a:pt x="2617" y="35153"/>
                  </a:lnTo>
                  <a:cubicBezTo>
                    <a:pt x="25881" y="762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943;p52">
              <a:extLst>
                <a:ext uri="{FF2B5EF4-FFF2-40B4-BE49-F238E27FC236}">
                  <a16:creationId xmlns:a16="http://schemas.microsoft.com/office/drawing/2014/main" id="{8D414F13-C2F7-6A4C-F56C-520B05A47964}"/>
                </a:ext>
              </a:extLst>
            </p:cNvPr>
            <p:cNvSpPr/>
            <p:nvPr/>
          </p:nvSpPr>
          <p:spPr>
            <a:xfrm>
              <a:off x="2403762" y="578595"/>
              <a:ext cx="901071" cy="1140196"/>
            </a:xfrm>
            <a:custGeom>
              <a:avLst/>
              <a:gdLst/>
              <a:ahLst/>
              <a:cxnLst/>
              <a:rect l="l" t="t" r="r" b="b"/>
              <a:pathLst>
                <a:path w="41126" h="52040" extrusionOk="0">
                  <a:moveTo>
                    <a:pt x="32252" y="0"/>
                  </a:moveTo>
                  <a:cubicBezTo>
                    <a:pt x="30886" y="2787"/>
                    <a:pt x="26165" y="10751"/>
                    <a:pt x="15585" y="12343"/>
                  </a:cubicBezTo>
                  <a:cubicBezTo>
                    <a:pt x="15342" y="12357"/>
                    <a:pt x="15116" y="12364"/>
                    <a:pt x="14905" y="12364"/>
                  </a:cubicBezTo>
                  <a:cubicBezTo>
                    <a:pt x="8268" y="12364"/>
                    <a:pt x="17405" y="5632"/>
                    <a:pt x="17406" y="5631"/>
                  </a:cubicBezTo>
                  <a:lnTo>
                    <a:pt x="17406" y="5631"/>
                  </a:lnTo>
                  <a:cubicBezTo>
                    <a:pt x="17405" y="5631"/>
                    <a:pt x="3754" y="8760"/>
                    <a:pt x="0" y="17633"/>
                  </a:cubicBezTo>
                  <a:cubicBezTo>
                    <a:pt x="0" y="18316"/>
                    <a:pt x="0" y="18998"/>
                    <a:pt x="57" y="19738"/>
                  </a:cubicBezTo>
                  <a:cubicBezTo>
                    <a:pt x="1820" y="37087"/>
                    <a:pt x="2730" y="42092"/>
                    <a:pt x="10068" y="47496"/>
                  </a:cubicBezTo>
                  <a:cubicBezTo>
                    <a:pt x="15630" y="51549"/>
                    <a:pt x="18578" y="52039"/>
                    <a:pt x="19678" y="52039"/>
                  </a:cubicBezTo>
                  <a:cubicBezTo>
                    <a:pt x="20030" y="52039"/>
                    <a:pt x="20193" y="51989"/>
                    <a:pt x="20193" y="51989"/>
                  </a:cubicBezTo>
                  <a:cubicBezTo>
                    <a:pt x="20193" y="51989"/>
                    <a:pt x="20356" y="52039"/>
                    <a:pt x="20707" y="52039"/>
                  </a:cubicBezTo>
                  <a:cubicBezTo>
                    <a:pt x="21808" y="52039"/>
                    <a:pt x="24755" y="51549"/>
                    <a:pt x="30318" y="47496"/>
                  </a:cubicBezTo>
                  <a:cubicBezTo>
                    <a:pt x="37655" y="42092"/>
                    <a:pt x="38565" y="37087"/>
                    <a:pt x="40329" y="19738"/>
                  </a:cubicBezTo>
                  <a:cubicBezTo>
                    <a:pt x="41125" y="11831"/>
                    <a:pt x="36973" y="5006"/>
                    <a:pt x="32252" y="0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944;p52">
              <a:extLst>
                <a:ext uri="{FF2B5EF4-FFF2-40B4-BE49-F238E27FC236}">
                  <a16:creationId xmlns:a16="http://schemas.microsoft.com/office/drawing/2014/main" id="{B4006091-1E57-AF71-A4E5-00618E7A5462}"/>
                </a:ext>
              </a:extLst>
            </p:cNvPr>
            <p:cNvSpPr/>
            <p:nvPr/>
          </p:nvSpPr>
          <p:spPr>
            <a:xfrm>
              <a:off x="2218063" y="1066153"/>
              <a:ext cx="307857" cy="320390"/>
            </a:xfrm>
            <a:custGeom>
              <a:avLst/>
              <a:gdLst/>
              <a:ahLst/>
              <a:cxnLst/>
              <a:rect l="l" t="t" r="r" b="b"/>
              <a:pathLst>
                <a:path w="14051" h="14623" extrusionOk="0">
                  <a:moveTo>
                    <a:pt x="5309" y="1"/>
                  </a:moveTo>
                  <a:cubicBezTo>
                    <a:pt x="4540" y="1"/>
                    <a:pt x="3799" y="179"/>
                    <a:pt x="3129" y="555"/>
                  </a:cubicBezTo>
                  <a:cubicBezTo>
                    <a:pt x="456" y="2148"/>
                    <a:pt x="1" y="6414"/>
                    <a:pt x="2162" y="10111"/>
                  </a:cubicBezTo>
                  <a:cubicBezTo>
                    <a:pt x="3783" y="12927"/>
                    <a:pt x="6396" y="14623"/>
                    <a:pt x="8729" y="14623"/>
                  </a:cubicBezTo>
                  <a:cubicBezTo>
                    <a:pt x="9507" y="14623"/>
                    <a:pt x="10254" y="14434"/>
                    <a:pt x="10922" y="14036"/>
                  </a:cubicBezTo>
                  <a:cubicBezTo>
                    <a:pt x="13652" y="12500"/>
                    <a:pt x="14050" y="8234"/>
                    <a:pt x="11946" y="4480"/>
                  </a:cubicBezTo>
                  <a:cubicBezTo>
                    <a:pt x="10314" y="1690"/>
                    <a:pt x="7678" y="1"/>
                    <a:pt x="5309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945;p52">
              <a:extLst>
                <a:ext uri="{FF2B5EF4-FFF2-40B4-BE49-F238E27FC236}">
                  <a16:creationId xmlns:a16="http://schemas.microsoft.com/office/drawing/2014/main" id="{FD8DFF35-E9C7-B439-2C5B-F37235714C42}"/>
                </a:ext>
              </a:extLst>
            </p:cNvPr>
            <p:cNvSpPr/>
            <p:nvPr/>
          </p:nvSpPr>
          <p:spPr>
            <a:xfrm>
              <a:off x="2224307" y="1093276"/>
              <a:ext cx="190683" cy="286649"/>
            </a:xfrm>
            <a:custGeom>
              <a:avLst/>
              <a:gdLst/>
              <a:ahLst/>
              <a:cxnLst/>
              <a:rect l="l" t="t" r="r" b="b"/>
              <a:pathLst>
                <a:path w="8703" h="13083" extrusionOk="0">
                  <a:moveTo>
                    <a:pt x="1991" y="0"/>
                  </a:moveTo>
                  <a:cubicBezTo>
                    <a:pt x="114" y="1877"/>
                    <a:pt x="0" y="5631"/>
                    <a:pt x="1877" y="8873"/>
                  </a:cubicBezTo>
                  <a:cubicBezTo>
                    <a:pt x="3072" y="10978"/>
                    <a:pt x="4835" y="12457"/>
                    <a:pt x="6655" y="13083"/>
                  </a:cubicBezTo>
                  <a:cubicBezTo>
                    <a:pt x="8589" y="11149"/>
                    <a:pt x="8703" y="7451"/>
                    <a:pt x="6826" y="4152"/>
                  </a:cubicBezTo>
                  <a:cubicBezTo>
                    <a:pt x="5575" y="2048"/>
                    <a:pt x="3811" y="569"/>
                    <a:pt x="199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946;p52">
              <a:extLst>
                <a:ext uri="{FF2B5EF4-FFF2-40B4-BE49-F238E27FC236}">
                  <a16:creationId xmlns:a16="http://schemas.microsoft.com/office/drawing/2014/main" id="{16A6E71A-3A7E-48A4-A9C0-4CEF8B36007F}"/>
                </a:ext>
              </a:extLst>
            </p:cNvPr>
            <p:cNvSpPr/>
            <p:nvPr/>
          </p:nvSpPr>
          <p:spPr>
            <a:xfrm>
              <a:off x="3166429" y="1066153"/>
              <a:ext cx="307835" cy="320390"/>
            </a:xfrm>
            <a:custGeom>
              <a:avLst/>
              <a:gdLst/>
              <a:ahLst/>
              <a:cxnLst/>
              <a:rect l="l" t="t" r="r" b="b"/>
              <a:pathLst>
                <a:path w="14050" h="14623" extrusionOk="0">
                  <a:moveTo>
                    <a:pt x="8717" y="1"/>
                  </a:moveTo>
                  <a:cubicBezTo>
                    <a:pt x="6372" y="1"/>
                    <a:pt x="3736" y="1690"/>
                    <a:pt x="2105" y="4480"/>
                  </a:cubicBezTo>
                  <a:cubicBezTo>
                    <a:pt x="0" y="8234"/>
                    <a:pt x="398" y="12500"/>
                    <a:pt x="3129" y="14036"/>
                  </a:cubicBezTo>
                  <a:cubicBezTo>
                    <a:pt x="3797" y="14434"/>
                    <a:pt x="4544" y="14623"/>
                    <a:pt x="5321" y="14623"/>
                  </a:cubicBezTo>
                  <a:cubicBezTo>
                    <a:pt x="7654" y="14623"/>
                    <a:pt x="10267" y="12927"/>
                    <a:pt x="11888" y="10111"/>
                  </a:cubicBezTo>
                  <a:cubicBezTo>
                    <a:pt x="14050" y="6414"/>
                    <a:pt x="13595" y="2148"/>
                    <a:pt x="10864" y="555"/>
                  </a:cubicBezTo>
                  <a:cubicBezTo>
                    <a:pt x="10209" y="179"/>
                    <a:pt x="9478" y="1"/>
                    <a:pt x="8717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947;p52">
              <a:extLst>
                <a:ext uri="{FF2B5EF4-FFF2-40B4-BE49-F238E27FC236}">
                  <a16:creationId xmlns:a16="http://schemas.microsoft.com/office/drawing/2014/main" id="{52652816-16B0-AC35-35D1-600D31400C26}"/>
                </a:ext>
              </a:extLst>
            </p:cNvPr>
            <p:cNvSpPr/>
            <p:nvPr/>
          </p:nvSpPr>
          <p:spPr>
            <a:xfrm>
              <a:off x="3277331" y="1093276"/>
              <a:ext cx="190705" cy="286649"/>
            </a:xfrm>
            <a:custGeom>
              <a:avLst/>
              <a:gdLst/>
              <a:ahLst/>
              <a:cxnLst/>
              <a:rect l="l" t="t" r="r" b="b"/>
              <a:pathLst>
                <a:path w="8704" h="13083" extrusionOk="0">
                  <a:moveTo>
                    <a:pt x="6713" y="0"/>
                  </a:moveTo>
                  <a:cubicBezTo>
                    <a:pt x="4892" y="569"/>
                    <a:pt x="3129" y="2048"/>
                    <a:pt x="1878" y="4152"/>
                  </a:cubicBezTo>
                  <a:cubicBezTo>
                    <a:pt x="1" y="7451"/>
                    <a:pt x="114" y="11149"/>
                    <a:pt x="2048" y="13083"/>
                  </a:cubicBezTo>
                  <a:cubicBezTo>
                    <a:pt x="3869" y="12457"/>
                    <a:pt x="5632" y="10978"/>
                    <a:pt x="6826" y="8873"/>
                  </a:cubicBezTo>
                  <a:cubicBezTo>
                    <a:pt x="8703" y="5631"/>
                    <a:pt x="8590" y="1877"/>
                    <a:pt x="6713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948;p52">
              <a:extLst>
                <a:ext uri="{FF2B5EF4-FFF2-40B4-BE49-F238E27FC236}">
                  <a16:creationId xmlns:a16="http://schemas.microsoft.com/office/drawing/2014/main" id="{E78198D3-7A6D-7419-FAA3-0ADFD6719F6E}"/>
                </a:ext>
              </a:extLst>
            </p:cNvPr>
            <p:cNvSpPr/>
            <p:nvPr/>
          </p:nvSpPr>
          <p:spPr>
            <a:xfrm>
              <a:off x="2988223" y="1104735"/>
              <a:ext cx="220612" cy="50875"/>
            </a:xfrm>
            <a:custGeom>
              <a:avLst/>
              <a:gdLst/>
              <a:ahLst/>
              <a:cxnLst/>
              <a:rect l="l" t="t" r="r" b="b"/>
              <a:pathLst>
                <a:path w="10069" h="2322" extrusionOk="0">
                  <a:moveTo>
                    <a:pt x="5826" y="1"/>
                  </a:moveTo>
                  <a:cubicBezTo>
                    <a:pt x="3684" y="1"/>
                    <a:pt x="1494" y="861"/>
                    <a:pt x="0" y="2321"/>
                  </a:cubicBezTo>
                  <a:cubicBezTo>
                    <a:pt x="3014" y="1884"/>
                    <a:pt x="5655" y="1363"/>
                    <a:pt x="8560" y="1363"/>
                  </a:cubicBezTo>
                  <a:cubicBezTo>
                    <a:pt x="9054" y="1363"/>
                    <a:pt x="9556" y="1378"/>
                    <a:pt x="10068" y="1411"/>
                  </a:cubicBezTo>
                  <a:cubicBezTo>
                    <a:pt x="8860" y="439"/>
                    <a:pt x="7355" y="1"/>
                    <a:pt x="5826" y="1"/>
                  </a:cubicBezTo>
                  <a:close/>
                </a:path>
              </a:pathLst>
            </a:custGeom>
            <a:solidFill>
              <a:srgbClr val="312F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949;p52">
              <a:extLst>
                <a:ext uri="{FF2B5EF4-FFF2-40B4-BE49-F238E27FC236}">
                  <a16:creationId xmlns:a16="http://schemas.microsoft.com/office/drawing/2014/main" id="{F524C685-B641-7C35-1707-8298036A4C6F}"/>
                </a:ext>
              </a:extLst>
            </p:cNvPr>
            <p:cNvSpPr/>
            <p:nvPr/>
          </p:nvSpPr>
          <p:spPr>
            <a:xfrm>
              <a:off x="2947100" y="868843"/>
              <a:ext cx="277600" cy="149689"/>
            </a:xfrm>
            <a:custGeom>
              <a:avLst/>
              <a:gdLst/>
              <a:ahLst/>
              <a:cxnLst/>
              <a:rect l="l" t="t" r="r" b="b"/>
              <a:pathLst>
                <a:path w="12670" h="6832" extrusionOk="0">
                  <a:moveTo>
                    <a:pt x="2491" y="0"/>
                  </a:moveTo>
                  <a:cubicBezTo>
                    <a:pt x="2381" y="0"/>
                    <a:pt x="2271" y="2"/>
                    <a:pt x="2162" y="5"/>
                  </a:cubicBezTo>
                  <a:cubicBezTo>
                    <a:pt x="0" y="1200"/>
                    <a:pt x="740" y="3418"/>
                    <a:pt x="740" y="3418"/>
                  </a:cubicBezTo>
                  <a:cubicBezTo>
                    <a:pt x="740" y="3418"/>
                    <a:pt x="1418" y="3304"/>
                    <a:pt x="2497" y="3304"/>
                  </a:cubicBezTo>
                  <a:cubicBezTo>
                    <a:pt x="4741" y="3304"/>
                    <a:pt x="8719" y="3797"/>
                    <a:pt x="11945" y="6831"/>
                  </a:cubicBezTo>
                  <a:cubicBezTo>
                    <a:pt x="12669" y="3934"/>
                    <a:pt x="7719" y="0"/>
                    <a:pt x="2491" y="0"/>
                  </a:cubicBezTo>
                  <a:close/>
                </a:path>
              </a:pathLst>
            </a:custGeom>
            <a:solidFill>
              <a:srgbClr val="FF56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950;p52">
              <a:extLst>
                <a:ext uri="{FF2B5EF4-FFF2-40B4-BE49-F238E27FC236}">
                  <a16:creationId xmlns:a16="http://schemas.microsoft.com/office/drawing/2014/main" id="{AE75D2D4-FFA0-D5B7-ED6E-F9E73A27C966}"/>
                </a:ext>
              </a:extLst>
            </p:cNvPr>
            <p:cNvSpPr/>
            <p:nvPr/>
          </p:nvSpPr>
          <p:spPr>
            <a:xfrm>
              <a:off x="3003164" y="1201681"/>
              <a:ext cx="220612" cy="84770"/>
            </a:xfrm>
            <a:custGeom>
              <a:avLst/>
              <a:gdLst/>
              <a:ahLst/>
              <a:cxnLst/>
              <a:rect l="l" t="t" r="r" b="b"/>
              <a:pathLst>
                <a:path w="10069" h="3869" extrusionOk="0">
                  <a:moveTo>
                    <a:pt x="5006" y="1"/>
                  </a:moveTo>
                  <a:cubicBezTo>
                    <a:pt x="2276" y="1"/>
                    <a:pt x="1" y="911"/>
                    <a:pt x="1" y="1935"/>
                  </a:cubicBezTo>
                  <a:cubicBezTo>
                    <a:pt x="1" y="3015"/>
                    <a:pt x="2276" y="3869"/>
                    <a:pt x="5006" y="3869"/>
                  </a:cubicBezTo>
                  <a:cubicBezTo>
                    <a:pt x="7794" y="3869"/>
                    <a:pt x="10069" y="3015"/>
                    <a:pt x="10069" y="1935"/>
                  </a:cubicBezTo>
                  <a:cubicBezTo>
                    <a:pt x="10069" y="911"/>
                    <a:pt x="7794" y="1"/>
                    <a:pt x="5006" y="1"/>
                  </a:cubicBezTo>
                  <a:close/>
                </a:path>
              </a:pathLst>
            </a:custGeom>
            <a:solidFill>
              <a:srgbClr val="FF56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951;p52">
              <a:extLst>
                <a:ext uri="{FF2B5EF4-FFF2-40B4-BE49-F238E27FC236}">
                  <a16:creationId xmlns:a16="http://schemas.microsoft.com/office/drawing/2014/main" id="{837DC803-79A8-E6B9-20FB-5F0184905299}"/>
                </a:ext>
              </a:extLst>
            </p:cNvPr>
            <p:cNvSpPr/>
            <p:nvPr/>
          </p:nvSpPr>
          <p:spPr>
            <a:xfrm>
              <a:off x="2483510" y="1104735"/>
              <a:ext cx="220612" cy="50875"/>
            </a:xfrm>
            <a:custGeom>
              <a:avLst/>
              <a:gdLst/>
              <a:ahLst/>
              <a:cxnLst/>
              <a:rect l="l" t="t" r="r" b="b"/>
              <a:pathLst>
                <a:path w="10069" h="2322" extrusionOk="0">
                  <a:moveTo>
                    <a:pt x="4243" y="1"/>
                  </a:moveTo>
                  <a:cubicBezTo>
                    <a:pt x="2714" y="1"/>
                    <a:pt x="1209" y="439"/>
                    <a:pt x="0" y="1411"/>
                  </a:cubicBezTo>
                  <a:cubicBezTo>
                    <a:pt x="513" y="1378"/>
                    <a:pt x="1014" y="1363"/>
                    <a:pt x="1508" y="1363"/>
                  </a:cubicBezTo>
                  <a:cubicBezTo>
                    <a:pt x="4414" y="1363"/>
                    <a:pt x="7054" y="1884"/>
                    <a:pt x="10068" y="2321"/>
                  </a:cubicBezTo>
                  <a:cubicBezTo>
                    <a:pt x="8575" y="861"/>
                    <a:pt x="6385" y="1"/>
                    <a:pt x="4243" y="1"/>
                  </a:cubicBezTo>
                  <a:close/>
                </a:path>
              </a:pathLst>
            </a:custGeom>
            <a:solidFill>
              <a:srgbClr val="312F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952;p52">
              <a:extLst>
                <a:ext uri="{FF2B5EF4-FFF2-40B4-BE49-F238E27FC236}">
                  <a16:creationId xmlns:a16="http://schemas.microsoft.com/office/drawing/2014/main" id="{52BA8AD3-1D83-9802-A1A8-6B5E7DF96843}"/>
                </a:ext>
              </a:extLst>
            </p:cNvPr>
            <p:cNvSpPr/>
            <p:nvPr/>
          </p:nvSpPr>
          <p:spPr>
            <a:xfrm>
              <a:off x="2467648" y="868843"/>
              <a:ext cx="277600" cy="149689"/>
            </a:xfrm>
            <a:custGeom>
              <a:avLst/>
              <a:gdLst/>
              <a:ahLst/>
              <a:cxnLst/>
              <a:rect l="l" t="t" r="r" b="b"/>
              <a:pathLst>
                <a:path w="12670" h="6832" extrusionOk="0">
                  <a:moveTo>
                    <a:pt x="10179" y="0"/>
                  </a:moveTo>
                  <a:cubicBezTo>
                    <a:pt x="4951" y="0"/>
                    <a:pt x="0" y="3934"/>
                    <a:pt x="724" y="6831"/>
                  </a:cubicBezTo>
                  <a:cubicBezTo>
                    <a:pt x="3951" y="3797"/>
                    <a:pt x="7929" y="3304"/>
                    <a:pt x="10173" y="3304"/>
                  </a:cubicBezTo>
                  <a:cubicBezTo>
                    <a:pt x="11252" y="3304"/>
                    <a:pt x="11930" y="3418"/>
                    <a:pt x="11930" y="3418"/>
                  </a:cubicBezTo>
                  <a:cubicBezTo>
                    <a:pt x="11930" y="3418"/>
                    <a:pt x="12669" y="1200"/>
                    <a:pt x="10508" y="5"/>
                  </a:cubicBezTo>
                  <a:cubicBezTo>
                    <a:pt x="10398" y="2"/>
                    <a:pt x="10288" y="0"/>
                    <a:pt x="10179" y="0"/>
                  </a:cubicBezTo>
                  <a:close/>
                </a:path>
              </a:pathLst>
            </a:custGeom>
            <a:solidFill>
              <a:srgbClr val="FF56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953;p52">
              <a:extLst>
                <a:ext uri="{FF2B5EF4-FFF2-40B4-BE49-F238E27FC236}">
                  <a16:creationId xmlns:a16="http://schemas.microsoft.com/office/drawing/2014/main" id="{D00A91DD-FD57-D274-6DEC-D5092B2151BF}"/>
                </a:ext>
              </a:extLst>
            </p:cNvPr>
            <p:cNvSpPr/>
            <p:nvPr/>
          </p:nvSpPr>
          <p:spPr>
            <a:xfrm>
              <a:off x="2468546" y="1201681"/>
              <a:ext cx="220612" cy="84770"/>
            </a:xfrm>
            <a:custGeom>
              <a:avLst/>
              <a:gdLst/>
              <a:ahLst/>
              <a:cxnLst/>
              <a:rect l="l" t="t" r="r" b="b"/>
              <a:pathLst>
                <a:path w="10069" h="3869" extrusionOk="0">
                  <a:moveTo>
                    <a:pt x="5063" y="1"/>
                  </a:moveTo>
                  <a:cubicBezTo>
                    <a:pt x="2276" y="1"/>
                    <a:pt x="1" y="911"/>
                    <a:pt x="1" y="1935"/>
                  </a:cubicBezTo>
                  <a:cubicBezTo>
                    <a:pt x="1" y="3015"/>
                    <a:pt x="2276" y="3869"/>
                    <a:pt x="5063" y="3869"/>
                  </a:cubicBezTo>
                  <a:cubicBezTo>
                    <a:pt x="7794" y="3869"/>
                    <a:pt x="10069" y="3015"/>
                    <a:pt x="10069" y="1935"/>
                  </a:cubicBezTo>
                  <a:cubicBezTo>
                    <a:pt x="10069" y="911"/>
                    <a:pt x="7794" y="1"/>
                    <a:pt x="5063" y="1"/>
                  </a:cubicBezTo>
                  <a:close/>
                </a:path>
              </a:pathLst>
            </a:custGeom>
            <a:solidFill>
              <a:srgbClr val="FF56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954;p52">
              <a:extLst>
                <a:ext uri="{FF2B5EF4-FFF2-40B4-BE49-F238E27FC236}">
                  <a16:creationId xmlns:a16="http://schemas.microsoft.com/office/drawing/2014/main" id="{F0E74434-82A5-46DD-7D40-3FD9F6CBED15}"/>
                </a:ext>
              </a:extLst>
            </p:cNvPr>
            <p:cNvSpPr/>
            <p:nvPr/>
          </p:nvSpPr>
          <p:spPr>
            <a:xfrm>
              <a:off x="2824958" y="1201681"/>
              <a:ext cx="62334" cy="201923"/>
            </a:xfrm>
            <a:custGeom>
              <a:avLst/>
              <a:gdLst/>
              <a:ahLst/>
              <a:cxnLst/>
              <a:rect l="l" t="t" r="r" b="b"/>
              <a:pathLst>
                <a:path w="2845" h="9216" fill="none" extrusionOk="0">
                  <a:moveTo>
                    <a:pt x="2674" y="1"/>
                  </a:moveTo>
                  <a:lnTo>
                    <a:pt x="2845" y="9215"/>
                  </a:lnTo>
                  <a:lnTo>
                    <a:pt x="1" y="7111"/>
                  </a:lnTo>
                </a:path>
              </a:pathLst>
            </a:custGeom>
            <a:noFill/>
            <a:ln w="14225" cap="rnd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55;p52">
              <a:extLst>
                <a:ext uri="{FF2B5EF4-FFF2-40B4-BE49-F238E27FC236}">
                  <a16:creationId xmlns:a16="http://schemas.microsoft.com/office/drawing/2014/main" id="{68F4F472-3048-209A-6762-37C183BA90C8}"/>
                </a:ext>
              </a:extLst>
            </p:cNvPr>
            <p:cNvSpPr/>
            <p:nvPr/>
          </p:nvSpPr>
          <p:spPr>
            <a:xfrm>
              <a:off x="2704088" y="1429730"/>
              <a:ext cx="279177" cy="64832"/>
            </a:xfrm>
            <a:custGeom>
              <a:avLst/>
              <a:gdLst/>
              <a:ahLst/>
              <a:cxnLst/>
              <a:rect l="l" t="t" r="r" b="b"/>
              <a:pathLst>
                <a:path w="12742" h="2959" fill="none" extrusionOk="0">
                  <a:moveTo>
                    <a:pt x="0" y="1"/>
                  </a:moveTo>
                  <a:cubicBezTo>
                    <a:pt x="0" y="1"/>
                    <a:pt x="6997" y="2959"/>
                    <a:pt x="12742" y="1"/>
                  </a:cubicBezTo>
                </a:path>
              </a:pathLst>
            </a:custGeom>
            <a:noFill/>
            <a:ln w="14225" cap="rnd" cmpd="sng">
              <a:solidFill>
                <a:srgbClr val="312F61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956;p52">
              <a:extLst>
                <a:ext uri="{FF2B5EF4-FFF2-40B4-BE49-F238E27FC236}">
                  <a16:creationId xmlns:a16="http://schemas.microsoft.com/office/drawing/2014/main" id="{7FBB0374-E06E-34FC-7346-DFE046068B71}"/>
                </a:ext>
              </a:extLst>
            </p:cNvPr>
            <p:cNvSpPr/>
            <p:nvPr/>
          </p:nvSpPr>
          <p:spPr>
            <a:xfrm>
              <a:off x="2773867" y="1523215"/>
              <a:ext cx="139611" cy="39438"/>
            </a:xfrm>
            <a:custGeom>
              <a:avLst/>
              <a:gdLst/>
              <a:ahLst/>
              <a:cxnLst/>
              <a:rect l="l" t="t" r="r" b="b"/>
              <a:pathLst>
                <a:path w="6372" h="1800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533"/>
                    <a:pt x="1529" y="1800"/>
                    <a:pt x="3141" y="1800"/>
                  </a:cubicBezTo>
                  <a:cubicBezTo>
                    <a:pt x="4108" y="1800"/>
                    <a:pt x="5220" y="1344"/>
                    <a:pt x="6371" y="0"/>
                  </a:cubicBezTo>
                  <a:lnTo>
                    <a:pt x="6371" y="0"/>
                  </a:lnTo>
                  <a:cubicBezTo>
                    <a:pt x="5310" y="246"/>
                    <a:pt x="4248" y="329"/>
                    <a:pt x="3304" y="329"/>
                  </a:cubicBezTo>
                  <a:cubicBezTo>
                    <a:pt x="1417" y="32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F52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957;p52">
              <a:extLst>
                <a:ext uri="{FF2B5EF4-FFF2-40B4-BE49-F238E27FC236}">
                  <a16:creationId xmlns:a16="http://schemas.microsoft.com/office/drawing/2014/main" id="{64FFCD17-04F9-744C-552D-01B401920475}"/>
                </a:ext>
              </a:extLst>
            </p:cNvPr>
            <p:cNvSpPr/>
            <p:nvPr/>
          </p:nvSpPr>
          <p:spPr>
            <a:xfrm>
              <a:off x="2994445" y="1695177"/>
              <a:ext cx="898573" cy="426237"/>
            </a:xfrm>
            <a:custGeom>
              <a:avLst/>
              <a:gdLst/>
              <a:ahLst/>
              <a:cxnLst/>
              <a:rect l="l" t="t" r="r" b="b"/>
              <a:pathLst>
                <a:path w="41012" h="19454" extrusionOk="0">
                  <a:moveTo>
                    <a:pt x="40386" y="1"/>
                  </a:moveTo>
                  <a:cubicBezTo>
                    <a:pt x="19681" y="1195"/>
                    <a:pt x="1" y="19454"/>
                    <a:pt x="1" y="19454"/>
                  </a:cubicBezTo>
                  <a:lnTo>
                    <a:pt x="41012" y="14847"/>
                  </a:lnTo>
                  <a:lnTo>
                    <a:pt x="40386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958;p52">
              <a:extLst>
                <a:ext uri="{FF2B5EF4-FFF2-40B4-BE49-F238E27FC236}">
                  <a16:creationId xmlns:a16="http://schemas.microsoft.com/office/drawing/2014/main" id="{47112620-442E-56A7-BAAC-04727EEE4AEA}"/>
                </a:ext>
              </a:extLst>
            </p:cNvPr>
            <p:cNvSpPr/>
            <p:nvPr/>
          </p:nvSpPr>
          <p:spPr>
            <a:xfrm>
              <a:off x="2994445" y="1741426"/>
              <a:ext cx="1060597" cy="379985"/>
            </a:xfrm>
            <a:custGeom>
              <a:avLst/>
              <a:gdLst/>
              <a:ahLst/>
              <a:cxnLst/>
              <a:rect l="l" t="t" r="r" b="b"/>
              <a:pathLst>
                <a:path w="48407" h="17343" extrusionOk="0">
                  <a:moveTo>
                    <a:pt x="46143" y="0"/>
                  </a:moveTo>
                  <a:cubicBezTo>
                    <a:pt x="24087" y="0"/>
                    <a:pt x="1" y="17343"/>
                    <a:pt x="1" y="17343"/>
                  </a:cubicBezTo>
                  <a:lnTo>
                    <a:pt x="48406" y="6934"/>
                  </a:lnTo>
                  <a:cubicBezTo>
                    <a:pt x="48406" y="6934"/>
                    <a:pt x="48293" y="4658"/>
                    <a:pt x="48179" y="51"/>
                  </a:cubicBezTo>
                  <a:cubicBezTo>
                    <a:pt x="47503" y="17"/>
                    <a:pt x="46824" y="0"/>
                    <a:pt x="46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959;p52">
              <a:extLst>
                <a:ext uri="{FF2B5EF4-FFF2-40B4-BE49-F238E27FC236}">
                  <a16:creationId xmlns:a16="http://schemas.microsoft.com/office/drawing/2014/main" id="{03697287-CC35-3AC5-6FA6-4F2F9331C3DF}"/>
                </a:ext>
              </a:extLst>
            </p:cNvPr>
            <p:cNvSpPr/>
            <p:nvPr/>
          </p:nvSpPr>
          <p:spPr>
            <a:xfrm>
              <a:off x="2988223" y="1834758"/>
              <a:ext cx="1248760" cy="321551"/>
            </a:xfrm>
            <a:custGeom>
              <a:avLst/>
              <a:gdLst/>
              <a:ahLst/>
              <a:cxnLst/>
              <a:rect l="l" t="t" r="r" b="b"/>
              <a:pathLst>
                <a:path w="56995" h="14676" extrusionOk="0">
                  <a:moveTo>
                    <a:pt x="54549" y="0"/>
                  </a:moveTo>
                  <a:cubicBezTo>
                    <a:pt x="54549" y="0"/>
                    <a:pt x="19454" y="1365"/>
                    <a:pt x="285" y="13083"/>
                  </a:cubicBezTo>
                  <a:lnTo>
                    <a:pt x="0" y="14676"/>
                  </a:lnTo>
                  <a:lnTo>
                    <a:pt x="0" y="14676"/>
                  </a:lnTo>
                  <a:lnTo>
                    <a:pt x="56995" y="2844"/>
                  </a:lnTo>
                  <a:lnTo>
                    <a:pt x="54549" y="0"/>
                  </a:lnTo>
                  <a:close/>
                </a:path>
              </a:pathLst>
            </a:custGeom>
            <a:solidFill>
              <a:srgbClr val="8DCE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960;p52">
              <a:extLst>
                <a:ext uri="{FF2B5EF4-FFF2-40B4-BE49-F238E27FC236}">
                  <a16:creationId xmlns:a16="http://schemas.microsoft.com/office/drawing/2014/main" id="{0051E3C9-8A5E-5611-75BC-A3F2A4731063}"/>
                </a:ext>
              </a:extLst>
            </p:cNvPr>
            <p:cNvSpPr/>
            <p:nvPr/>
          </p:nvSpPr>
          <p:spPr>
            <a:xfrm>
              <a:off x="2932136" y="1893605"/>
              <a:ext cx="1304850" cy="1739523"/>
            </a:xfrm>
            <a:custGeom>
              <a:avLst/>
              <a:gdLst/>
              <a:ahLst/>
              <a:cxnLst/>
              <a:rect l="l" t="t" r="r" b="b"/>
              <a:pathLst>
                <a:path w="59555" h="79394" extrusionOk="0">
                  <a:moveTo>
                    <a:pt x="55125" y="1"/>
                  </a:moveTo>
                  <a:cubicBezTo>
                    <a:pt x="31906" y="1"/>
                    <a:pt x="2560" y="11990"/>
                    <a:pt x="2560" y="11990"/>
                  </a:cubicBezTo>
                  <a:lnTo>
                    <a:pt x="1" y="79394"/>
                  </a:lnTo>
                  <a:cubicBezTo>
                    <a:pt x="14335" y="71772"/>
                    <a:pt x="48691" y="69041"/>
                    <a:pt x="48691" y="69041"/>
                  </a:cubicBezTo>
                  <a:lnTo>
                    <a:pt x="59555" y="158"/>
                  </a:lnTo>
                  <a:cubicBezTo>
                    <a:pt x="58110" y="51"/>
                    <a:pt x="56630" y="1"/>
                    <a:pt x="55125" y="1"/>
                  </a:cubicBezTo>
                  <a:close/>
                </a:path>
              </a:pathLst>
            </a:custGeom>
            <a:solidFill>
              <a:srgbClr val="EFA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961;p52">
              <a:extLst>
                <a:ext uri="{FF2B5EF4-FFF2-40B4-BE49-F238E27FC236}">
                  <a16:creationId xmlns:a16="http://schemas.microsoft.com/office/drawing/2014/main" id="{ADF8FE8C-BE14-2CAA-FE70-2CFD54ED2E41}"/>
                </a:ext>
              </a:extLst>
            </p:cNvPr>
            <p:cNvSpPr/>
            <p:nvPr/>
          </p:nvSpPr>
          <p:spPr>
            <a:xfrm>
              <a:off x="2932136" y="2488998"/>
              <a:ext cx="1211382" cy="1144096"/>
            </a:xfrm>
            <a:custGeom>
              <a:avLst/>
              <a:gdLst/>
              <a:ahLst/>
              <a:cxnLst/>
              <a:rect l="l" t="t" r="r" b="b"/>
              <a:pathLst>
                <a:path w="55289" h="52218" extrusionOk="0">
                  <a:moveTo>
                    <a:pt x="55289" y="1"/>
                  </a:moveTo>
                  <a:lnTo>
                    <a:pt x="55289" y="1"/>
                  </a:lnTo>
                  <a:cubicBezTo>
                    <a:pt x="46131" y="3755"/>
                    <a:pt x="13026" y="19284"/>
                    <a:pt x="1" y="52218"/>
                  </a:cubicBezTo>
                  <a:cubicBezTo>
                    <a:pt x="14335" y="44596"/>
                    <a:pt x="48691" y="41865"/>
                    <a:pt x="48691" y="41865"/>
                  </a:cubicBezTo>
                  <a:lnTo>
                    <a:pt x="55289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962;p52">
              <a:extLst>
                <a:ext uri="{FF2B5EF4-FFF2-40B4-BE49-F238E27FC236}">
                  <a16:creationId xmlns:a16="http://schemas.microsoft.com/office/drawing/2014/main" id="{4D631538-C956-EEE8-A668-CA0EB5EFA03A}"/>
                </a:ext>
              </a:extLst>
            </p:cNvPr>
            <p:cNvSpPr/>
            <p:nvPr/>
          </p:nvSpPr>
          <p:spPr>
            <a:xfrm>
              <a:off x="3709766" y="2839189"/>
              <a:ext cx="362676" cy="567075"/>
            </a:xfrm>
            <a:custGeom>
              <a:avLst/>
              <a:gdLst/>
              <a:ahLst/>
              <a:cxnLst/>
              <a:rect l="l" t="t" r="r" b="b"/>
              <a:pathLst>
                <a:path w="16553" h="25882" extrusionOk="0">
                  <a:moveTo>
                    <a:pt x="5347" y="0"/>
                  </a:moveTo>
                  <a:cubicBezTo>
                    <a:pt x="5347" y="1"/>
                    <a:pt x="6257" y="3812"/>
                    <a:pt x="7907" y="5632"/>
                  </a:cubicBezTo>
                  <a:lnTo>
                    <a:pt x="0" y="4608"/>
                  </a:lnTo>
                  <a:lnTo>
                    <a:pt x="0" y="4608"/>
                  </a:lnTo>
                  <a:cubicBezTo>
                    <a:pt x="0" y="4608"/>
                    <a:pt x="285" y="9272"/>
                    <a:pt x="1422" y="10580"/>
                  </a:cubicBezTo>
                  <a:cubicBezTo>
                    <a:pt x="2560" y="11889"/>
                    <a:pt x="2560" y="20307"/>
                    <a:pt x="13197" y="25881"/>
                  </a:cubicBezTo>
                  <a:lnTo>
                    <a:pt x="16553" y="4551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963;p52">
              <a:extLst>
                <a:ext uri="{FF2B5EF4-FFF2-40B4-BE49-F238E27FC236}">
                  <a16:creationId xmlns:a16="http://schemas.microsoft.com/office/drawing/2014/main" id="{98AA2E42-5EF3-EB39-75FE-BACD7AC802E7}"/>
                </a:ext>
              </a:extLst>
            </p:cNvPr>
            <p:cNvSpPr/>
            <p:nvPr/>
          </p:nvSpPr>
          <p:spPr>
            <a:xfrm>
              <a:off x="3701047" y="2819142"/>
              <a:ext cx="537146" cy="540980"/>
            </a:xfrm>
            <a:custGeom>
              <a:avLst/>
              <a:gdLst/>
              <a:ahLst/>
              <a:cxnLst/>
              <a:rect l="l" t="t" r="r" b="b"/>
              <a:pathLst>
                <a:path w="24516" h="24691" extrusionOk="0">
                  <a:moveTo>
                    <a:pt x="6638" y="1"/>
                  </a:moveTo>
                  <a:cubicBezTo>
                    <a:pt x="5185" y="1"/>
                    <a:pt x="5361" y="1875"/>
                    <a:pt x="7793" y="3589"/>
                  </a:cubicBezTo>
                  <a:cubicBezTo>
                    <a:pt x="10239" y="5295"/>
                    <a:pt x="11263" y="6035"/>
                    <a:pt x="11263" y="6035"/>
                  </a:cubicBezTo>
                  <a:cubicBezTo>
                    <a:pt x="11263" y="6035"/>
                    <a:pt x="5007" y="4039"/>
                    <a:pt x="2630" y="4039"/>
                  </a:cubicBezTo>
                  <a:cubicBezTo>
                    <a:pt x="2566" y="4039"/>
                    <a:pt x="2504" y="4041"/>
                    <a:pt x="2446" y="4044"/>
                  </a:cubicBezTo>
                  <a:cubicBezTo>
                    <a:pt x="228" y="4158"/>
                    <a:pt x="0" y="5921"/>
                    <a:pt x="853" y="6888"/>
                  </a:cubicBezTo>
                  <a:cubicBezTo>
                    <a:pt x="1707" y="7912"/>
                    <a:pt x="3470" y="8651"/>
                    <a:pt x="3470" y="8651"/>
                  </a:cubicBezTo>
                  <a:cubicBezTo>
                    <a:pt x="3470" y="8651"/>
                    <a:pt x="2332" y="11495"/>
                    <a:pt x="4551" y="13600"/>
                  </a:cubicBezTo>
                  <a:cubicBezTo>
                    <a:pt x="4437" y="16387"/>
                    <a:pt x="7395" y="19231"/>
                    <a:pt x="11092" y="21961"/>
                  </a:cubicBezTo>
                  <a:cubicBezTo>
                    <a:pt x="13395" y="23636"/>
                    <a:pt x="15719" y="24691"/>
                    <a:pt x="17711" y="24691"/>
                  </a:cubicBezTo>
                  <a:cubicBezTo>
                    <a:pt x="18965" y="24691"/>
                    <a:pt x="20088" y="24272"/>
                    <a:pt x="20989" y="23327"/>
                  </a:cubicBezTo>
                  <a:cubicBezTo>
                    <a:pt x="22013" y="22303"/>
                    <a:pt x="22809" y="20881"/>
                    <a:pt x="23378" y="19459"/>
                  </a:cubicBezTo>
                  <a:cubicBezTo>
                    <a:pt x="24516" y="16672"/>
                    <a:pt x="24402" y="13543"/>
                    <a:pt x="23094" y="10870"/>
                  </a:cubicBezTo>
                  <a:cubicBezTo>
                    <a:pt x="22127" y="8993"/>
                    <a:pt x="20762" y="6717"/>
                    <a:pt x="18885" y="5068"/>
                  </a:cubicBezTo>
                  <a:cubicBezTo>
                    <a:pt x="15074" y="1598"/>
                    <a:pt x="8419" y="119"/>
                    <a:pt x="6769" y="5"/>
                  </a:cubicBezTo>
                  <a:cubicBezTo>
                    <a:pt x="6724" y="2"/>
                    <a:pt x="6680" y="1"/>
                    <a:pt x="6638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964;p52">
              <a:extLst>
                <a:ext uri="{FF2B5EF4-FFF2-40B4-BE49-F238E27FC236}">
                  <a16:creationId xmlns:a16="http://schemas.microsoft.com/office/drawing/2014/main" id="{83DB3F2A-2A17-D90B-54B9-6D440079ADDB}"/>
                </a:ext>
              </a:extLst>
            </p:cNvPr>
            <p:cNvSpPr/>
            <p:nvPr/>
          </p:nvSpPr>
          <p:spPr>
            <a:xfrm>
              <a:off x="3777048" y="3008675"/>
              <a:ext cx="173264" cy="89743"/>
            </a:xfrm>
            <a:custGeom>
              <a:avLst/>
              <a:gdLst/>
              <a:ahLst/>
              <a:cxnLst/>
              <a:rect l="l" t="t" r="r" b="b"/>
              <a:pathLst>
                <a:path w="7908" h="4096" fill="none" extrusionOk="0">
                  <a:moveTo>
                    <a:pt x="1" y="0"/>
                  </a:moveTo>
                  <a:lnTo>
                    <a:pt x="7907" y="4096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965;p52">
              <a:extLst>
                <a:ext uri="{FF2B5EF4-FFF2-40B4-BE49-F238E27FC236}">
                  <a16:creationId xmlns:a16="http://schemas.microsoft.com/office/drawing/2014/main" id="{523EF8EE-7AE6-8535-864F-21EF0A8766CA}"/>
                </a:ext>
              </a:extLst>
            </p:cNvPr>
            <p:cNvSpPr/>
            <p:nvPr/>
          </p:nvSpPr>
          <p:spPr>
            <a:xfrm>
              <a:off x="3800732" y="3117080"/>
              <a:ext cx="163295" cy="104708"/>
            </a:xfrm>
            <a:custGeom>
              <a:avLst/>
              <a:gdLst/>
              <a:ahLst/>
              <a:cxnLst/>
              <a:rect l="l" t="t" r="r" b="b"/>
              <a:pathLst>
                <a:path w="7453" h="4779" fill="none" extrusionOk="0">
                  <a:moveTo>
                    <a:pt x="1" y="1"/>
                  </a:moveTo>
                  <a:lnTo>
                    <a:pt x="7452" y="4779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966;p52">
              <a:extLst>
                <a:ext uri="{FF2B5EF4-FFF2-40B4-BE49-F238E27FC236}">
                  <a16:creationId xmlns:a16="http://schemas.microsoft.com/office/drawing/2014/main" id="{222160CF-9F7E-4814-96C0-352DD691C043}"/>
                </a:ext>
              </a:extLst>
            </p:cNvPr>
            <p:cNvSpPr/>
            <p:nvPr/>
          </p:nvSpPr>
          <p:spPr>
            <a:xfrm>
              <a:off x="3200081" y="2168736"/>
              <a:ext cx="807581" cy="472358"/>
            </a:xfrm>
            <a:custGeom>
              <a:avLst/>
              <a:gdLst/>
              <a:ahLst/>
              <a:cxnLst/>
              <a:rect l="l" t="t" r="r" b="b"/>
              <a:pathLst>
                <a:path w="36859" h="21559" extrusionOk="0">
                  <a:moveTo>
                    <a:pt x="36859" y="0"/>
                  </a:moveTo>
                  <a:cubicBezTo>
                    <a:pt x="18941" y="683"/>
                    <a:pt x="0" y="7224"/>
                    <a:pt x="0" y="7224"/>
                  </a:cubicBezTo>
                  <a:lnTo>
                    <a:pt x="0" y="21558"/>
                  </a:lnTo>
                  <a:cubicBezTo>
                    <a:pt x="11092" y="15131"/>
                    <a:pt x="34811" y="13367"/>
                    <a:pt x="34811" y="13367"/>
                  </a:cubicBezTo>
                  <a:lnTo>
                    <a:pt x="36859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967;p52">
              <a:extLst>
                <a:ext uri="{FF2B5EF4-FFF2-40B4-BE49-F238E27FC236}">
                  <a16:creationId xmlns:a16="http://schemas.microsoft.com/office/drawing/2014/main" id="{743798A4-FA79-F3B0-3C52-2067005E8CDF}"/>
                </a:ext>
              </a:extLst>
            </p:cNvPr>
            <p:cNvSpPr/>
            <p:nvPr/>
          </p:nvSpPr>
          <p:spPr>
            <a:xfrm>
              <a:off x="1799343" y="1695177"/>
              <a:ext cx="898573" cy="426237"/>
            </a:xfrm>
            <a:custGeom>
              <a:avLst/>
              <a:gdLst/>
              <a:ahLst/>
              <a:cxnLst/>
              <a:rect l="l" t="t" r="r" b="b"/>
              <a:pathLst>
                <a:path w="41012" h="19454" extrusionOk="0">
                  <a:moveTo>
                    <a:pt x="626" y="1"/>
                  </a:moveTo>
                  <a:lnTo>
                    <a:pt x="1" y="14847"/>
                  </a:lnTo>
                  <a:lnTo>
                    <a:pt x="41012" y="19454"/>
                  </a:lnTo>
                  <a:cubicBezTo>
                    <a:pt x="41012" y="19454"/>
                    <a:pt x="21331" y="1195"/>
                    <a:pt x="62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968;p52">
              <a:extLst>
                <a:ext uri="{FF2B5EF4-FFF2-40B4-BE49-F238E27FC236}">
                  <a16:creationId xmlns:a16="http://schemas.microsoft.com/office/drawing/2014/main" id="{9FF6025D-40E1-9816-D6F0-5DF242A4213F}"/>
                </a:ext>
              </a:extLst>
            </p:cNvPr>
            <p:cNvSpPr/>
            <p:nvPr/>
          </p:nvSpPr>
          <p:spPr>
            <a:xfrm>
              <a:off x="1636100" y="1741426"/>
              <a:ext cx="1061824" cy="379985"/>
            </a:xfrm>
            <a:custGeom>
              <a:avLst/>
              <a:gdLst/>
              <a:ahLst/>
              <a:cxnLst/>
              <a:rect l="l" t="t" r="r" b="b"/>
              <a:pathLst>
                <a:path w="48463" h="17343" extrusionOk="0">
                  <a:moveTo>
                    <a:pt x="2320" y="0"/>
                  </a:moveTo>
                  <a:cubicBezTo>
                    <a:pt x="1640" y="0"/>
                    <a:pt x="961" y="17"/>
                    <a:pt x="285" y="51"/>
                  </a:cubicBezTo>
                  <a:cubicBezTo>
                    <a:pt x="171" y="4658"/>
                    <a:pt x="0" y="6934"/>
                    <a:pt x="0" y="6934"/>
                  </a:cubicBezTo>
                  <a:lnTo>
                    <a:pt x="48463" y="17343"/>
                  </a:lnTo>
                  <a:cubicBezTo>
                    <a:pt x="48463" y="17343"/>
                    <a:pt x="24376" y="0"/>
                    <a:pt x="2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969;p52">
              <a:extLst>
                <a:ext uri="{FF2B5EF4-FFF2-40B4-BE49-F238E27FC236}">
                  <a16:creationId xmlns:a16="http://schemas.microsoft.com/office/drawing/2014/main" id="{E03716F1-91D6-C517-83E6-A4CD03A54C84}"/>
                </a:ext>
              </a:extLst>
            </p:cNvPr>
            <p:cNvSpPr/>
            <p:nvPr/>
          </p:nvSpPr>
          <p:spPr>
            <a:xfrm>
              <a:off x="1455397" y="1834758"/>
              <a:ext cx="1248782" cy="321551"/>
            </a:xfrm>
            <a:custGeom>
              <a:avLst/>
              <a:gdLst/>
              <a:ahLst/>
              <a:cxnLst/>
              <a:rect l="l" t="t" r="r" b="b"/>
              <a:pathLst>
                <a:path w="56996" h="14676" extrusionOk="0">
                  <a:moveTo>
                    <a:pt x="2447" y="0"/>
                  </a:moveTo>
                  <a:lnTo>
                    <a:pt x="1" y="2844"/>
                  </a:lnTo>
                  <a:lnTo>
                    <a:pt x="56995" y="14676"/>
                  </a:lnTo>
                  <a:lnTo>
                    <a:pt x="56711" y="13083"/>
                  </a:lnTo>
                  <a:cubicBezTo>
                    <a:pt x="37542" y="1365"/>
                    <a:pt x="2447" y="0"/>
                    <a:pt x="2447" y="0"/>
                  </a:cubicBezTo>
                  <a:close/>
                </a:path>
              </a:pathLst>
            </a:custGeom>
            <a:solidFill>
              <a:srgbClr val="8DCE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970;p52">
              <a:extLst>
                <a:ext uri="{FF2B5EF4-FFF2-40B4-BE49-F238E27FC236}">
                  <a16:creationId xmlns:a16="http://schemas.microsoft.com/office/drawing/2014/main" id="{2FEBB42A-703E-5E1E-3752-E3DE8034BFB4}"/>
                </a:ext>
              </a:extLst>
            </p:cNvPr>
            <p:cNvSpPr/>
            <p:nvPr/>
          </p:nvSpPr>
          <p:spPr>
            <a:xfrm>
              <a:off x="1455397" y="1893605"/>
              <a:ext cx="1304872" cy="1739523"/>
            </a:xfrm>
            <a:custGeom>
              <a:avLst/>
              <a:gdLst/>
              <a:ahLst/>
              <a:cxnLst/>
              <a:rect l="l" t="t" r="r" b="b"/>
              <a:pathLst>
                <a:path w="59556" h="79394" extrusionOk="0">
                  <a:moveTo>
                    <a:pt x="4431" y="1"/>
                  </a:moveTo>
                  <a:cubicBezTo>
                    <a:pt x="2925" y="1"/>
                    <a:pt x="1445" y="51"/>
                    <a:pt x="1" y="158"/>
                  </a:cubicBezTo>
                  <a:lnTo>
                    <a:pt x="10865" y="69041"/>
                  </a:lnTo>
                  <a:cubicBezTo>
                    <a:pt x="10865" y="69041"/>
                    <a:pt x="45221" y="71772"/>
                    <a:pt x="59555" y="79394"/>
                  </a:cubicBezTo>
                  <a:lnTo>
                    <a:pt x="56995" y="11990"/>
                  </a:lnTo>
                  <a:cubicBezTo>
                    <a:pt x="56995" y="11990"/>
                    <a:pt x="27650" y="1"/>
                    <a:pt x="4431" y="1"/>
                  </a:cubicBezTo>
                  <a:close/>
                </a:path>
              </a:pathLst>
            </a:custGeom>
            <a:solidFill>
              <a:srgbClr val="EFA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971;p52">
              <a:extLst>
                <a:ext uri="{FF2B5EF4-FFF2-40B4-BE49-F238E27FC236}">
                  <a16:creationId xmlns:a16="http://schemas.microsoft.com/office/drawing/2014/main" id="{354ED00D-006D-346F-6635-3D68D30994EE}"/>
                </a:ext>
              </a:extLst>
            </p:cNvPr>
            <p:cNvSpPr/>
            <p:nvPr/>
          </p:nvSpPr>
          <p:spPr>
            <a:xfrm>
              <a:off x="1619888" y="2839189"/>
              <a:ext cx="362698" cy="567075"/>
            </a:xfrm>
            <a:custGeom>
              <a:avLst/>
              <a:gdLst/>
              <a:ahLst/>
              <a:cxnLst/>
              <a:rect l="l" t="t" r="r" b="b"/>
              <a:pathLst>
                <a:path w="16554" h="25882" extrusionOk="0">
                  <a:moveTo>
                    <a:pt x="11206" y="0"/>
                  </a:moveTo>
                  <a:lnTo>
                    <a:pt x="1" y="4551"/>
                  </a:lnTo>
                  <a:lnTo>
                    <a:pt x="3357" y="25881"/>
                  </a:lnTo>
                  <a:cubicBezTo>
                    <a:pt x="13994" y="20307"/>
                    <a:pt x="13994" y="11889"/>
                    <a:pt x="15131" y="10580"/>
                  </a:cubicBezTo>
                  <a:cubicBezTo>
                    <a:pt x="16269" y="9272"/>
                    <a:pt x="16553" y="4608"/>
                    <a:pt x="16553" y="4608"/>
                  </a:cubicBezTo>
                  <a:lnTo>
                    <a:pt x="16553" y="4608"/>
                  </a:lnTo>
                  <a:lnTo>
                    <a:pt x="8647" y="5632"/>
                  </a:lnTo>
                  <a:cubicBezTo>
                    <a:pt x="10296" y="3812"/>
                    <a:pt x="11206" y="1"/>
                    <a:pt x="11206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972;p52">
              <a:extLst>
                <a:ext uri="{FF2B5EF4-FFF2-40B4-BE49-F238E27FC236}">
                  <a16:creationId xmlns:a16="http://schemas.microsoft.com/office/drawing/2014/main" id="{C26C4B97-4835-482B-6BF6-4B33EAA4A5F3}"/>
                </a:ext>
              </a:extLst>
            </p:cNvPr>
            <p:cNvSpPr/>
            <p:nvPr/>
          </p:nvSpPr>
          <p:spPr>
            <a:xfrm>
              <a:off x="1548859" y="2488998"/>
              <a:ext cx="1211404" cy="1144096"/>
            </a:xfrm>
            <a:custGeom>
              <a:avLst/>
              <a:gdLst/>
              <a:ahLst/>
              <a:cxnLst/>
              <a:rect l="l" t="t" r="r" b="b"/>
              <a:pathLst>
                <a:path w="55290" h="52218" extrusionOk="0">
                  <a:moveTo>
                    <a:pt x="1" y="1"/>
                  </a:moveTo>
                  <a:lnTo>
                    <a:pt x="6599" y="41865"/>
                  </a:lnTo>
                  <a:cubicBezTo>
                    <a:pt x="6599" y="41865"/>
                    <a:pt x="40955" y="44596"/>
                    <a:pt x="55289" y="52218"/>
                  </a:cubicBezTo>
                  <a:cubicBezTo>
                    <a:pt x="42263" y="19284"/>
                    <a:pt x="9159" y="3755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973;p52">
              <a:extLst>
                <a:ext uri="{FF2B5EF4-FFF2-40B4-BE49-F238E27FC236}">
                  <a16:creationId xmlns:a16="http://schemas.microsoft.com/office/drawing/2014/main" id="{D51834CB-4173-6CA7-7E72-908E153EE850}"/>
                </a:ext>
              </a:extLst>
            </p:cNvPr>
            <p:cNvSpPr/>
            <p:nvPr/>
          </p:nvSpPr>
          <p:spPr>
            <a:xfrm>
              <a:off x="1454148" y="2819142"/>
              <a:ext cx="537167" cy="540980"/>
            </a:xfrm>
            <a:custGeom>
              <a:avLst/>
              <a:gdLst/>
              <a:ahLst/>
              <a:cxnLst/>
              <a:rect l="l" t="t" r="r" b="b"/>
              <a:pathLst>
                <a:path w="24517" h="24691" extrusionOk="0">
                  <a:moveTo>
                    <a:pt x="17878" y="1"/>
                  </a:moveTo>
                  <a:cubicBezTo>
                    <a:pt x="17836" y="1"/>
                    <a:pt x="17793" y="2"/>
                    <a:pt x="17748" y="5"/>
                  </a:cubicBezTo>
                  <a:cubicBezTo>
                    <a:pt x="16098" y="119"/>
                    <a:pt x="9443" y="1598"/>
                    <a:pt x="5632" y="5068"/>
                  </a:cubicBezTo>
                  <a:cubicBezTo>
                    <a:pt x="3755" y="6717"/>
                    <a:pt x="2390" y="8993"/>
                    <a:pt x="1423" y="10870"/>
                  </a:cubicBezTo>
                  <a:cubicBezTo>
                    <a:pt x="115" y="13543"/>
                    <a:pt x="1" y="16672"/>
                    <a:pt x="1138" y="19459"/>
                  </a:cubicBezTo>
                  <a:cubicBezTo>
                    <a:pt x="1707" y="20881"/>
                    <a:pt x="2504" y="22303"/>
                    <a:pt x="3527" y="23327"/>
                  </a:cubicBezTo>
                  <a:cubicBezTo>
                    <a:pt x="4429" y="24272"/>
                    <a:pt x="5551" y="24691"/>
                    <a:pt x="6806" y="24691"/>
                  </a:cubicBezTo>
                  <a:cubicBezTo>
                    <a:pt x="8797" y="24691"/>
                    <a:pt x="11122" y="23636"/>
                    <a:pt x="13425" y="21961"/>
                  </a:cubicBezTo>
                  <a:cubicBezTo>
                    <a:pt x="17122" y="19231"/>
                    <a:pt x="20080" y="16387"/>
                    <a:pt x="19966" y="13600"/>
                  </a:cubicBezTo>
                  <a:cubicBezTo>
                    <a:pt x="22184" y="11495"/>
                    <a:pt x="21047" y="8651"/>
                    <a:pt x="21047" y="8651"/>
                  </a:cubicBezTo>
                  <a:cubicBezTo>
                    <a:pt x="21047" y="8651"/>
                    <a:pt x="22810" y="7912"/>
                    <a:pt x="23663" y="6888"/>
                  </a:cubicBezTo>
                  <a:cubicBezTo>
                    <a:pt x="24516" y="5921"/>
                    <a:pt x="24289" y="4158"/>
                    <a:pt x="22071" y="4044"/>
                  </a:cubicBezTo>
                  <a:cubicBezTo>
                    <a:pt x="22012" y="4041"/>
                    <a:pt x="21951" y="4039"/>
                    <a:pt x="21887" y="4039"/>
                  </a:cubicBezTo>
                  <a:cubicBezTo>
                    <a:pt x="19510" y="4039"/>
                    <a:pt x="13254" y="6035"/>
                    <a:pt x="13254" y="6035"/>
                  </a:cubicBezTo>
                  <a:cubicBezTo>
                    <a:pt x="13254" y="6035"/>
                    <a:pt x="14278" y="5295"/>
                    <a:pt x="16724" y="3589"/>
                  </a:cubicBezTo>
                  <a:cubicBezTo>
                    <a:pt x="19156" y="1875"/>
                    <a:pt x="19332" y="1"/>
                    <a:pt x="17878" y="1"/>
                  </a:cubicBezTo>
                  <a:close/>
                </a:path>
              </a:pathLst>
            </a:custGeom>
            <a:solidFill>
              <a:srgbClr val="E28E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974;p52">
              <a:extLst>
                <a:ext uri="{FF2B5EF4-FFF2-40B4-BE49-F238E27FC236}">
                  <a16:creationId xmlns:a16="http://schemas.microsoft.com/office/drawing/2014/main" id="{FB9C2078-1C41-6F01-BFA3-871396E438FF}"/>
                </a:ext>
              </a:extLst>
            </p:cNvPr>
            <p:cNvSpPr/>
            <p:nvPr/>
          </p:nvSpPr>
          <p:spPr>
            <a:xfrm>
              <a:off x="1742029" y="3008675"/>
              <a:ext cx="173242" cy="89743"/>
            </a:xfrm>
            <a:custGeom>
              <a:avLst/>
              <a:gdLst/>
              <a:ahLst/>
              <a:cxnLst/>
              <a:rect l="l" t="t" r="r" b="b"/>
              <a:pathLst>
                <a:path w="7907" h="4096" fill="none" extrusionOk="0">
                  <a:moveTo>
                    <a:pt x="7907" y="0"/>
                  </a:moveTo>
                  <a:lnTo>
                    <a:pt x="0" y="4096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975;p52">
              <a:extLst>
                <a:ext uri="{FF2B5EF4-FFF2-40B4-BE49-F238E27FC236}">
                  <a16:creationId xmlns:a16="http://schemas.microsoft.com/office/drawing/2014/main" id="{2810891D-1822-2C07-D17E-E329262F1907}"/>
                </a:ext>
              </a:extLst>
            </p:cNvPr>
            <p:cNvSpPr/>
            <p:nvPr/>
          </p:nvSpPr>
          <p:spPr>
            <a:xfrm>
              <a:off x="1728314" y="3117080"/>
              <a:ext cx="163273" cy="104708"/>
            </a:xfrm>
            <a:custGeom>
              <a:avLst/>
              <a:gdLst/>
              <a:ahLst/>
              <a:cxnLst/>
              <a:rect l="l" t="t" r="r" b="b"/>
              <a:pathLst>
                <a:path w="7452" h="4779" fill="none" extrusionOk="0">
                  <a:moveTo>
                    <a:pt x="7452" y="1"/>
                  </a:moveTo>
                  <a:lnTo>
                    <a:pt x="1" y="4779"/>
                  </a:lnTo>
                </a:path>
              </a:pathLst>
            </a:custGeom>
            <a:noFill/>
            <a:ln w="9950" cap="flat" cmpd="sng">
              <a:solidFill>
                <a:srgbClr val="72130A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976;p52">
              <a:extLst>
                <a:ext uri="{FF2B5EF4-FFF2-40B4-BE49-F238E27FC236}">
                  <a16:creationId xmlns:a16="http://schemas.microsoft.com/office/drawing/2014/main" id="{23304108-7BC2-4EA0-8A42-AE1CAE3B5E82}"/>
                </a:ext>
              </a:extLst>
            </p:cNvPr>
            <p:cNvSpPr/>
            <p:nvPr/>
          </p:nvSpPr>
          <p:spPr>
            <a:xfrm>
              <a:off x="2699092" y="578595"/>
              <a:ext cx="411295" cy="302862"/>
            </a:xfrm>
            <a:custGeom>
              <a:avLst/>
              <a:gdLst/>
              <a:ahLst/>
              <a:cxnLst/>
              <a:rect l="l" t="t" r="r" b="b"/>
              <a:pathLst>
                <a:path w="18772" h="13823" extrusionOk="0">
                  <a:moveTo>
                    <a:pt x="18772" y="0"/>
                  </a:moveTo>
                  <a:cubicBezTo>
                    <a:pt x="17406" y="2787"/>
                    <a:pt x="12685" y="10751"/>
                    <a:pt x="2105" y="12343"/>
                  </a:cubicBezTo>
                  <a:cubicBezTo>
                    <a:pt x="1864" y="12358"/>
                    <a:pt x="1640" y="12365"/>
                    <a:pt x="1433" y="12365"/>
                  </a:cubicBezTo>
                  <a:cubicBezTo>
                    <a:pt x="811" y="12365"/>
                    <a:pt x="342" y="12301"/>
                    <a:pt x="1" y="12173"/>
                  </a:cubicBezTo>
                  <a:lnTo>
                    <a:pt x="1" y="12173"/>
                  </a:lnTo>
                  <a:cubicBezTo>
                    <a:pt x="228" y="13140"/>
                    <a:pt x="1138" y="13765"/>
                    <a:pt x="2276" y="13822"/>
                  </a:cubicBezTo>
                  <a:cubicBezTo>
                    <a:pt x="17406" y="12230"/>
                    <a:pt x="18771" y="1"/>
                    <a:pt x="18772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977;p52">
              <a:extLst>
                <a:ext uri="{FF2B5EF4-FFF2-40B4-BE49-F238E27FC236}">
                  <a16:creationId xmlns:a16="http://schemas.microsoft.com/office/drawing/2014/main" id="{8E556510-ABA9-A849-6A4F-2802EAC1F68E}"/>
                </a:ext>
              </a:extLst>
            </p:cNvPr>
            <p:cNvSpPr/>
            <p:nvPr/>
          </p:nvSpPr>
          <p:spPr>
            <a:xfrm>
              <a:off x="2403762" y="701963"/>
              <a:ext cx="381365" cy="262986"/>
            </a:xfrm>
            <a:custGeom>
              <a:avLst/>
              <a:gdLst/>
              <a:ahLst/>
              <a:cxnLst/>
              <a:rect l="l" t="t" r="r" b="b"/>
              <a:pathLst>
                <a:path w="17406" h="12003" extrusionOk="0">
                  <a:moveTo>
                    <a:pt x="17406" y="0"/>
                  </a:moveTo>
                  <a:cubicBezTo>
                    <a:pt x="17405" y="0"/>
                    <a:pt x="3754" y="3129"/>
                    <a:pt x="0" y="12002"/>
                  </a:cubicBezTo>
                  <a:cubicBezTo>
                    <a:pt x="2901" y="7964"/>
                    <a:pt x="8418" y="4380"/>
                    <a:pt x="15017" y="1991"/>
                  </a:cubicBezTo>
                  <a:cubicBezTo>
                    <a:pt x="16211" y="910"/>
                    <a:pt x="17406" y="0"/>
                    <a:pt x="17406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978;p52">
              <a:extLst>
                <a:ext uri="{FF2B5EF4-FFF2-40B4-BE49-F238E27FC236}">
                  <a16:creationId xmlns:a16="http://schemas.microsoft.com/office/drawing/2014/main" id="{12F3CACA-67A2-93FF-928E-46E6B3F523E0}"/>
                </a:ext>
              </a:extLst>
            </p:cNvPr>
            <p:cNvSpPr/>
            <p:nvPr/>
          </p:nvSpPr>
          <p:spPr>
            <a:xfrm>
              <a:off x="2697844" y="2121369"/>
              <a:ext cx="296639" cy="1555369"/>
            </a:xfrm>
            <a:custGeom>
              <a:avLst/>
              <a:gdLst/>
              <a:ahLst/>
              <a:cxnLst/>
              <a:rect l="l" t="t" r="r" b="b"/>
              <a:pathLst>
                <a:path w="13539" h="70989" extrusionOk="0">
                  <a:moveTo>
                    <a:pt x="1" y="1"/>
                  </a:moveTo>
                  <a:lnTo>
                    <a:pt x="2845" y="68998"/>
                  </a:lnTo>
                  <a:cubicBezTo>
                    <a:pt x="4495" y="70989"/>
                    <a:pt x="6770" y="70989"/>
                    <a:pt x="6770" y="70989"/>
                  </a:cubicBezTo>
                  <a:cubicBezTo>
                    <a:pt x="6770" y="70989"/>
                    <a:pt x="9102" y="70989"/>
                    <a:pt x="10751" y="68998"/>
                  </a:cubicBezTo>
                  <a:lnTo>
                    <a:pt x="13539" y="1"/>
                  </a:lnTo>
                  <a:lnTo>
                    <a:pt x="13539" y="1"/>
                  </a:lnTo>
                  <a:cubicBezTo>
                    <a:pt x="13538" y="1"/>
                    <a:pt x="10069" y="2674"/>
                    <a:pt x="6770" y="2674"/>
                  </a:cubicBezTo>
                  <a:cubicBezTo>
                    <a:pt x="3471" y="26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DCE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979;p52">
              <a:extLst>
                <a:ext uri="{FF2B5EF4-FFF2-40B4-BE49-F238E27FC236}">
                  <a16:creationId xmlns:a16="http://schemas.microsoft.com/office/drawing/2014/main" id="{F4F3C806-9FBE-9847-B0FF-D17DBD42788A}"/>
                </a:ext>
              </a:extLst>
            </p:cNvPr>
            <p:cNvSpPr/>
            <p:nvPr/>
          </p:nvSpPr>
          <p:spPr>
            <a:xfrm>
              <a:off x="2697844" y="2121369"/>
              <a:ext cx="296639" cy="58609"/>
            </a:xfrm>
            <a:custGeom>
              <a:avLst/>
              <a:gdLst/>
              <a:ahLst/>
              <a:cxnLst/>
              <a:rect l="l" t="t" r="r" b="b"/>
              <a:pathLst>
                <a:path w="13539" h="2675" fill="none" extrusionOk="0">
                  <a:moveTo>
                    <a:pt x="13539" y="1"/>
                  </a:moveTo>
                  <a:cubicBezTo>
                    <a:pt x="13539" y="1"/>
                    <a:pt x="10865" y="2674"/>
                    <a:pt x="6770" y="2674"/>
                  </a:cubicBezTo>
                  <a:cubicBezTo>
                    <a:pt x="2674" y="2674"/>
                    <a:pt x="1" y="1"/>
                    <a:pt x="1" y="1"/>
                  </a:cubicBezTo>
                </a:path>
              </a:pathLst>
            </a:custGeom>
            <a:noFill/>
            <a:ln w="18475" cap="flat" cmpd="sng">
              <a:solidFill>
                <a:srgbClr val="242424"/>
              </a:solidFill>
              <a:prstDash val="solid"/>
              <a:miter lim="568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980;p52">
              <a:extLst>
                <a:ext uri="{FF2B5EF4-FFF2-40B4-BE49-F238E27FC236}">
                  <a16:creationId xmlns:a16="http://schemas.microsoft.com/office/drawing/2014/main" id="{E532CEFF-129E-F053-E7E0-7A92A6BD6685}"/>
                </a:ext>
              </a:extLst>
            </p:cNvPr>
            <p:cNvSpPr/>
            <p:nvPr/>
          </p:nvSpPr>
          <p:spPr>
            <a:xfrm>
              <a:off x="2714056" y="2537614"/>
              <a:ext cx="262986" cy="197913"/>
            </a:xfrm>
            <a:custGeom>
              <a:avLst/>
              <a:gdLst/>
              <a:ahLst/>
              <a:cxnLst/>
              <a:rect l="l" t="t" r="r" b="b"/>
              <a:pathLst>
                <a:path w="12003" h="9033" extrusionOk="0">
                  <a:moveTo>
                    <a:pt x="0" y="0"/>
                  </a:moveTo>
                  <a:cubicBezTo>
                    <a:pt x="114" y="2219"/>
                    <a:pt x="228" y="4721"/>
                    <a:pt x="342" y="7509"/>
                  </a:cubicBezTo>
                  <a:cubicBezTo>
                    <a:pt x="2243" y="8629"/>
                    <a:pt x="4193" y="9033"/>
                    <a:pt x="6020" y="9033"/>
                  </a:cubicBezTo>
                  <a:cubicBezTo>
                    <a:pt x="8183" y="9033"/>
                    <a:pt x="10176" y="8466"/>
                    <a:pt x="11718" y="7850"/>
                  </a:cubicBezTo>
                  <a:cubicBezTo>
                    <a:pt x="11832" y="5233"/>
                    <a:pt x="11945" y="2844"/>
                    <a:pt x="12002" y="740"/>
                  </a:cubicBezTo>
                  <a:lnTo>
                    <a:pt x="12002" y="740"/>
                  </a:lnTo>
                  <a:cubicBezTo>
                    <a:pt x="10082" y="1492"/>
                    <a:pt x="8300" y="1776"/>
                    <a:pt x="6704" y="1776"/>
                  </a:cubicBezTo>
                  <a:cubicBezTo>
                    <a:pt x="3712" y="1776"/>
                    <a:pt x="1373" y="779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0479B39-2766-5452-9C43-21964EAAF2E2}"/>
              </a:ext>
            </a:extLst>
          </p:cNvPr>
          <p:cNvSpPr/>
          <p:nvPr/>
        </p:nvSpPr>
        <p:spPr>
          <a:xfrm>
            <a:off x="823549" y="1718473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EB277-085B-FB5F-F4DC-920BC7ABAF92}"/>
                  </a:ext>
                </a:extLst>
              </p:cNvPr>
              <p:cNvSpPr txBox="1"/>
              <p:nvPr/>
            </p:nvSpPr>
            <p:spPr>
              <a:xfrm>
                <a:off x="3455139" y="3262888"/>
                <a:ext cx="5411085" cy="3467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500" b="0" i="1" kern="100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500" i="1" kern="100" dirty="0">
                  <a:latin typeface="UTM Avo" panose="02040603050506020204" pitchFamily="18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 err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 err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(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+ 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 kern="100" dirty="0" err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a:rPr lang="en-US" sz="2500" i="1" kern="100" dirty="0" err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5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đpcm</a:t>
                </a: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EB277-085B-FB5F-F4DC-920BC7ABA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139" y="3262888"/>
                <a:ext cx="5411085" cy="3467424"/>
              </a:xfrm>
              <a:prstGeom prst="rect">
                <a:avLst/>
              </a:prstGeom>
              <a:blipFill>
                <a:blip r:embed="rId4"/>
                <a:stretch>
                  <a:fillRect l="-1917" b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3D8E0F-7843-8D41-B191-776EEC9EB117}"/>
                  </a:ext>
                </a:extLst>
              </p:cNvPr>
              <p:cNvSpPr/>
              <p:nvPr/>
            </p:nvSpPr>
            <p:spPr>
              <a:xfrm>
                <a:off x="3490913" y="1813564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1282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Chứng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0</m:t>
                    </m:r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3D8E0F-7843-8D41-B191-776EEC9EB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13" y="1813564"/>
                <a:ext cx="10579914" cy="594843"/>
              </a:xfrm>
              <a:prstGeom prst="rect">
                <a:avLst/>
              </a:prstGeom>
              <a:blipFill>
                <a:blip r:embed="rId5"/>
                <a:stretch>
                  <a:fillRect l="-980" b="-2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4B88CA2-EECE-0A63-31ED-2FAFF78A7D83}"/>
              </a:ext>
            </a:extLst>
          </p:cNvPr>
          <p:cNvSpPr/>
          <p:nvPr/>
        </p:nvSpPr>
        <p:spPr>
          <a:xfrm>
            <a:off x="5585676" y="2606402"/>
            <a:ext cx="1038435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667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667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7ADD27-FD6D-08D7-CCD1-28FB8F35B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111" y="2990850"/>
            <a:ext cx="6874932" cy="3867150"/>
          </a:xfrm>
          <a:prstGeom prst="rect">
            <a:avLst/>
          </a:prstGeom>
        </p:spPr>
      </p:pic>
      <p:grpSp>
        <p:nvGrpSpPr>
          <p:cNvPr id="34" name="Google Shape;886;p45">
            <a:extLst>
              <a:ext uri="{FF2B5EF4-FFF2-40B4-BE49-F238E27FC236}">
                <a16:creationId xmlns:a16="http://schemas.microsoft.com/office/drawing/2014/main" id="{3E6921E2-AEEE-4E51-AFCC-EDAA4FA84281}"/>
              </a:ext>
            </a:extLst>
          </p:cNvPr>
          <p:cNvGrpSpPr/>
          <p:nvPr/>
        </p:nvGrpSpPr>
        <p:grpSpPr>
          <a:xfrm>
            <a:off x="359954" y="3994441"/>
            <a:ext cx="2301736" cy="2489278"/>
            <a:chOff x="-3072100" y="1722825"/>
            <a:chExt cx="1906325" cy="2061650"/>
          </a:xfrm>
        </p:grpSpPr>
        <p:sp>
          <p:nvSpPr>
            <p:cNvPr id="35" name="Google Shape;887;p45">
              <a:extLst>
                <a:ext uri="{FF2B5EF4-FFF2-40B4-BE49-F238E27FC236}">
                  <a16:creationId xmlns:a16="http://schemas.microsoft.com/office/drawing/2014/main" id="{4287E8AB-2553-DA5C-88D3-87794C70842B}"/>
                </a:ext>
              </a:extLst>
            </p:cNvPr>
            <p:cNvSpPr/>
            <p:nvPr/>
          </p:nvSpPr>
          <p:spPr>
            <a:xfrm>
              <a:off x="-3039400" y="1730325"/>
              <a:ext cx="1848275" cy="2046925"/>
            </a:xfrm>
            <a:custGeom>
              <a:avLst/>
              <a:gdLst/>
              <a:ahLst/>
              <a:cxnLst/>
              <a:rect l="l" t="t" r="r" b="b"/>
              <a:pathLst>
                <a:path w="73931" h="81877" extrusionOk="0">
                  <a:moveTo>
                    <a:pt x="46203" y="0"/>
                  </a:moveTo>
                  <a:cubicBezTo>
                    <a:pt x="31292" y="5755"/>
                    <a:pt x="16807" y="12687"/>
                    <a:pt x="2943" y="20698"/>
                  </a:cubicBezTo>
                  <a:lnTo>
                    <a:pt x="0" y="31096"/>
                  </a:lnTo>
                  <a:cubicBezTo>
                    <a:pt x="2845" y="39696"/>
                    <a:pt x="17101" y="63173"/>
                    <a:pt x="24393" y="74977"/>
                  </a:cubicBezTo>
                  <a:cubicBezTo>
                    <a:pt x="27042" y="79228"/>
                    <a:pt x="28742" y="81876"/>
                    <a:pt x="28742" y="81876"/>
                  </a:cubicBezTo>
                  <a:cubicBezTo>
                    <a:pt x="58955" y="65625"/>
                    <a:pt x="72067" y="63762"/>
                    <a:pt x="72067" y="63762"/>
                  </a:cubicBezTo>
                  <a:lnTo>
                    <a:pt x="69386" y="59119"/>
                  </a:lnTo>
                  <a:cubicBezTo>
                    <a:pt x="69615" y="56568"/>
                    <a:pt x="70236" y="54050"/>
                    <a:pt x="71217" y="51696"/>
                  </a:cubicBezTo>
                  <a:cubicBezTo>
                    <a:pt x="72100" y="51467"/>
                    <a:pt x="73015" y="51238"/>
                    <a:pt x="73931" y="51009"/>
                  </a:cubicBezTo>
                  <a:cubicBezTo>
                    <a:pt x="64873" y="34170"/>
                    <a:pt x="54214" y="17363"/>
                    <a:pt x="46203" y="0"/>
                  </a:cubicBezTo>
                  <a:close/>
                </a:path>
              </a:pathLst>
            </a:custGeom>
            <a:solidFill>
              <a:srgbClr val="EF43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888;p45">
              <a:extLst>
                <a:ext uri="{FF2B5EF4-FFF2-40B4-BE49-F238E27FC236}">
                  <a16:creationId xmlns:a16="http://schemas.microsoft.com/office/drawing/2014/main" id="{7881A851-89EA-ADAD-908A-9288B7DC9287}"/>
                </a:ext>
              </a:extLst>
            </p:cNvPr>
            <p:cNvSpPr/>
            <p:nvPr/>
          </p:nvSpPr>
          <p:spPr>
            <a:xfrm>
              <a:off x="-3072100" y="1722825"/>
              <a:ext cx="1906325" cy="2061650"/>
            </a:xfrm>
            <a:custGeom>
              <a:avLst/>
              <a:gdLst/>
              <a:ahLst/>
              <a:cxnLst/>
              <a:rect l="l" t="t" r="r" b="b"/>
              <a:pathLst>
                <a:path w="76253" h="82466" extrusionOk="0">
                  <a:moveTo>
                    <a:pt x="46841" y="1038"/>
                  </a:moveTo>
                  <a:cubicBezTo>
                    <a:pt x="53215" y="14661"/>
                    <a:pt x="60887" y="27545"/>
                    <a:pt x="68274" y="40617"/>
                  </a:cubicBezTo>
                  <a:cubicBezTo>
                    <a:pt x="69157" y="42187"/>
                    <a:pt x="70040" y="43756"/>
                    <a:pt x="70923" y="45326"/>
                  </a:cubicBezTo>
                  <a:cubicBezTo>
                    <a:pt x="71413" y="46208"/>
                    <a:pt x="71904" y="47124"/>
                    <a:pt x="72394" y="48007"/>
                  </a:cubicBezTo>
                  <a:cubicBezTo>
                    <a:pt x="72656" y="48530"/>
                    <a:pt x="73931" y="50165"/>
                    <a:pt x="73866" y="50721"/>
                  </a:cubicBezTo>
                  <a:cubicBezTo>
                    <a:pt x="73702" y="51963"/>
                    <a:pt x="72198" y="51211"/>
                    <a:pt x="71479" y="51996"/>
                  </a:cubicBezTo>
                  <a:cubicBezTo>
                    <a:pt x="71086" y="52421"/>
                    <a:pt x="70923" y="53402"/>
                    <a:pt x="70759" y="53925"/>
                  </a:cubicBezTo>
                  <a:cubicBezTo>
                    <a:pt x="70171" y="55789"/>
                    <a:pt x="69059" y="58470"/>
                    <a:pt x="70105" y="60236"/>
                  </a:cubicBezTo>
                  <a:lnTo>
                    <a:pt x="72227" y="63926"/>
                  </a:lnTo>
                  <a:lnTo>
                    <a:pt x="72227" y="63926"/>
                  </a:lnTo>
                  <a:cubicBezTo>
                    <a:pt x="68861" y="64497"/>
                    <a:pt x="65503" y="65698"/>
                    <a:pt x="62290" y="66841"/>
                  </a:cubicBezTo>
                  <a:cubicBezTo>
                    <a:pt x="51330" y="70724"/>
                    <a:pt x="40790" y="75866"/>
                    <a:pt x="30526" y="81321"/>
                  </a:cubicBezTo>
                  <a:lnTo>
                    <a:pt x="30526" y="81321"/>
                  </a:lnTo>
                  <a:cubicBezTo>
                    <a:pt x="22660" y="68986"/>
                    <a:pt x="15024" y="56430"/>
                    <a:pt x="8109" y="43593"/>
                  </a:cubicBezTo>
                  <a:cubicBezTo>
                    <a:pt x="6474" y="40552"/>
                    <a:pt x="4872" y="37511"/>
                    <a:pt x="3499" y="34372"/>
                  </a:cubicBezTo>
                  <a:cubicBezTo>
                    <a:pt x="3139" y="33522"/>
                    <a:pt x="2387" y="32312"/>
                    <a:pt x="2322" y="31396"/>
                  </a:cubicBezTo>
                  <a:cubicBezTo>
                    <a:pt x="2322" y="30775"/>
                    <a:pt x="2747" y="29892"/>
                    <a:pt x="2910" y="29304"/>
                  </a:cubicBezTo>
                  <a:lnTo>
                    <a:pt x="5036" y="21816"/>
                  </a:lnTo>
                  <a:cubicBezTo>
                    <a:pt x="5428" y="20344"/>
                    <a:pt x="7096" y="19985"/>
                    <a:pt x="8404" y="19232"/>
                  </a:cubicBezTo>
                  <a:cubicBezTo>
                    <a:pt x="10791" y="17925"/>
                    <a:pt x="13178" y="16617"/>
                    <a:pt x="15597" y="15341"/>
                  </a:cubicBezTo>
                  <a:cubicBezTo>
                    <a:pt x="25733" y="10008"/>
                    <a:pt x="36167" y="5241"/>
                    <a:pt x="46841" y="1038"/>
                  </a:cubicBezTo>
                  <a:close/>
                  <a:moveTo>
                    <a:pt x="47745" y="0"/>
                  </a:moveTo>
                  <a:cubicBezTo>
                    <a:pt x="47314" y="0"/>
                    <a:pt x="46839" y="99"/>
                    <a:pt x="46628" y="169"/>
                  </a:cubicBezTo>
                  <a:cubicBezTo>
                    <a:pt x="36328" y="4159"/>
                    <a:pt x="26257" y="8704"/>
                    <a:pt x="16447" y="13739"/>
                  </a:cubicBezTo>
                  <a:cubicBezTo>
                    <a:pt x="14257" y="14851"/>
                    <a:pt x="12099" y="16028"/>
                    <a:pt x="9908" y="17205"/>
                  </a:cubicBezTo>
                  <a:cubicBezTo>
                    <a:pt x="8600" y="17925"/>
                    <a:pt x="7292" y="18644"/>
                    <a:pt x="5984" y="19363"/>
                  </a:cubicBezTo>
                  <a:cubicBezTo>
                    <a:pt x="5232" y="19788"/>
                    <a:pt x="3695" y="20344"/>
                    <a:pt x="3205" y="20998"/>
                  </a:cubicBezTo>
                  <a:cubicBezTo>
                    <a:pt x="2878" y="21456"/>
                    <a:pt x="2812" y="22404"/>
                    <a:pt x="2681" y="22927"/>
                  </a:cubicBezTo>
                  <a:lnTo>
                    <a:pt x="1537" y="26982"/>
                  </a:lnTo>
                  <a:cubicBezTo>
                    <a:pt x="1047" y="28780"/>
                    <a:pt x="0" y="30710"/>
                    <a:pt x="687" y="32508"/>
                  </a:cubicBezTo>
                  <a:cubicBezTo>
                    <a:pt x="1766" y="35222"/>
                    <a:pt x="2976" y="37838"/>
                    <a:pt x="4349" y="40421"/>
                  </a:cubicBezTo>
                  <a:cubicBezTo>
                    <a:pt x="8142" y="47745"/>
                    <a:pt x="12327" y="54873"/>
                    <a:pt x="16578" y="61969"/>
                  </a:cubicBezTo>
                  <a:cubicBezTo>
                    <a:pt x="20666" y="68770"/>
                    <a:pt x="24785" y="75571"/>
                    <a:pt x="29069" y="82275"/>
                  </a:cubicBezTo>
                  <a:cubicBezTo>
                    <a:pt x="29160" y="82412"/>
                    <a:pt x="29448" y="82465"/>
                    <a:pt x="29776" y="82465"/>
                  </a:cubicBezTo>
                  <a:cubicBezTo>
                    <a:pt x="30015" y="82465"/>
                    <a:pt x="30275" y="82437"/>
                    <a:pt x="30497" y="82392"/>
                  </a:cubicBezTo>
                  <a:lnTo>
                    <a:pt x="30497" y="82392"/>
                  </a:lnTo>
                  <a:cubicBezTo>
                    <a:pt x="30683" y="82384"/>
                    <a:pt x="30840" y="82357"/>
                    <a:pt x="30933" y="82307"/>
                  </a:cubicBezTo>
                  <a:cubicBezTo>
                    <a:pt x="41527" y="76618"/>
                    <a:pt x="52383" y="71223"/>
                    <a:pt x="63762" y="67201"/>
                  </a:cubicBezTo>
                  <a:cubicBezTo>
                    <a:pt x="67032" y="66056"/>
                    <a:pt x="70432" y="64781"/>
                    <a:pt x="73866" y="64291"/>
                  </a:cubicBezTo>
                  <a:cubicBezTo>
                    <a:pt x="73996" y="64291"/>
                    <a:pt x="74454" y="64192"/>
                    <a:pt x="74323" y="63964"/>
                  </a:cubicBezTo>
                  <a:cubicBezTo>
                    <a:pt x="73506" y="62558"/>
                    <a:pt x="71838" y="60628"/>
                    <a:pt x="71707" y="59026"/>
                  </a:cubicBezTo>
                  <a:cubicBezTo>
                    <a:pt x="71577" y="57326"/>
                    <a:pt x="72394" y="55102"/>
                    <a:pt x="72950" y="53467"/>
                  </a:cubicBezTo>
                  <a:cubicBezTo>
                    <a:pt x="73048" y="53140"/>
                    <a:pt x="73179" y="52388"/>
                    <a:pt x="73440" y="52127"/>
                  </a:cubicBezTo>
                  <a:cubicBezTo>
                    <a:pt x="73833" y="51767"/>
                    <a:pt x="75337" y="51636"/>
                    <a:pt x="75893" y="51506"/>
                  </a:cubicBezTo>
                  <a:cubicBezTo>
                    <a:pt x="76056" y="51473"/>
                    <a:pt x="76253" y="51375"/>
                    <a:pt x="76154" y="51211"/>
                  </a:cubicBezTo>
                  <a:cubicBezTo>
                    <a:pt x="67032" y="34241"/>
                    <a:pt x="56666" y="17826"/>
                    <a:pt x="48557" y="300"/>
                  </a:cubicBezTo>
                  <a:cubicBezTo>
                    <a:pt x="48451" y="73"/>
                    <a:pt x="48115" y="0"/>
                    <a:pt x="47745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42424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889;p45">
              <a:extLst>
                <a:ext uri="{FF2B5EF4-FFF2-40B4-BE49-F238E27FC236}">
                  <a16:creationId xmlns:a16="http://schemas.microsoft.com/office/drawing/2014/main" id="{6665A3E0-1D2A-9015-AD4B-61ABDF42254B}"/>
                </a:ext>
              </a:extLst>
            </p:cNvPr>
            <p:cNvSpPr/>
            <p:nvPr/>
          </p:nvSpPr>
          <p:spPr>
            <a:xfrm>
              <a:off x="-3039400" y="2247775"/>
              <a:ext cx="1800875" cy="1529475"/>
            </a:xfrm>
            <a:custGeom>
              <a:avLst/>
              <a:gdLst/>
              <a:ahLst/>
              <a:cxnLst/>
              <a:rect l="l" t="t" r="r" b="b"/>
              <a:pathLst>
                <a:path w="72035" h="61179" extrusionOk="0">
                  <a:moveTo>
                    <a:pt x="2943" y="0"/>
                  </a:moveTo>
                  <a:lnTo>
                    <a:pt x="0" y="10398"/>
                  </a:lnTo>
                  <a:cubicBezTo>
                    <a:pt x="8731" y="29919"/>
                    <a:pt x="28709" y="61178"/>
                    <a:pt x="28709" y="61178"/>
                  </a:cubicBezTo>
                  <a:cubicBezTo>
                    <a:pt x="58955" y="44927"/>
                    <a:pt x="72034" y="43064"/>
                    <a:pt x="72034" y="43064"/>
                  </a:cubicBezTo>
                  <a:lnTo>
                    <a:pt x="69288" y="38322"/>
                  </a:lnTo>
                  <a:lnTo>
                    <a:pt x="61473" y="33777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890;p45">
              <a:extLst>
                <a:ext uri="{FF2B5EF4-FFF2-40B4-BE49-F238E27FC236}">
                  <a16:creationId xmlns:a16="http://schemas.microsoft.com/office/drawing/2014/main" id="{E2504EDC-F4D9-5EFE-4AE5-888E6C28DBB5}"/>
                </a:ext>
              </a:extLst>
            </p:cNvPr>
            <p:cNvSpPr/>
            <p:nvPr/>
          </p:nvSpPr>
          <p:spPr>
            <a:xfrm>
              <a:off x="-3039400" y="2247775"/>
              <a:ext cx="777425" cy="1529475"/>
            </a:xfrm>
            <a:custGeom>
              <a:avLst/>
              <a:gdLst/>
              <a:ahLst/>
              <a:cxnLst/>
              <a:rect l="l" t="t" r="r" b="b"/>
              <a:pathLst>
                <a:path w="31097" h="61179" extrusionOk="0">
                  <a:moveTo>
                    <a:pt x="2943" y="0"/>
                  </a:moveTo>
                  <a:lnTo>
                    <a:pt x="0" y="10398"/>
                  </a:lnTo>
                  <a:cubicBezTo>
                    <a:pt x="3859" y="22039"/>
                    <a:pt x="28742" y="61178"/>
                    <a:pt x="28742" y="61178"/>
                  </a:cubicBezTo>
                  <a:lnTo>
                    <a:pt x="31096" y="49963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891;p45">
              <a:extLst>
                <a:ext uri="{FF2B5EF4-FFF2-40B4-BE49-F238E27FC236}">
                  <a16:creationId xmlns:a16="http://schemas.microsoft.com/office/drawing/2014/main" id="{EFBE6BDA-74DC-BD20-0B31-25B9EAF01196}"/>
                </a:ext>
              </a:extLst>
            </p:cNvPr>
            <p:cNvSpPr/>
            <p:nvPr/>
          </p:nvSpPr>
          <p:spPr>
            <a:xfrm>
              <a:off x="-2306975" y="3022725"/>
              <a:ext cx="1047200" cy="685050"/>
            </a:xfrm>
            <a:custGeom>
              <a:avLst/>
              <a:gdLst/>
              <a:ahLst/>
              <a:cxnLst/>
              <a:rect l="l" t="t" r="r" b="b"/>
              <a:pathLst>
                <a:path w="41888" h="27402" extrusionOk="0">
                  <a:moveTo>
                    <a:pt x="41887" y="0"/>
                  </a:moveTo>
                  <a:lnTo>
                    <a:pt x="41887" y="0"/>
                  </a:lnTo>
                  <a:cubicBezTo>
                    <a:pt x="20045" y="4480"/>
                    <a:pt x="1799" y="18965"/>
                    <a:pt x="1799" y="18965"/>
                  </a:cubicBezTo>
                  <a:lnTo>
                    <a:pt x="1" y="27401"/>
                  </a:lnTo>
                  <a:cubicBezTo>
                    <a:pt x="16677" y="15466"/>
                    <a:pt x="39958" y="9908"/>
                    <a:pt x="39958" y="9908"/>
                  </a:cubicBezTo>
                  <a:cubicBezTo>
                    <a:pt x="39925" y="6507"/>
                    <a:pt x="40579" y="3139"/>
                    <a:pt x="41887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892;p45">
              <a:extLst>
                <a:ext uri="{FF2B5EF4-FFF2-40B4-BE49-F238E27FC236}">
                  <a16:creationId xmlns:a16="http://schemas.microsoft.com/office/drawing/2014/main" id="{95E7B74F-EC51-78E3-E451-D0E1260B142D}"/>
                </a:ext>
              </a:extLst>
            </p:cNvPr>
            <p:cNvSpPr/>
            <p:nvPr/>
          </p:nvSpPr>
          <p:spPr>
            <a:xfrm>
              <a:off x="-2965850" y="1730325"/>
              <a:ext cx="1773925" cy="1766525"/>
            </a:xfrm>
            <a:custGeom>
              <a:avLst/>
              <a:gdLst/>
              <a:ahLst/>
              <a:cxnLst/>
              <a:rect l="l" t="t" r="r" b="b"/>
              <a:pathLst>
                <a:path w="70957" h="70661" extrusionOk="0">
                  <a:moveTo>
                    <a:pt x="43261" y="0"/>
                  </a:moveTo>
                  <a:cubicBezTo>
                    <a:pt x="28350" y="5755"/>
                    <a:pt x="13865" y="12687"/>
                    <a:pt x="1" y="20698"/>
                  </a:cubicBezTo>
                  <a:cubicBezTo>
                    <a:pt x="9353" y="37211"/>
                    <a:pt x="18802" y="54148"/>
                    <a:pt x="28154" y="70661"/>
                  </a:cubicBezTo>
                  <a:cubicBezTo>
                    <a:pt x="40808" y="61636"/>
                    <a:pt x="55817" y="54639"/>
                    <a:pt x="70956" y="51009"/>
                  </a:cubicBezTo>
                  <a:cubicBezTo>
                    <a:pt x="61931" y="34170"/>
                    <a:pt x="51272" y="17363"/>
                    <a:pt x="43261" y="0"/>
                  </a:cubicBezTo>
                  <a:close/>
                </a:path>
              </a:pathLst>
            </a:custGeom>
            <a:solidFill>
              <a:srgbClr val="8DCE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893;p45">
              <a:extLst>
                <a:ext uri="{FF2B5EF4-FFF2-40B4-BE49-F238E27FC236}">
                  <a16:creationId xmlns:a16="http://schemas.microsoft.com/office/drawing/2014/main" id="{455F0BA0-3257-A497-DA27-791B72FC3F1E}"/>
                </a:ext>
              </a:extLst>
            </p:cNvPr>
            <p:cNvSpPr/>
            <p:nvPr/>
          </p:nvSpPr>
          <p:spPr>
            <a:xfrm>
              <a:off x="-2886550" y="2209350"/>
              <a:ext cx="521100" cy="871475"/>
            </a:xfrm>
            <a:custGeom>
              <a:avLst/>
              <a:gdLst/>
              <a:ahLst/>
              <a:cxnLst/>
              <a:rect l="l" t="t" r="r" b="b"/>
              <a:pathLst>
                <a:path w="20844" h="34859" extrusionOk="0">
                  <a:moveTo>
                    <a:pt x="1" y="0"/>
                  </a:moveTo>
                  <a:cubicBezTo>
                    <a:pt x="1" y="4"/>
                    <a:pt x="2" y="7"/>
                    <a:pt x="5" y="12"/>
                  </a:cubicBezTo>
                  <a:lnTo>
                    <a:pt x="5" y="12"/>
                  </a:lnTo>
                  <a:cubicBezTo>
                    <a:pt x="4" y="8"/>
                    <a:pt x="2" y="4"/>
                    <a:pt x="1" y="0"/>
                  </a:cubicBezTo>
                  <a:close/>
                  <a:moveTo>
                    <a:pt x="5" y="12"/>
                  </a:moveTo>
                  <a:cubicBezTo>
                    <a:pt x="2458" y="5827"/>
                    <a:pt x="5987" y="11121"/>
                    <a:pt x="9254" y="16513"/>
                  </a:cubicBezTo>
                  <a:lnTo>
                    <a:pt x="20110" y="34333"/>
                  </a:lnTo>
                  <a:cubicBezTo>
                    <a:pt x="20194" y="34501"/>
                    <a:pt x="20730" y="34859"/>
                    <a:pt x="20824" y="34859"/>
                  </a:cubicBezTo>
                  <a:cubicBezTo>
                    <a:pt x="20841" y="34859"/>
                    <a:pt x="20844" y="34848"/>
                    <a:pt x="20830" y="34824"/>
                  </a:cubicBezTo>
                  <a:lnTo>
                    <a:pt x="10399" y="17657"/>
                  </a:lnTo>
                  <a:cubicBezTo>
                    <a:pt x="7031" y="12099"/>
                    <a:pt x="3336" y="6605"/>
                    <a:pt x="753" y="589"/>
                  </a:cubicBezTo>
                  <a:cubicBezTo>
                    <a:pt x="660" y="340"/>
                    <a:pt x="65" y="92"/>
                    <a:pt x="5" y="12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894;p45">
              <a:extLst>
                <a:ext uri="{FF2B5EF4-FFF2-40B4-BE49-F238E27FC236}">
                  <a16:creationId xmlns:a16="http://schemas.microsoft.com/office/drawing/2014/main" id="{90AE18FB-EEB1-D6C6-401F-BA6261C2A882}"/>
                </a:ext>
              </a:extLst>
            </p:cNvPr>
            <p:cNvSpPr/>
            <p:nvPr/>
          </p:nvSpPr>
          <p:spPr>
            <a:xfrm>
              <a:off x="-2356000" y="3126800"/>
              <a:ext cx="187175" cy="295325"/>
            </a:xfrm>
            <a:custGeom>
              <a:avLst/>
              <a:gdLst/>
              <a:ahLst/>
              <a:cxnLst/>
              <a:rect l="l" t="t" r="r" b="b"/>
              <a:pathLst>
                <a:path w="7487" h="11813" extrusionOk="0">
                  <a:moveTo>
                    <a:pt x="310" y="1"/>
                  </a:moveTo>
                  <a:cubicBezTo>
                    <a:pt x="123" y="1"/>
                    <a:pt x="0" y="65"/>
                    <a:pt x="98" y="219"/>
                  </a:cubicBezTo>
                  <a:cubicBezTo>
                    <a:pt x="2420" y="3881"/>
                    <a:pt x="4545" y="7641"/>
                    <a:pt x="6474" y="11532"/>
                  </a:cubicBezTo>
                  <a:cubicBezTo>
                    <a:pt x="6569" y="11683"/>
                    <a:pt x="6937" y="11813"/>
                    <a:pt x="7186" y="11813"/>
                  </a:cubicBezTo>
                  <a:cubicBezTo>
                    <a:pt x="7368" y="11813"/>
                    <a:pt x="7486" y="11744"/>
                    <a:pt x="7390" y="11565"/>
                  </a:cubicBezTo>
                  <a:cubicBezTo>
                    <a:pt x="5461" y="7706"/>
                    <a:pt x="3335" y="3946"/>
                    <a:pt x="1014" y="284"/>
                  </a:cubicBezTo>
                  <a:cubicBezTo>
                    <a:pt x="920" y="116"/>
                    <a:pt x="559" y="1"/>
                    <a:pt x="310" y="1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895;p45">
              <a:extLst>
                <a:ext uri="{FF2B5EF4-FFF2-40B4-BE49-F238E27FC236}">
                  <a16:creationId xmlns:a16="http://schemas.microsoft.com/office/drawing/2014/main" id="{B3769151-9FB0-47D8-148F-9BBB46CCC10A}"/>
                </a:ext>
              </a:extLst>
            </p:cNvPr>
            <p:cNvSpPr/>
            <p:nvPr/>
          </p:nvSpPr>
          <p:spPr>
            <a:xfrm>
              <a:off x="-2136150" y="3325425"/>
              <a:ext cx="533200" cy="234200"/>
            </a:xfrm>
            <a:custGeom>
              <a:avLst/>
              <a:gdLst/>
              <a:ahLst/>
              <a:cxnLst/>
              <a:rect l="l" t="t" r="r" b="b"/>
              <a:pathLst>
                <a:path w="21328" h="9368" extrusionOk="0">
                  <a:moveTo>
                    <a:pt x="20953" y="1"/>
                  </a:moveTo>
                  <a:cubicBezTo>
                    <a:pt x="20904" y="1"/>
                    <a:pt x="20841" y="8"/>
                    <a:pt x="20765" y="23"/>
                  </a:cubicBezTo>
                  <a:cubicBezTo>
                    <a:pt x="13277" y="1429"/>
                    <a:pt x="6247" y="4568"/>
                    <a:pt x="198" y="9179"/>
                  </a:cubicBezTo>
                  <a:cubicBezTo>
                    <a:pt x="0" y="9315"/>
                    <a:pt x="107" y="9367"/>
                    <a:pt x="297" y="9367"/>
                  </a:cubicBezTo>
                  <a:cubicBezTo>
                    <a:pt x="516" y="9367"/>
                    <a:pt x="845" y="9299"/>
                    <a:pt x="950" y="9211"/>
                  </a:cubicBezTo>
                  <a:cubicBezTo>
                    <a:pt x="6738" y="4797"/>
                    <a:pt x="13473" y="1821"/>
                    <a:pt x="20602" y="448"/>
                  </a:cubicBezTo>
                  <a:cubicBezTo>
                    <a:pt x="20977" y="390"/>
                    <a:pt x="21327" y="1"/>
                    <a:pt x="2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896;p45">
              <a:extLst>
                <a:ext uri="{FF2B5EF4-FFF2-40B4-BE49-F238E27FC236}">
                  <a16:creationId xmlns:a16="http://schemas.microsoft.com/office/drawing/2014/main" id="{35C657DB-D1BD-5318-3FA9-97CFB849EA80}"/>
                </a:ext>
              </a:extLst>
            </p:cNvPr>
            <p:cNvSpPr/>
            <p:nvPr/>
          </p:nvSpPr>
          <p:spPr>
            <a:xfrm>
              <a:off x="-2036900" y="3209500"/>
              <a:ext cx="589400" cy="247425"/>
            </a:xfrm>
            <a:custGeom>
              <a:avLst/>
              <a:gdLst/>
              <a:ahLst/>
              <a:cxnLst/>
              <a:rect l="l" t="t" r="r" b="b"/>
              <a:pathLst>
                <a:path w="23576" h="9897" extrusionOk="0">
                  <a:moveTo>
                    <a:pt x="22788" y="0"/>
                  </a:moveTo>
                  <a:cubicBezTo>
                    <a:pt x="22743" y="0"/>
                    <a:pt x="22696" y="6"/>
                    <a:pt x="22648" y="17"/>
                  </a:cubicBezTo>
                  <a:cubicBezTo>
                    <a:pt x="14833" y="1979"/>
                    <a:pt x="7378" y="5085"/>
                    <a:pt x="479" y="9205"/>
                  </a:cubicBezTo>
                  <a:cubicBezTo>
                    <a:pt x="1" y="9497"/>
                    <a:pt x="364" y="9897"/>
                    <a:pt x="762" y="9897"/>
                  </a:cubicBezTo>
                  <a:cubicBezTo>
                    <a:pt x="854" y="9897"/>
                    <a:pt x="948" y="9876"/>
                    <a:pt x="1035" y="9826"/>
                  </a:cubicBezTo>
                  <a:cubicBezTo>
                    <a:pt x="7868" y="5739"/>
                    <a:pt x="15258" y="2665"/>
                    <a:pt x="23008" y="736"/>
                  </a:cubicBezTo>
                  <a:cubicBezTo>
                    <a:pt x="23576" y="587"/>
                    <a:pt x="23269" y="0"/>
                    <a:pt x="22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897;p45">
              <a:extLst>
                <a:ext uri="{FF2B5EF4-FFF2-40B4-BE49-F238E27FC236}">
                  <a16:creationId xmlns:a16="http://schemas.microsoft.com/office/drawing/2014/main" id="{77BB4375-4C2F-5CA5-6380-17B17BDAB056}"/>
                </a:ext>
              </a:extLst>
            </p:cNvPr>
            <p:cNvSpPr/>
            <p:nvPr/>
          </p:nvSpPr>
          <p:spPr>
            <a:xfrm>
              <a:off x="-1832375" y="3147225"/>
              <a:ext cx="463700" cy="154125"/>
            </a:xfrm>
            <a:custGeom>
              <a:avLst/>
              <a:gdLst/>
              <a:ahLst/>
              <a:cxnLst/>
              <a:rect l="l" t="t" r="r" b="b"/>
              <a:pathLst>
                <a:path w="18548" h="6165" extrusionOk="0">
                  <a:moveTo>
                    <a:pt x="18087" y="1"/>
                  </a:moveTo>
                  <a:cubicBezTo>
                    <a:pt x="18031" y="1"/>
                    <a:pt x="17969" y="8"/>
                    <a:pt x="17900" y="23"/>
                  </a:cubicBezTo>
                  <a:cubicBezTo>
                    <a:pt x="11851" y="1167"/>
                    <a:pt x="5998" y="3129"/>
                    <a:pt x="440" y="5810"/>
                  </a:cubicBezTo>
                  <a:cubicBezTo>
                    <a:pt x="0" y="6006"/>
                    <a:pt x="381" y="6164"/>
                    <a:pt x="738" y="6164"/>
                  </a:cubicBezTo>
                  <a:cubicBezTo>
                    <a:pt x="859" y="6164"/>
                    <a:pt x="978" y="6146"/>
                    <a:pt x="1061" y="6105"/>
                  </a:cubicBezTo>
                  <a:cubicBezTo>
                    <a:pt x="6456" y="3489"/>
                    <a:pt x="12146" y="1625"/>
                    <a:pt x="17999" y="481"/>
                  </a:cubicBezTo>
                  <a:cubicBezTo>
                    <a:pt x="18548" y="394"/>
                    <a:pt x="18509" y="1"/>
                    <a:pt x="18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898;p45">
              <a:extLst>
                <a:ext uri="{FF2B5EF4-FFF2-40B4-BE49-F238E27FC236}">
                  <a16:creationId xmlns:a16="http://schemas.microsoft.com/office/drawing/2014/main" id="{91AB8EAA-F416-8612-B9B8-3EBDF025D5E5}"/>
                </a:ext>
              </a:extLst>
            </p:cNvPr>
            <p:cNvSpPr/>
            <p:nvPr/>
          </p:nvSpPr>
          <p:spPr>
            <a:xfrm>
              <a:off x="-2968750" y="2504325"/>
              <a:ext cx="621750" cy="1016000"/>
            </a:xfrm>
            <a:custGeom>
              <a:avLst/>
              <a:gdLst/>
              <a:ahLst/>
              <a:cxnLst/>
              <a:rect l="l" t="t" r="r" b="b"/>
              <a:pathLst>
                <a:path w="24870" h="40640" extrusionOk="0">
                  <a:moveTo>
                    <a:pt x="1275" y="1"/>
                  </a:moveTo>
                  <a:cubicBezTo>
                    <a:pt x="1" y="1"/>
                    <a:pt x="1138" y="3007"/>
                    <a:pt x="1523" y="3570"/>
                  </a:cubicBezTo>
                  <a:cubicBezTo>
                    <a:pt x="2177" y="4649"/>
                    <a:pt x="2635" y="5858"/>
                    <a:pt x="3191" y="7003"/>
                  </a:cubicBezTo>
                  <a:cubicBezTo>
                    <a:pt x="4368" y="9259"/>
                    <a:pt x="5545" y="11515"/>
                    <a:pt x="6787" y="13771"/>
                  </a:cubicBezTo>
                  <a:cubicBezTo>
                    <a:pt x="9240" y="18251"/>
                    <a:pt x="11823" y="22665"/>
                    <a:pt x="14472" y="27047"/>
                  </a:cubicBezTo>
                  <a:cubicBezTo>
                    <a:pt x="16662" y="30676"/>
                    <a:pt x="18886" y="34273"/>
                    <a:pt x="21109" y="37870"/>
                  </a:cubicBezTo>
                  <a:cubicBezTo>
                    <a:pt x="21520" y="38544"/>
                    <a:pt x="22535" y="40639"/>
                    <a:pt x="23661" y="40639"/>
                  </a:cubicBezTo>
                  <a:cubicBezTo>
                    <a:pt x="23790" y="40639"/>
                    <a:pt x="23921" y="40612"/>
                    <a:pt x="24052" y="40551"/>
                  </a:cubicBezTo>
                  <a:cubicBezTo>
                    <a:pt x="24575" y="40257"/>
                    <a:pt x="24870" y="39636"/>
                    <a:pt x="24739" y="39047"/>
                  </a:cubicBezTo>
                  <a:cubicBezTo>
                    <a:pt x="24641" y="38458"/>
                    <a:pt x="24379" y="37903"/>
                    <a:pt x="24019" y="37412"/>
                  </a:cubicBezTo>
                  <a:cubicBezTo>
                    <a:pt x="18559" y="28682"/>
                    <a:pt x="13294" y="19853"/>
                    <a:pt x="8259" y="10861"/>
                  </a:cubicBezTo>
                  <a:cubicBezTo>
                    <a:pt x="7213" y="8965"/>
                    <a:pt x="6166" y="7036"/>
                    <a:pt x="5120" y="5139"/>
                  </a:cubicBezTo>
                  <a:cubicBezTo>
                    <a:pt x="4302" y="3668"/>
                    <a:pt x="3812" y="2163"/>
                    <a:pt x="2700" y="856"/>
                  </a:cubicBezTo>
                  <a:cubicBezTo>
                    <a:pt x="2471" y="529"/>
                    <a:pt x="2144" y="267"/>
                    <a:pt x="1752" y="104"/>
                  </a:cubicBezTo>
                  <a:cubicBezTo>
                    <a:pt x="1565" y="33"/>
                    <a:pt x="1407" y="1"/>
                    <a:pt x="1275" y="1"/>
                  </a:cubicBezTo>
                  <a:close/>
                </a:path>
              </a:pathLst>
            </a:custGeom>
            <a:solidFill>
              <a:srgbClr val="8DCE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899;p45">
              <a:extLst>
                <a:ext uri="{FF2B5EF4-FFF2-40B4-BE49-F238E27FC236}">
                  <a16:creationId xmlns:a16="http://schemas.microsoft.com/office/drawing/2014/main" id="{11462635-3B30-B8D2-CC6D-C8E91A55E483}"/>
                </a:ext>
              </a:extLst>
            </p:cNvPr>
            <p:cNvSpPr/>
            <p:nvPr/>
          </p:nvSpPr>
          <p:spPr>
            <a:xfrm>
              <a:off x="-2396075" y="2100550"/>
              <a:ext cx="425100" cy="512750"/>
            </a:xfrm>
            <a:custGeom>
              <a:avLst/>
              <a:gdLst/>
              <a:ahLst/>
              <a:cxnLst/>
              <a:rect l="l" t="t" r="r" b="b"/>
              <a:pathLst>
                <a:path w="17004" h="20510" extrusionOk="0">
                  <a:moveTo>
                    <a:pt x="5495" y="1"/>
                  </a:moveTo>
                  <a:cubicBezTo>
                    <a:pt x="3972" y="1"/>
                    <a:pt x="2414" y="704"/>
                    <a:pt x="1472" y="1933"/>
                  </a:cubicBezTo>
                  <a:cubicBezTo>
                    <a:pt x="1" y="3895"/>
                    <a:pt x="393" y="6085"/>
                    <a:pt x="1439" y="8113"/>
                  </a:cubicBezTo>
                  <a:cubicBezTo>
                    <a:pt x="2682" y="10565"/>
                    <a:pt x="4153" y="12919"/>
                    <a:pt x="5592" y="15274"/>
                  </a:cubicBezTo>
                  <a:cubicBezTo>
                    <a:pt x="6181" y="16418"/>
                    <a:pt x="6933" y="17464"/>
                    <a:pt x="7783" y="18445"/>
                  </a:cubicBezTo>
                  <a:cubicBezTo>
                    <a:pt x="8633" y="19426"/>
                    <a:pt x="9745" y="20146"/>
                    <a:pt x="11020" y="20440"/>
                  </a:cubicBezTo>
                  <a:cubicBezTo>
                    <a:pt x="11293" y="20487"/>
                    <a:pt x="11565" y="20509"/>
                    <a:pt x="11833" y="20509"/>
                  </a:cubicBezTo>
                  <a:cubicBezTo>
                    <a:pt x="14002" y="20509"/>
                    <a:pt x="15928" y="19029"/>
                    <a:pt x="16481" y="16876"/>
                  </a:cubicBezTo>
                  <a:cubicBezTo>
                    <a:pt x="17004" y="14489"/>
                    <a:pt x="15630" y="12135"/>
                    <a:pt x="14323" y="10075"/>
                  </a:cubicBezTo>
                  <a:cubicBezTo>
                    <a:pt x="12949" y="7916"/>
                    <a:pt x="11641" y="5758"/>
                    <a:pt x="10333" y="3600"/>
                  </a:cubicBezTo>
                  <a:cubicBezTo>
                    <a:pt x="9712" y="2554"/>
                    <a:pt x="9025" y="1475"/>
                    <a:pt x="8044" y="788"/>
                  </a:cubicBezTo>
                  <a:cubicBezTo>
                    <a:pt x="7299" y="251"/>
                    <a:pt x="6404" y="1"/>
                    <a:pt x="5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900;p45">
              <a:extLst>
                <a:ext uri="{FF2B5EF4-FFF2-40B4-BE49-F238E27FC236}">
                  <a16:creationId xmlns:a16="http://schemas.microsoft.com/office/drawing/2014/main" id="{C1A6BED7-B431-5113-0415-1EC36C6720AF}"/>
                </a:ext>
              </a:extLst>
            </p:cNvPr>
            <p:cNvSpPr/>
            <p:nvPr/>
          </p:nvSpPr>
          <p:spPr>
            <a:xfrm>
              <a:off x="-2496625" y="2092500"/>
              <a:ext cx="622125" cy="529450"/>
            </a:xfrm>
            <a:custGeom>
              <a:avLst/>
              <a:gdLst/>
              <a:ahLst/>
              <a:cxnLst/>
              <a:rect l="l" t="t" r="r" b="b"/>
              <a:pathLst>
                <a:path w="24885" h="21178" extrusionOk="0">
                  <a:moveTo>
                    <a:pt x="9189" y="15301"/>
                  </a:moveTo>
                  <a:cubicBezTo>
                    <a:pt x="9191" y="15305"/>
                    <a:pt x="9193" y="15308"/>
                    <a:pt x="9195" y="15312"/>
                  </a:cubicBezTo>
                  <a:lnTo>
                    <a:pt x="9195" y="15312"/>
                  </a:lnTo>
                  <a:cubicBezTo>
                    <a:pt x="9193" y="15308"/>
                    <a:pt x="9191" y="15305"/>
                    <a:pt x="9189" y="15301"/>
                  </a:cubicBezTo>
                  <a:close/>
                  <a:moveTo>
                    <a:pt x="9740" y="708"/>
                  </a:moveTo>
                  <a:cubicBezTo>
                    <a:pt x="11949" y="708"/>
                    <a:pt x="13362" y="2641"/>
                    <a:pt x="14552" y="4642"/>
                  </a:cubicBezTo>
                  <a:cubicBezTo>
                    <a:pt x="15565" y="6277"/>
                    <a:pt x="16579" y="7911"/>
                    <a:pt x="17592" y="9546"/>
                  </a:cubicBezTo>
                  <a:cubicBezTo>
                    <a:pt x="18737" y="11410"/>
                    <a:pt x="20110" y="13372"/>
                    <a:pt x="20208" y="15628"/>
                  </a:cubicBezTo>
                  <a:cubicBezTo>
                    <a:pt x="20306" y="17394"/>
                    <a:pt x="19391" y="19062"/>
                    <a:pt x="17854" y="19912"/>
                  </a:cubicBezTo>
                  <a:cubicBezTo>
                    <a:pt x="17152" y="20315"/>
                    <a:pt x="16467" y="20491"/>
                    <a:pt x="15809" y="20491"/>
                  </a:cubicBezTo>
                  <a:cubicBezTo>
                    <a:pt x="13373" y="20491"/>
                    <a:pt x="11301" y="18085"/>
                    <a:pt x="10039" y="15923"/>
                  </a:cubicBezTo>
                  <a:cubicBezTo>
                    <a:pt x="8927" y="14091"/>
                    <a:pt x="7783" y="12293"/>
                    <a:pt x="6769" y="10429"/>
                  </a:cubicBezTo>
                  <a:cubicBezTo>
                    <a:pt x="5723" y="8533"/>
                    <a:pt x="4611" y="6604"/>
                    <a:pt x="5069" y="4413"/>
                  </a:cubicBezTo>
                  <a:cubicBezTo>
                    <a:pt x="5461" y="2778"/>
                    <a:pt x="6671" y="1470"/>
                    <a:pt x="8241" y="979"/>
                  </a:cubicBezTo>
                  <a:cubicBezTo>
                    <a:pt x="8779" y="793"/>
                    <a:pt x="9277" y="708"/>
                    <a:pt x="9740" y="708"/>
                  </a:cubicBezTo>
                  <a:close/>
                  <a:moveTo>
                    <a:pt x="9169" y="1"/>
                  </a:moveTo>
                  <a:cubicBezTo>
                    <a:pt x="8703" y="1"/>
                    <a:pt x="8210" y="72"/>
                    <a:pt x="7685" y="227"/>
                  </a:cubicBezTo>
                  <a:cubicBezTo>
                    <a:pt x="1" y="2451"/>
                    <a:pt x="7031" y="11672"/>
                    <a:pt x="9222" y="15367"/>
                  </a:cubicBezTo>
                  <a:cubicBezTo>
                    <a:pt x="9232" y="15384"/>
                    <a:pt x="9244" y="15402"/>
                    <a:pt x="9259" y="15419"/>
                  </a:cubicBezTo>
                  <a:lnTo>
                    <a:pt x="9259" y="15419"/>
                  </a:lnTo>
                  <a:cubicBezTo>
                    <a:pt x="10744" y="17898"/>
                    <a:pt x="13157" y="21177"/>
                    <a:pt x="16243" y="21177"/>
                  </a:cubicBezTo>
                  <a:cubicBezTo>
                    <a:pt x="16852" y="21177"/>
                    <a:pt x="17488" y="21049"/>
                    <a:pt x="18148" y="20762"/>
                  </a:cubicBezTo>
                  <a:cubicBezTo>
                    <a:pt x="24884" y="17819"/>
                    <a:pt x="17887" y="9383"/>
                    <a:pt x="15729" y="5819"/>
                  </a:cubicBezTo>
                  <a:cubicBezTo>
                    <a:pt x="14190" y="3282"/>
                    <a:pt x="12328" y="1"/>
                    <a:pt x="9169" y="1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901;p45">
              <a:extLst>
                <a:ext uri="{FF2B5EF4-FFF2-40B4-BE49-F238E27FC236}">
                  <a16:creationId xmlns:a16="http://schemas.microsoft.com/office/drawing/2014/main" id="{431D04D8-E569-B363-01C6-FFFF11E339DF}"/>
                </a:ext>
              </a:extLst>
            </p:cNvPr>
            <p:cNvSpPr/>
            <p:nvPr/>
          </p:nvSpPr>
          <p:spPr>
            <a:xfrm>
              <a:off x="-2144000" y="2774100"/>
              <a:ext cx="528525" cy="227575"/>
            </a:xfrm>
            <a:custGeom>
              <a:avLst/>
              <a:gdLst/>
              <a:ahLst/>
              <a:cxnLst/>
              <a:rect l="l" t="t" r="r" b="b"/>
              <a:pathLst>
                <a:path w="21141" h="9103" extrusionOk="0">
                  <a:moveTo>
                    <a:pt x="20445" y="1"/>
                  </a:moveTo>
                  <a:cubicBezTo>
                    <a:pt x="20374" y="1"/>
                    <a:pt x="20300" y="12"/>
                    <a:pt x="20229" y="37"/>
                  </a:cubicBezTo>
                  <a:cubicBezTo>
                    <a:pt x="13330" y="2163"/>
                    <a:pt x="6659" y="5073"/>
                    <a:pt x="414" y="8670"/>
                  </a:cubicBezTo>
                  <a:cubicBezTo>
                    <a:pt x="0" y="8913"/>
                    <a:pt x="347" y="9102"/>
                    <a:pt x="686" y="9102"/>
                  </a:cubicBezTo>
                  <a:cubicBezTo>
                    <a:pt x="803" y="9102"/>
                    <a:pt x="919" y="9080"/>
                    <a:pt x="1002" y="9029"/>
                  </a:cubicBezTo>
                  <a:lnTo>
                    <a:pt x="1035" y="9029"/>
                  </a:lnTo>
                  <a:cubicBezTo>
                    <a:pt x="7215" y="5465"/>
                    <a:pt x="13755" y="2588"/>
                    <a:pt x="20589" y="495"/>
                  </a:cubicBezTo>
                  <a:cubicBezTo>
                    <a:pt x="21141" y="330"/>
                    <a:pt x="20831" y="1"/>
                    <a:pt x="20445" y="1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902;p45">
              <a:extLst>
                <a:ext uri="{FF2B5EF4-FFF2-40B4-BE49-F238E27FC236}">
                  <a16:creationId xmlns:a16="http://schemas.microsoft.com/office/drawing/2014/main" id="{D2047AC7-D1B1-1BA6-918A-5C007643B513}"/>
                </a:ext>
              </a:extLst>
            </p:cNvPr>
            <p:cNvSpPr/>
            <p:nvPr/>
          </p:nvSpPr>
          <p:spPr>
            <a:xfrm>
              <a:off x="-2077525" y="2888525"/>
              <a:ext cx="514725" cy="263500"/>
            </a:xfrm>
            <a:custGeom>
              <a:avLst/>
              <a:gdLst/>
              <a:ahLst/>
              <a:cxnLst/>
              <a:rect l="l" t="t" r="r" b="b"/>
              <a:pathLst>
                <a:path w="20589" h="10540" extrusionOk="0">
                  <a:moveTo>
                    <a:pt x="19828" y="1"/>
                  </a:moveTo>
                  <a:cubicBezTo>
                    <a:pt x="19774" y="1"/>
                    <a:pt x="19718" y="12"/>
                    <a:pt x="19663" y="38"/>
                  </a:cubicBezTo>
                  <a:lnTo>
                    <a:pt x="436" y="9586"/>
                  </a:lnTo>
                  <a:cubicBezTo>
                    <a:pt x="1" y="9818"/>
                    <a:pt x="338" y="10539"/>
                    <a:pt x="785" y="10539"/>
                  </a:cubicBezTo>
                  <a:cubicBezTo>
                    <a:pt x="842" y="10539"/>
                    <a:pt x="900" y="10527"/>
                    <a:pt x="959" y="10502"/>
                  </a:cubicBezTo>
                  <a:lnTo>
                    <a:pt x="20153" y="921"/>
                  </a:lnTo>
                  <a:cubicBezTo>
                    <a:pt x="20588" y="718"/>
                    <a:pt x="20252" y="1"/>
                    <a:pt x="19828" y="1"/>
                  </a:cubicBezTo>
                  <a:close/>
                </a:path>
              </a:pathLst>
            </a:custGeom>
            <a:solidFill>
              <a:srgbClr val="4DB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243420" y="1022464"/>
            <a:ext cx="5854488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 ĐÁNG NHỚ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CD46BE10-2F94-D2FD-4EB0-5FE43425FA05}"/>
              </a:ext>
            </a:extLst>
          </p:cNvPr>
          <p:cNvSpPr/>
          <p:nvPr/>
        </p:nvSpPr>
        <p:spPr>
          <a:xfrm>
            <a:off x="612865" y="1931906"/>
            <a:ext cx="6557799" cy="6547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1.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Bình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phương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tổng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hiệu</a:t>
            </a:r>
            <a:endParaRPr lang="en-US" sz="2400" b="1" kern="1200" dirty="0">
              <a:solidFill>
                <a:schemeClr val="tx1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8A9A2-5DF3-27F1-753E-6A7244FE8F83}"/>
              </a:ext>
            </a:extLst>
          </p:cNvPr>
          <p:cNvSpPr/>
          <p:nvPr/>
        </p:nvSpPr>
        <p:spPr>
          <a:xfrm>
            <a:off x="1068708" y="3783929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2.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EB0140-4F65-6134-D809-992F5B736087}"/>
              </a:ext>
            </a:extLst>
          </p:cNvPr>
          <p:cNvGrpSpPr/>
          <p:nvPr/>
        </p:nvGrpSpPr>
        <p:grpSpPr>
          <a:xfrm>
            <a:off x="1586638" y="2864430"/>
            <a:ext cx="7434852" cy="507831"/>
            <a:chOff x="4067047" y="1092852"/>
            <a:chExt cx="5576139" cy="380873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C3C3D91-AD85-24D3-60C8-48081872B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14" y="1092852"/>
              <a:ext cx="4885472" cy="38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</a:rPr>
                <a:t> 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bốn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HĐ2</a:t>
              </a:r>
              <a:endPara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mbria Math" panose="0204050305040603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4EE8D5-F96B-D028-CD68-ECBE3B807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047" y="1097340"/>
              <a:ext cx="690666" cy="3718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5C3475-C3EE-17B8-0C5D-E9C78908450E}"/>
                  </a:ext>
                </a:extLst>
              </p:cNvPr>
              <p:cNvSpPr/>
              <p:nvPr/>
            </p:nvSpPr>
            <p:spPr>
              <a:xfrm>
                <a:off x="2104568" y="3529218"/>
                <a:ext cx="10920941" cy="227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a)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Giải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bài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toán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nêu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trong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phần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mở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đầu</a:t>
                </a:r>
                <a:endParaRPr lang="en-US" sz="25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b) So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sánh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c) So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sánh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500" i="1" kern="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5C3475-C3EE-17B8-0C5D-E9C78908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68" y="3529218"/>
                <a:ext cx="10920941" cy="2277996"/>
              </a:xfrm>
              <a:prstGeom prst="rect">
                <a:avLst/>
              </a:prstGeom>
              <a:blipFill>
                <a:blip r:embed="rId5"/>
                <a:stretch>
                  <a:fillRect l="-502" b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DCC036C8-78A4-A987-890A-07E72E2B5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450" y="3783929"/>
            <a:ext cx="5468144" cy="30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2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240182" y="1051913"/>
            <a:ext cx="5854488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 ĐÁNG NHỚ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CD46BE10-2F94-D2FD-4EB0-5FE43425FA05}"/>
              </a:ext>
            </a:extLst>
          </p:cNvPr>
          <p:cNvSpPr/>
          <p:nvPr/>
        </p:nvSpPr>
        <p:spPr>
          <a:xfrm>
            <a:off x="932881" y="1919907"/>
            <a:ext cx="6557799" cy="6547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1.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Bình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phương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tổng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hiệu</a:t>
            </a:r>
            <a:endParaRPr lang="en-US" sz="2400" b="1" kern="1200" dirty="0">
              <a:solidFill>
                <a:schemeClr val="tx1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8A9A2-5DF3-27F1-753E-6A7244FE8F83}"/>
              </a:ext>
            </a:extLst>
          </p:cNvPr>
          <p:cNvSpPr/>
          <p:nvPr/>
        </p:nvSpPr>
        <p:spPr>
          <a:xfrm>
            <a:off x="1125858" y="2888400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9F340-C1AB-1FE2-6DD3-717B74A42290}"/>
                  </a:ext>
                </a:extLst>
              </p:cNvPr>
              <p:cNvSpPr/>
              <p:nvPr/>
            </p:nvSpPr>
            <p:spPr>
              <a:xfrm>
                <a:off x="1125858" y="3664874"/>
                <a:ext cx="7834059" cy="2390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400" b="1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Cách 1:</a:t>
                </a:r>
              </a:p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𝑀𝑁𝑃𝑄</m:t>
                          </m:r>
                        </m:sub>
                      </m:sSub>
                      <m:r>
                        <a:rPr lang="en-US" sz="2400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𝑎</m:t>
                          </m:r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+</m:t>
                          </m:r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𝑎</m:t>
                          </m:r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+</m:t>
                          </m:r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lang="en-US" sz="2400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4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𝑎</m:t>
                              </m:r>
                              <m:r>
                                <a:rPr lang="en-US" sz="24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4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400" b="1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Cách</a:t>
                </a:r>
                <a:r>
                  <a:rPr lang="en-US" sz="2400" b="1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2:</a:t>
                </a:r>
              </a:p>
              <a:p>
                <a:pPr marL="1439863" marR="40639" algn="just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𝑀𝑁𝑃𝑄</m:t>
                        </m:r>
                      </m:sub>
                    </m:sSub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𝑏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40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𝑏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9F340-C1AB-1FE2-6DD3-717B74A42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58" y="3664874"/>
                <a:ext cx="7834059" cy="2390719"/>
              </a:xfrm>
              <a:prstGeom prst="rect">
                <a:avLst/>
              </a:prstGeom>
              <a:blipFill>
                <a:blip r:embed="rId4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F3055-BCC3-1F07-66F6-35303B8CE066}"/>
              </a:ext>
            </a:extLst>
          </p:cNvPr>
          <p:cNvGrpSpPr/>
          <p:nvPr/>
        </p:nvGrpSpPr>
        <p:grpSpPr>
          <a:xfrm>
            <a:off x="2304062" y="2813028"/>
            <a:ext cx="1416017" cy="795355"/>
            <a:chOff x="8403160" y="4507344"/>
            <a:chExt cx="1263473" cy="8236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2979B6-A1F7-E149-97E4-8DAAD31C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3553" y="4507344"/>
              <a:ext cx="962684" cy="8236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C3FD5-B8C2-9F90-B8E1-5B365775740E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7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  <a:defRPr/>
              </a:pPr>
              <a:r>
                <a:rPr lang="en-US" sz="2400" b="1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Giải</a:t>
              </a:r>
              <a:endPara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5A190C-B397-07D5-34DC-63AE5A57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485" y="2000477"/>
            <a:ext cx="3228019" cy="37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154284" y="1107619"/>
            <a:ext cx="5854488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 ĐÁNG NHỚ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CD46BE10-2F94-D2FD-4EB0-5FE43425FA05}"/>
              </a:ext>
            </a:extLst>
          </p:cNvPr>
          <p:cNvSpPr/>
          <p:nvPr/>
        </p:nvSpPr>
        <p:spPr>
          <a:xfrm>
            <a:off x="935779" y="2004918"/>
            <a:ext cx="6557799" cy="6547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1.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Bình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phương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tổng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hiệu</a:t>
            </a:r>
            <a:endParaRPr lang="en-US" sz="2400" b="1" kern="1200" dirty="0">
              <a:solidFill>
                <a:schemeClr val="tx1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8A9A2-5DF3-27F1-753E-6A7244FE8F83}"/>
              </a:ext>
            </a:extLst>
          </p:cNvPr>
          <p:cNvSpPr/>
          <p:nvPr/>
        </p:nvSpPr>
        <p:spPr>
          <a:xfrm>
            <a:off x="1104330" y="2869717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9F340-C1AB-1FE2-6DD3-717B74A42290}"/>
                  </a:ext>
                </a:extLst>
              </p:cNvPr>
              <p:cNvSpPr/>
              <p:nvPr/>
            </p:nvSpPr>
            <p:spPr>
              <a:xfrm>
                <a:off x="1433227" y="3687615"/>
                <a:ext cx="7834059" cy="293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2400" b="0" i="0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</a:p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kern="1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2400" b="0" i="0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9F340-C1AB-1FE2-6DD3-717B74A42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7" y="3687615"/>
                <a:ext cx="7834059" cy="2932213"/>
              </a:xfrm>
              <a:prstGeom prst="rect">
                <a:avLst/>
              </a:prstGeom>
              <a:blipFill>
                <a:blip r:embed="rId4"/>
                <a:stretch>
                  <a:fillRect l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F3055-BCC3-1F07-66F6-35303B8CE066}"/>
              </a:ext>
            </a:extLst>
          </p:cNvPr>
          <p:cNvGrpSpPr/>
          <p:nvPr/>
        </p:nvGrpSpPr>
        <p:grpSpPr>
          <a:xfrm>
            <a:off x="2140190" y="2836867"/>
            <a:ext cx="1416017" cy="795355"/>
            <a:chOff x="8403160" y="4587772"/>
            <a:chExt cx="1263473" cy="8236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2979B6-A1F7-E149-97E4-8DAAD31C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C3FD5-B8C2-9F90-B8E1-5B365775740E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7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  <a:defRPr/>
              </a:pPr>
              <a:r>
                <a:rPr lang="en-US" sz="2400" b="1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Giải</a:t>
              </a:r>
              <a:endPara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548B27-848C-EA88-E644-DD800AF3E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611" y="3809333"/>
            <a:ext cx="5422983" cy="30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3A5D6B-232C-699F-3840-9FC6D86BD4CF}"/>
                  </a:ext>
                </a:extLst>
              </p:cNvPr>
              <p:cNvSpPr/>
              <p:nvPr/>
            </p:nvSpPr>
            <p:spPr>
              <a:xfrm>
                <a:off x="2235137" y="1680001"/>
                <a:ext cx="2548297" cy="942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3A5D6B-232C-699F-3840-9FC6D86B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37" y="1680001"/>
                <a:ext cx="2548297" cy="942181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CB2EE7-9A1D-8FFE-FD20-74D658464138}"/>
                  </a:ext>
                </a:extLst>
              </p:cNvPr>
              <p:cNvSpPr/>
              <p:nvPr/>
            </p:nvSpPr>
            <p:spPr>
              <a:xfrm>
                <a:off x="6546300" y="1688336"/>
                <a:ext cx="39214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3600" kern="1200">
                          <a:latin typeface="UTM Avo" panose="0204060305050602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𝑎𝑏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6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CB2EE7-9A1D-8FFE-FD20-74D658464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00" y="1688336"/>
                <a:ext cx="392147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7D560D9-85E8-4E72-4A00-3036B1BB46B5}"/>
              </a:ext>
            </a:extLst>
          </p:cNvPr>
          <p:cNvGrpSpPr/>
          <p:nvPr/>
        </p:nvGrpSpPr>
        <p:grpSpPr>
          <a:xfrm>
            <a:off x="5000203" y="1810886"/>
            <a:ext cx="1475021" cy="752473"/>
            <a:chOff x="6582817" y="7034075"/>
            <a:chExt cx="3879758" cy="1690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7BEE6C-24E6-351D-8803-A01C0EF5D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8" y="7962900"/>
              <a:ext cx="3879757" cy="761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4BE2A9-7EA8-E086-6531-D3CCD323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7" y="7034075"/>
              <a:ext cx="3879757" cy="7619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88629F-EF46-AF68-6F9D-A892B20BB6AE}"/>
                  </a:ext>
                </a:extLst>
              </p:cNvPr>
              <p:cNvSpPr/>
              <p:nvPr/>
            </p:nvSpPr>
            <p:spPr>
              <a:xfrm>
                <a:off x="2235137" y="2759560"/>
                <a:ext cx="2548297" cy="942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kern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88629F-EF46-AF68-6F9D-A892B20BB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37" y="2759560"/>
                <a:ext cx="2548297" cy="942181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B203AC-177B-3031-BFEC-1980EEBF00A7}"/>
                  </a:ext>
                </a:extLst>
              </p:cNvPr>
              <p:cNvSpPr/>
              <p:nvPr/>
            </p:nvSpPr>
            <p:spPr>
              <a:xfrm>
                <a:off x="6546300" y="2835353"/>
                <a:ext cx="39214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3600" kern="1200">
                          <a:latin typeface="UTM Avo" panose="0204060305050602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𝑎𝑏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6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6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B203AC-177B-3031-BFEC-1980EEBF0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00" y="2835353"/>
                <a:ext cx="392147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FC084F0-05FA-770D-6F7C-43405CA6B227}"/>
              </a:ext>
            </a:extLst>
          </p:cNvPr>
          <p:cNvGrpSpPr/>
          <p:nvPr/>
        </p:nvGrpSpPr>
        <p:grpSpPr>
          <a:xfrm>
            <a:off x="5000203" y="2889545"/>
            <a:ext cx="1475021" cy="752473"/>
            <a:chOff x="6582817" y="7034075"/>
            <a:chExt cx="3879758" cy="16908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0005A3-4B16-2B98-ADAF-F0CA7560C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8" y="7962900"/>
              <a:ext cx="3879757" cy="761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32EDB1-7986-5836-75D5-CDE677888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7" y="7034075"/>
              <a:ext cx="3879757" cy="7619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5E0056-7DDC-7B88-3CA9-9AFD6379FE7E}"/>
                  </a:ext>
                </a:extLst>
              </p:cNvPr>
              <p:cNvSpPr/>
              <p:nvPr/>
            </p:nvSpPr>
            <p:spPr>
              <a:xfrm>
                <a:off x="2235137" y="4044214"/>
                <a:ext cx="9312077" cy="655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  <a:defRPr/>
                </a:pP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8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ý, ta </a:t>
                </a:r>
                <a:r>
                  <a:rPr lang="en-US" sz="28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5E0056-7DDC-7B88-3CA9-9AFD6379F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37" y="4044214"/>
                <a:ext cx="9312077" cy="655116"/>
              </a:xfrm>
              <a:prstGeom prst="rect">
                <a:avLst/>
              </a:prstGeom>
              <a:blipFill>
                <a:blip r:embed="rId9"/>
                <a:stretch>
                  <a:fillRect l="-1362" b="-226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53">
                <a:extLst>
                  <a:ext uri="{FF2B5EF4-FFF2-40B4-BE49-F238E27FC236}">
                    <a16:creationId xmlns:a16="http://schemas.microsoft.com/office/drawing/2014/main" id="{7BCB3AA5-8189-5B9D-BEA8-0DFED5ACA536}"/>
                  </a:ext>
                </a:extLst>
              </p:cNvPr>
              <p:cNvSpPr/>
              <p:nvPr/>
            </p:nvSpPr>
            <p:spPr>
              <a:xfrm>
                <a:off x="1824707" y="5052628"/>
                <a:ext cx="9991373" cy="76169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600"/>
                  </a:spcAft>
                  <a:buClrTx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𝑨</m:t>
                            </m:r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900" b="1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900" b="1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;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𝑨</m:t>
                            </m:r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9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900" b="1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9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9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900" b="1" kern="12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53">
                <a:extLst>
                  <a:ext uri="{FF2B5EF4-FFF2-40B4-BE49-F238E27FC236}">
                    <a16:creationId xmlns:a16="http://schemas.microsoft.com/office/drawing/2014/main" id="{7BCB3AA5-8189-5B9D-BEA8-0DFED5ACA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07" y="5052628"/>
                <a:ext cx="9991373" cy="761698"/>
              </a:xfrm>
              <a:prstGeom prst="roundRect">
                <a:avLst/>
              </a:prstGeom>
              <a:blipFill>
                <a:blip r:embed="rId10"/>
                <a:stretch>
                  <a:fillRect b="-14729"/>
                </a:stretch>
              </a:blip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E99075A-1EB0-A3F8-5E40-4ECAC2A5DB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44604" y="5101526"/>
            <a:ext cx="2951121" cy="16600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F54748-F7C6-C57F-FF2E-3155D8567C5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507" y="4110692"/>
            <a:ext cx="584200" cy="5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7037C-8F2B-A448-7A5F-10D29A3E11FD}"/>
              </a:ext>
            </a:extLst>
          </p:cNvPr>
          <p:cNvSpPr/>
          <p:nvPr/>
        </p:nvSpPr>
        <p:spPr>
          <a:xfrm>
            <a:off x="2929983" y="1866514"/>
            <a:ext cx="10579914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</a:rPr>
              <a:t>Tính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</a:rPr>
              <a:t>: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BC3666-B2E7-E3F5-70DF-CB575F70FC35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/>
              <p:nvPr/>
            </p:nvSpPr>
            <p:spPr>
              <a:xfrm>
                <a:off x="1211579" y="2527799"/>
                <a:ext cx="9768840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kern="12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;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;	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79" y="2527799"/>
                <a:ext cx="9768840" cy="594843"/>
              </a:xfrm>
              <a:prstGeom prst="rect">
                <a:avLst/>
              </a:prstGeom>
              <a:blipFill>
                <a:blip r:embed="rId4"/>
                <a:stretch>
                  <a:fillRect l="-1061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DEC50387-445A-BF63-FCD1-063FD1866E68}"/>
              </a:ext>
            </a:extLst>
          </p:cNvPr>
          <p:cNvSpPr/>
          <p:nvPr/>
        </p:nvSpPr>
        <p:spPr>
          <a:xfrm>
            <a:off x="5621350" y="3321040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0D20F-C263-A2D6-9BF1-9FF141A19EBC}"/>
                  </a:ext>
                </a:extLst>
              </p:cNvPr>
              <p:cNvSpPr/>
              <p:nvPr/>
            </p:nvSpPr>
            <p:spPr>
              <a:xfrm>
                <a:off x="2789640" y="3734460"/>
                <a:ext cx="7632701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0D20F-C263-A2D6-9BF1-9FF141A19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40" y="3734460"/>
                <a:ext cx="7632701" cy="739113"/>
              </a:xfrm>
              <a:prstGeom prst="rect">
                <a:avLst/>
              </a:prstGeom>
              <a:blipFill>
                <a:blip r:embed="rId5"/>
                <a:stretch>
                  <a:fillRect l="-135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7EBE0B0-A773-3FAC-9A1C-DD3D55A697DA}"/>
                  </a:ext>
                </a:extLst>
              </p:cNvPr>
              <p:cNvSpPr/>
              <p:nvPr/>
            </p:nvSpPr>
            <p:spPr>
              <a:xfrm>
                <a:off x="2789640" y="4476729"/>
                <a:ext cx="7632701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7EBE0B0-A773-3FAC-9A1C-DD3D55A69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40" y="4476729"/>
                <a:ext cx="7632701" cy="739113"/>
              </a:xfrm>
              <a:prstGeom prst="rect">
                <a:avLst/>
              </a:prstGeom>
              <a:blipFill>
                <a:blip r:embed="rId6"/>
                <a:stretch>
                  <a:fillRect l="-1358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FF9B7F5-3C8F-DB36-3776-C2B9B6BFD68A}"/>
                  </a:ext>
                </a:extLst>
              </p:cNvPr>
              <p:cNvSpPr/>
              <p:nvPr/>
            </p:nvSpPr>
            <p:spPr>
              <a:xfrm>
                <a:off x="2789639" y="5253315"/>
                <a:ext cx="7130091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−3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500" i="1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+mn-cs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FF9B7F5-3C8F-DB36-3776-C2B9B6BFD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39" y="5253315"/>
                <a:ext cx="7130091" cy="1508555"/>
              </a:xfrm>
              <a:prstGeom prst="rect">
                <a:avLst/>
              </a:prstGeom>
              <a:blipFill>
                <a:blip r:embed="rId7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8C2C3D5-FFF1-A2CD-A7F6-F960CD47EB1A}"/>
              </a:ext>
            </a:extLst>
          </p:cNvPr>
          <p:cNvSpPr/>
          <p:nvPr/>
        </p:nvSpPr>
        <p:spPr>
          <a:xfrm>
            <a:off x="823549" y="1718473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05E0-4F94-D49D-772E-DC0C44EC962D}"/>
              </a:ext>
            </a:extLst>
          </p:cNvPr>
          <p:cNvSpPr/>
          <p:nvPr/>
        </p:nvSpPr>
        <p:spPr>
          <a:xfrm>
            <a:off x="3490913" y="1866776"/>
            <a:ext cx="10579914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Tính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CF56680-6C54-EEFB-9CA8-E029C9ECD251}"/>
                  </a:ext>
                </a:extLst>
              </p:cNvPr>
              <p:cNvSpPr/>
              <p:nvPr/>
            </p:nvSpPr>
            <p:spPr>
              <a:xfrm>
                <a:off x="1563092" y="2342594"/>
                <a:ext cx="10491159" cy="1754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2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kumimoji="0" lang="en-US" sz="2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kumimoji="0" lang="en-US" sz="2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			</a:t>
                </a:r>
                <a:r>
                  <a:rPr kumimoji="0" lang="en-US" sz="2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              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			                    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CF56680-6C54-EEFB-9CA8-E029C9ECD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92" y="2342594"/>
                <a:ext cx="10491159" cy="1754711"/>
              </a:xfrm>
              <a:prstGeom prst="rect">
                <a:avLst/>
              </a:prstGeom>
              <a:blipFill>
                <a:blip r:embed="rId4"/>
                <a:stretch>
                  <a:fillRect l="-930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B738178-A49D-D603-256C-C2A213E48447}"/>
              </a:ext>
            </a:extLst>
          </p:cNvPr>
          <p:cNvSpPr/>
          <p:nvPr/>
        </p:nvSpPr>
        <p:spPr>
          <a:xfrm>
            <a:off x="5243407" y="3985397"/>
            <a:ext cx="103843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400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400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/>
              <p:nvPr/>
            </p:nvSpPr>
            <p:spPr>
              <a:xfrm>
                <a:off x="1563092" y="4558470"/>
                <a:ext cx="7715051" cy="1155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i="1" kern="1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 kern="1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500" i="1" kern="1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 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 kern="1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500" i="0" kern="100">
                                    <a:latin typeface="UTM Avo" panose="0204060305050602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500" i="0" kern="100">
                                    <a:latin typeface="UTM Avo" panose="0204060305050602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500" b="0" i="1" kern="1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92" y="4558470"/>
                <a:ext cx="7715051" cy="1155573"/>
              </a:xfrm>
              <a:prstGeom prst="rect">
                <a:avLst/>
              </a:prstGeom>
              <a:blipFill>
                <a:blip r:embed="rId5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/>
              <p:nvPr/>
            </p:nvSpPr>
            <p:spPr>
              <a:xfrm>
                <a:off x="1563092" y="6022908"/>
                <a:ext cx="10491159" cy="59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92" y="6022908"/>
                <a:ext cx="10491159" cy="594843"/>
              </a:xfrm>
              <a:prstGeom prst="rect">
                <a:avLst/>
              </a:prstGeom>
              <a:blipFill>
                <a:blip r:embed="rId6"/>
                <a:stretch>
                  <a:fillRect l="-93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8C2C3D5-FFF1-A2CD-A7F6-F960CD47EB1A}"/>
              </a:ext>
            </a:extLst>
          </p:cNvPr>
          <p:cNvSpPr/>
          <p:nvPr/>
        </p:nvSpPr>
        <p:spPr>
          <a:xfrm>
            <a:off x="823549" y="1718473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05E0-4F94-D49D-772E-DC0C44EC962D}"/>
              </a:ext>
            </a:extLst>
          </p:cNvPr>
          <p:cNvSpPr/>
          <p:nvPr/>
        </p:nvSpPr>
        <p:spPr>
          <a:xfrm>
            <a:off x="3490913" y="1718473"/>
            <a:ext cx="10579914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738178-A49D-D603-256C-C2A213E48447}"/>
              </a:ext>
            </a:extLst>
          </p:cNvPr>
          <p:cNvSpPr/>
          <p:nvPr/>
        </p:nvSpPr>
        <p:spPr>
          <a:xfrm>
            <a:off x="5576782" y="4133438"/>
            <a:ext cx="103843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400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400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/>
              <p:nvPr/>
            </p:nvSpPr>
            <p:spPr>
              <a:xfrm>
                <a:off x="2024110" y="4876444"/>
                <a:ext cx="8143777" cy="59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 dirty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9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6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10" y="4876444"/>
                <a:ext cx="8143777" cy="594843"/>
              </a:xfrm>
              <a:prstGeom prst="rect">
                <a:avLst/>
              </a:prstGeom>
              <a:blipFill>
                <a:blip r:embed="rId4"/>
                <a:stretch>
                  <a:fillRect l="-119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/>
              <p:nvPr/>
            </p:nvSpPr>
            <p:spPr>
              <a:xfrm>
                <a:off x="1762125" y="5709703"/>
                <a:ext cx="8855552" cy="59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25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8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𝑥𝑦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16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5709703"/>
                <a:ext cx="8855552" cy="594843"/>
              </a:xfrm>
              <a:prstGeom prst="rect">
                <a:avLst/>
              </a:prstGeom>
              <a:blipFill>
                <a:blip r:embed="rId5"/>
                <a:stretch>
                  <a:fillRect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C29150-772B-95F3-CE28-37490DE7B34F}"/>
                  </a:ext>
                </a:extLst>
              </p:cNvPr>
              <p:cNvSpPr/>
              <p:nvPr/>
            </p:nvSpPr>
            <p:spPr>
              <a:xfrm>
                <a:off x="1553567" y="2365638"/>
                <a:ext cx="10491159" cy="1754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2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kumimoji="0" lang="en-US" sz="2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kumimoji="0" lang="en-US" sz="2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			</a:t>
                </a:r>
                <a:r>
                  <a:rPr kumimoji="0" lang="en-US" sz="2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              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;			                    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C29150-772B-95F3-CE28-37490DE7B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67" y="2365638"/>
                <a:ext cx="10491159" cy="1754711"/>
              </a:xfrm>
              <a:prstGeom prst="rect">
                <a:avLst/>
              </a:prstGeom>
              <a:blipFill>
                <a:blip r:embed="rId6"/>
                <a:stretch>
                  <a:fillRect l="-988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7037C-8F2B-A448-7A5F-10D29A3E11FD}"/>
              </a:ext>
            </a:extLst>
          </p:cNvPr>
          <p:cNvSpPr/>
          <p:nvPr/>
        </p:nvSpPr>
        <p:spPr>
          <a:xfrm>
            <a:off x="476977" y="1613145"/>
            <a:ext cx="11505471" cy="150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2938">
              <a:lnSpc>
                <a:spcPct val="200000"/>
              </a:lnSpc>
              <a:buClrTx/>
              <a:buFontTx/>
              <a:buNone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BC3666-B2E7-E3F5-70DF-CB575F70FC35}"/>
              </a:ext>
            </a:extLst>
          </p:cNvPr>
          <p:cNvSpPr/>
          <p:nvPr/>
        </p:nvSpPr>
        <p:spPr>
          <a:xfrm>
            <a:off x="476978" y="1790437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/>
              <p:nvPr/>
            </p:nvSpPr>
            <p:spPr>
              <a:xfrm>
                <a:off x="686528" y="3185924"/>
                <a:ext cx="11505472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	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8" y="3185924"/>
                <a:ext cx="11505472" cy="594843"/>
              </a:xfrm>
              <a:prstGeom prst="rect">
                <a:avLst/>
              </a:prstGeom>
              <a:blipFill>
                <a:blip r:embed="rId4"/>
                <a:stretch>
                  <a:fillRect l="-901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DEC50387-445A-BF63-FCD1-063FD1866E68}"/>
              </a:ext>
            </a:extLst>
          </p:cNvPr>
          <p:cNvSpPr/>
          <p:nvPr/>
        </p:nvSpPr>
        <p:spPr>
          <a:xfrm>
            <a:off x="476978" y="3929100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0D20F-C263-A2D6-9BF1-9FF141A19EBC}"/>
                  </a:ext>
                </a:extLst>
              </p:cNvPr>
              <p:cNvSpPr/>
              <p:nvPr/>
            </p:nvSpPr>
            <p:spPr>
              <a:xfrm>
                <a:off x="2065013" y="3856909"/>
                <a:ext cx="7632701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0D20F-C263-A2D6-9BF1-9FF141A19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13" y="3856909"/>
                <a:ext cx="7632701" cy="739113"/>
              </a:xfrm>
              <a:prstGeom prst="rect">
                <a:avLst/>
              </a:prstGeom>
              <a:blipFill>
                <a:blip r:embed="rId5"/>
                <a:stretch>
                  <a:fillRect l="-135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7EBE0B0-A773-3FAC-9A1C-DD3D55A697DA}"/>
                  </a:ext>
                </a:extLst>
              </p:cNvPr>
              <p:cNvSpPr/>
              <p:nvPr/>
            </p:nvSpPr>
            <p:spPr>
              <a:xfrm>
                <a:off x="2065012" y="4584096"/>
                <a:ext cx="9736463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3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7EBE0B0-A773-3FAC-9A1C-DD3D55A69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12" y="4584096"/>
                <a:ext cx="9736463" cy="739113"/>
              </a:xfrm>
              <a:prstGeom prst="rect">
                <a:avLst/>
              </a:prstGeom>
              <a:blipFill>
                <a:blip r:embed="rId6"/>
                <a:stretch>
                  <a:fillRect l="-106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FF9B7F5-3C8F-DB36-3776-C2B9B6BFD68A}"/>
                  </a:ext>
                </a:extLst>
              </p:cNvPr>
              <p:cNvSpPr/>
              <p:nvPr/>
            </p:nvSpPr>
            <p:spPr>
              <a:xfrm>
                <a:off x="2065011" y="5311283"/>
                <a:ext cx="8526061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FF9B7F5-3C8F-DB36-3776-C2B9B6BFD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11" y="5311283"/>
                <a:ext cx="8526061" cy="1508555"/>
              </a:xfrm>
              <a:prstGeom prst="rect">
                <a:avLst/>
              </a:prstGeom>
              <a:blipFill>
                <a:blip r:embed="rId7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DA9E7BD8-CE72-5A67-87CA-70E3CEB90550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020008C8-5E12-A259-6CDC-360BCCBAA6B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BBE10257-1E00-CEBD-2CE4-D5E1CF74C2D9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8C2C3D5-FFF1-A2CD-A7F6-F960CD47EB1A}"/>
              </a:ext>
            </a:extLst>
          </p:cNvPr>
          <p:cNvSpPr/>
          <p:nvPr/>
        </p:nvSpPr>
        <p:spPr>
          <a:xfrm>
            <a:off x="823549" y="1718473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05E0-4F94-D49D-772E-DC0C44EC962D}"/>
              </a:ext>
            </a:extLst>
          </p:cNvPr>
          <p:cNvSpPr/>
          <p:nvPr/>
        </p:nvSpPr>
        <p:spPr>
          <a:xfrm>
            <a:off x="850418" y="1567700"/>
            <a:ext cx="10579914" cy="150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3663" algn="just">
              <a:lnSpc>
                <a:spcPct val="200000"/>
              </a:lnSpc>
              <a:buClrTx/>
              <a:buFontTx/>
              <a:buNone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CF56680-6C54-EEFB-9CA8-E029C9ECD251}"/>
                  </a:ext>
                </a:extLst>
              </p:cNvPr>
              <p:cNvSpPr/>
              <p:nvPr/>
            </p:nvSpPr>
            <p:spPr>
              <a:xfrm>
                <a:off x="850417" y="3061947"/>
                <a:ext cx="10491159" cy="9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49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CF56680-6C54-EEFB-9CA8-E029C9ECD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7" y="3061947"/>
                <a:ext cx="10491159" cy="984950"/>
              </a:xfrm>
              <a:prstGeom prst="rect">
                <a:avLst/>
              </a:prstGeom>
              <a:blipFill>
                <a:blip r:embed="rId4"/>
                <a:stretch>
                  <a:fillRect l="-988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B738178-A49D-D603-256C-C2A213E48447}"/>
              </a:ext>
            </a:extLst>
          </p:cNvPr>
          <p:cNvSpPr/>
          <p:nvPr/>
        </p:nvSpPr>
        <p:spPr>
          <a:xfrm>
            <a:off x="5576778" y="3957176"/>
            <a:ext cx="103843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400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400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/>
              <p:nvPr/>
            </p:nvSpPr>
            <p:spPr>
              <a:xfrm>
                <a:off x="1612125" y="4531564"/>
                <a:ext cx="8967740" cy="105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25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500" i="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E0940-9D1C-FE92-0F5F-6FE8B3933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25" y="4531564"/>
                <a:ext cx="8967740" cy="1051057"/>
              </a:xfrm>
              <a:prstGeom prst="rect">
                <a:avLst/>
              </a:prstGeom>
              <a:blipFill>
                <a:blip r:embed="rId5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/>
              <p:nvPr/>
            </p:nvSpPr>
            <p:spPr>
              <a:xfrm>
                <a:off x="1612125" y="5838938"/>
                <a:ext cx="8967740" cy="59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49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500" b="0" i="0" kern="100" dirty="0" smtClean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500" i="0" kern="100" dirty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BA9B45-9F41-26B6-FCFC-B534DDC5A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25" y="5838938"/>
                <a:ext cx="8967740" cy="594843"/>
              </a:xfrm>
              <a:prstGeom prst="rect">
                <a:avLst/>
              </a:prstGeom>
              <a:blipFill>
                <a:blip r:embed="rId6"/>
                <a:stretch>
                  <a:fillRect l="-1087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707037C-8F2B-A448-7A5F-10D29A3E11FD}"/>
                  </a:ext>
                </a:extLst>
              </p:cNvPr>
              <p:cNvSpPr/>
              <p:nvPr/>
            </p:nvSpPr>
            <p:spPr>
              <a:xfrm>
                <a:off x="2924903" y="1785338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707037C-8F2B-A448-7A5F-10D29A3E1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03" y="1785338"/>
                <a:ext cx="10579914" cy="594843"/>
              </a:xfrm>
              <a:prstGeom prst="rect">
                <a:avLst/>
              </a:prstGeom>
              <a:blipFill>
                <a:blip r:embed="rId4"/>
                <a:stretch>
                  <a:fillRect l="-980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BC3666-B2E7-E3F5-70DF-CB575F70FC35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/>
              <p:nvPr/>
            </p:nvSpPr>
            <p:spPr>
              <a:xfrm>
                <a:off x="2924903" y="2446379"/>
                <a:ext cx="9768840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Ta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có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100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i="1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10 000 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200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9 801</m:t>
                    </m:r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  <m:r>
                      <a:rPr lang="en-US" sz="2500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		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E1FF71-9E28-CB8A-412D-B84E27BA0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03" y="2446379"/>
                <a:ext cx="9768840" cy="1508555"/>
              </a:xfrm>
              <a:prstGeom prst="rect">
                <a:avLst/>
              </a:prstGeom>
              <a:blipFill>
                <a:blip r:embed="rId5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DEC50387-445A-BF63-FCD1-063FD1866E68}"/>
              </a:ext>
            </a:extLst>
          </p:cNvPr>
          <p:cNvSpPr/>
          <p:nvPr/>
        </p:nvSpPr>
        <p:spPr>
          <a:xfrm>
            <a:off x="1696737" y="265739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4982E0E-CB9C-37CF-42D4-41CDF63597C4}"/>
              </a:ext>
            </a:extLst>
          </p:cNvPr>
          <p:cNvSpPr/>
          <p:nvPr/>
        </p:nvSpPr>
        <p:spPr>
          <a:xfrm>
            <a:off x="877594" y="4158093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4E9C9F-20F6-4BF7-701A-3DD34F5E8A24}"/>
                  </a:ext>
                </a:extLst>
              </p:cNvPr>
              <p:cNvSpPr/>
              <p:nvPr/>
            </p:nvSpPr>
            <p:spPr>
              <a:xfrm>
                <a:off x="3677378" y="4305691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4E9C9F-20F6-4BF7-701A-3DD34F5E8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378" y="4305691"/>
                <a:ext cx="10579914" cy="594843"/>
              </a:xfrm>
              <a:prstGeom prst="rect">
                <a:avLst/>
              </a:prstGeom>
              <a:blipFill>
                <a:blip r:embed="rId6"/>
                <a:stretch>
                  <a:fillRect l="-92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78E33A4-F13B-017E-FD50-0AE1E2754613}"/>
                  </a:ext>
                </a:extLst>
              </p:cNvPr>
              <p:cNvSpPr/>
              <p:nvPr/>
            </p:nvSpPr>
            <p:spPr>
              <a:xfrm>
                <a:off x="3582128" y="5055439"/>
                <a:ext cx="9768840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Ta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có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50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. 50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i="1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</a:p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      	     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2 500 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2 401</m:t>
                    </m:r>
                    <m:r>
                      <m:rPr>
                        <m:nor/>
                      </m:rPr>
                      <a:rPr lang="en-US" sz="2500" kern="120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78E33A4-F13B-017E-FD50-0AE1E2754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28" y="5055439"/>
                <a:ext cx="9768840" cy="1508555"/>
              </a:xfrm>
              <a:prstGeom prst="rect">
                <a:avLst/>
              </a:prstGeom>
              <a:blipFill>
                <a:blip r:embed="rId7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5A72043-5B07-ECB1-E3B4-20B9120D2D47}"/>
              </a:ext>
            </a:extLst>
          </p:cNvPr>
          <p:cNvSpPr/>
          <p:nvPr/>
        </p:nvSpPr>
        <p:spPr>
          <a:xfrm>
            <a:off x="1974418" y="5209626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28855F17-BEF7-B689-FB63-C9047AC370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68709" y="4321791"/>
            <a:ext cx="2006776" cy="2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4" grpId="0" animBg="1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4120BC0B-0DF4-8ECD-CE1B-2640EAD2E734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997361EB-20CC-6631-9399-61DC6BD18F2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42CBE05E-D4BB-DA52-65B4-CC4E988B68E3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10F76-D3E1-62B1-0F99-729A2339C55A}"/>
              </a:ext>
            </a:extLst>
          </p:cNvPr>
          <p:cNvSpPr/>
          <p:nvPr/>
        </p:nvSpPr>
        <p:spPr>
          <a:xfrm>
            <a:off x="793059" y="1655312"/>
            <a:ext cx="4445691" cy="6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1 (SGK – tr23)</a:t>
            </a:r>
            <a:endParaRPr lang="en-US" sz="28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B150B-5D7E-737C-C9F0-5610BEF0AE24}"/>
              </a:ext>
            </a:extLst>
          </p:cNvPr>
          <p:cNvSpPr/>
          <p:nvPr/>
        </p:nvSpPr>
        <p:spPr>
          <a:xfrm>
            <a:off x="662537" y="1674003"/>
            <a:ext cx="10941741" cy="123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			      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bình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phương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tổng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hoặc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hiệu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1012DE-EDB7-33EF-450C-607522DC29D5}"/>
                  </a:ext>
                </a:extLst>
              </p:cNvPr>
              <p:cNvSpPr/>
              <p:nvPr/>
            </p:nvSpPr>
            <p:spPr>
              <a:xfrm>
                <a:off x="793059" y="3028331"/>
                <a:ext cx="10680700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49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;				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16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1012DE-EDB7-33EF-450C-607522DC2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9" y="3028331"/>
                <a:ext cx="10680700" cy="594843"/>
              </a:xfrm>
              <a:prstGeom prst="rect">
                <a:avLst/>
              </a:prstGeom>
              <a:blipFill>
                <a:blip r:embed="rId4"/>
                <a:stretch>
                  <a:fillRect l="-913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19">
            <a:extLst>
              <a:ext uri="{FF2B5EF4-FFF2-40B4-BE49-F238E27FC236}">
                <a16:creationId xmlns:a16="http://schemas.microsoft.com/office/drawing/2014/main" id="{35D5159A-36B6-BBAB-83F2-ED32ECBEC64B}"/>
              </a:ext>
            </a:extLst>
          </p:cNvPr>
          <p:cNvSpPr/>
          <p:nvPr/>
        </p:nvSpPr>
        <p:spPr>
          <a:xfrm>
            <a:off x="5410199" y="3938011"/>
            <a:ext cx="1371601" cy="716523"/>
          </a:xfrm>
          <a:prstGeom prst="wedgeEllipseCallout">
            <a:avLst>
              <a:gd name="adj1" fmla="val 1961"/>
              <a:gd name="adj2" fmla="val 57237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E7311-6C31-D4CD-C9A8-9F789D381827}"/>
                  </a:ext>
                </a:extLst>
              </p:cNvPr>
              <p:cNvSpPr txBox="1"/>
              <p:nvPr/>
            </p:nvSpPr>
            <p:spPr>
              <a:xfrm>
                <a:off x="1891954" y="4654534"/>
                <a:ext cx="9581805" cy="1812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28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49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b="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kern="100" dirty="0">
                        <a:latin typeface="UTM Avo" panose="02040603050506020204" pitchFamily="18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E7311-6C31-D4CD-C9A8-9F789D381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54" y="4654534"/>
                <a:ext cx="9581805" cy="1812547"/>
              </a:xfrm>
              <a:prstGeom prst="rect">
                <a:avLst/>
              </a:prstGeom>
              <a:blipFill>
                <a:blip r:embed="rId5"/>
                <a:stretch>
                  <a:fillRect l="-1018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10F76-D3E1-62B1-0F99-729A2339C55A}"/>
              </a:ext>
            </a:extLst>
          </p:cNvPr>
          <p:cNvSpPr/>
          <p:nvPr/>
        </p:nvSpPr>
        <p:spPr>
          <a:xfrm>
            <a:off x="793059" y="1655312"/>
            <a:ext cx="4445691" cy="6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1 (SGK – tr23)</a:t>
            </a:r>
            <a:endParaRPr lang="en-US" sz="28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B150B-5D7E-737C-C9F0-5610BEF0AE24}"/>
              </a:ext>
            </a:extLst>
          </p:cNvPr>
          <p:cNvSpPr/>
          <p:nvPr/>
        </p:nvSpPr>
        <p:spPr>
          <a:xfrm>
            <a:off x="793058" y="1686236"/>
            <a:ext cx="10941741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			      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bình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phương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tổng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hoặc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hiệu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1012DE-EDB7-33EF-450C-607522DC29D5}"/>
                  </a:ext>
                </a:extLst>
              </p:cNvPr>
              <p:cNvSpPr/>
              <p:nvPr/>
            </p:nvSpPr>
            <p:spPr>
              <a:xfrm>
                <a:off x="793058" y="2973536"/>
                <a:ext cx="10680700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25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1012DE-EDB7-33EF-450C-607522DC2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8" y="2973536"/>
                <a:ext cx="10680700" cy="594843"/>
              </a:xfrm>
              <a:prstGeom prst="rect">
                <a:avLst/>
              </a:prstGeom>
              <a:blipFill>
                <a:blip r:embed="rId4"/>
                <a:stretch>
                  <a:fillRect l="-913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19">
            <a:extLst>
              <a:ext uri="{FF2B5EF4-FFF2-40B4-BE49-F238E27FC236}">
                <a16:creationId xmlns:a16="http://schemas.microsoft.com/office/drawing/2014/main" id="{35D5159A-36B6-BBAB-83F2-ED32ECBEC64B}"/>
              </a:ext>
            </a:extLst>
          </p:cNvPr>
          <p:cNvSpPr/>
          <p:nvPr/>
        </p:nvSpPr>
        <p:spPr>
          <a:xfrm>
            <a:off x="5410199" y="3938011"/>
            <a:ext cx="1371601" cy="716523"/>
          </a:xfrm>
          <a:prstGeom prst="wedgeEllipseCallout">
            <a:avLst>
              <a:gd name="adj1" fmla="val 1961"/>
              <a:gd name="adj2" fmla="val 57237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E7311-6C31-D4CD-C9A8-9F789D381827}"/>
                  </a:ext>
                </a:extLst>
              </p:cNvPr>
              <p:cNvSpPr txBox="1"/>
              <p:nvPr/>
            </p:nvSpPr>
            <p:spPr>
              <a:xfrm>
                <a:off x="1618729" y="4654534"/>
                <a:ext cx="9855029" cy="164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25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25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5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 dirty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500" i="1" kern="1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E7311-6C31-D4CD-C9A8-9F789D381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29" y="4654534"/>
                <a:ext cx="9855029" cy="1649619"/>
              </a:xfrm>
              <a:prstGeom prst="rect">
                <a:avLst/>
              </a:prstGeom>
              <a:blipFill>
                <a:blip r:embed="rId5"/>
                <a:stretch>
                  <a:fillRect l="-1052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3112AE77-A430-1FF1-37E6-4D9B5ECAFC62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extLst>
                <a:ext uri="{FF2B5EF4-FFF2-40B4-BE49-F238E27FC236}">
                  <a16:creationId xmlns:a16="http://schemas.microsoft.com/office/drawing/2014/main" id="{65F956D5-2FD3-4E67-6F62-4C8FC3DB9C9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C56323EC-7C49-7A2A-E103-6DA88D220EC8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B177AD-6E75-AADF-0945-EFFD3D5BC2DF}"/>
              </a:ext>
            </a:extLst>
          </p:cNvPr>
          <p:cNvGrpSpPr/>
          <p:nvPr/>
        </p:nvGrpSpPr>
        <p:grpSpPr>
          <a:xfrm>
            <a:off x="3827166" y="2860181"/>
            <a:ext cx="2850752" cy="2311826"/>
            <a:chOff x="3502968" y="1985740"/>
            <a:chExt cx="2138064" cy="1733870"/>
          </a:xfrm>
        </p:grpSpPr>
        <p:sp>
          <p:nvSpPr>
            <p:cNvPr id="3" name="Hộp Văn bản 44">
              <a:extLst>
                <a:ext uri="{FF2B5EF4-FFF2-40B4-BE49-F238E27FC236}">
                  <a16:creationId xmlns:a16="http://schemas.microsoft.com/office/drawing/2014/main" id="{42B32845-A8A6-99BC-A080-F91D0A537442}"/>
                </a:ext>
              </a:extLst>
            </p:cNvPr>
            <p:cNvSpPr txBox="1"/>
            <p:nvPr/>
          </p:nvSpPr>
          <p:spPr>
            <a:xfrm>
              <a:off x="3502968" y="2870724"/>
              <a:ext cx="2138064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Tx/>
                <a:defRPr/>
              </a:pP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bài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tập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SBT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92D919-EC0E-1EEC-A7EF-9E61ACC9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B29C9-D5C5-F4D2-3A87-1D16669FD8D2}"/>
              </a:ext>
            </a:extLst>
          </p:cNvPr>
          <p:cNvGrpSpPr/>
          <p:nvPr/>
        </p:nvGrpSpPr>
        <p:grpSpPr>
          <a:xfrm>
            <a:off x="298326" y="2833392"/>
            <a:ext cx="3285669" cy="2338616"/>
            <a:chOff x="801638" y="1965648"/>
            <a:chExt cx="2464252" cy="1753962"/>
          </a:xfrm>
        </p:grpSpPr>
        <p:sp>
          <p:nvSpPr>
            <p:cNvPr id="6" name="Hộp Văn bản 43">
              <a:extLst>
                <a:ext uri="{FF2B5EF4-FFF2-40B4-BE49-F238E27FC236}">
                  <a16:creationId xmlns:a16="http://schemas.microsoft.com/office/drawing/2014/main" id="{1842B787-0A25-BE3C-A511-21E8AFCC4942}"/>
                </a:ext>
              </a:extLst>
            </p:cNvPr>
            <p:cNvSpPr txBox="1"/>
            <p:nvPr/>
          </p:nvSpPr>
          <p:spPr>
            <a:xfrm>
              <a:off x="801638" y="2870724"/>
              <a:ext cx="2464252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Tx/>
                <a:defRPr/>
              </a:pP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Ghi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nhớ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kiến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thức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bài</a:t>
              </a:r>
              <a:endParaRPr lang="en-US" sz="24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38B8C0-081C-AB00-716E-AEAD7A724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D508B4-9DF4-9A00-3330-56185153D3B3}"/>
              </a:ext>
            </a:extLst>
          </p:cNvPr>
          <p:cNvGrpSpPr/>
          <p:nvPr/>
        </p:nvGrpSpPr>
        <p:grpSpPr>
          <a:xfrm>
            <a:off x="6921089" y="2923799"/>
            <a:ext cx="5012760" cy="2292341"/>
            <a:chOff x="5502661" y="2074264"/>
            <a:chExt cx="3759570" cy="1719256"/>
          </a:xfrm>
        </p:grpSpPr>
        <p:sp>
          <p:nvSpPr>
            <p:cNvPr id="9" name="Hộp Văn bản 45">
              <a:extLst>
                <a:ext uri="{FF2B5EF4-FFF2-40B4-BE49-F238E27FC236}">
                  <a16:creationId xmlns:a16="http://schemas.microsoft.com/office/drawing/2014/main" id="{2413DA6C-EBDD-037B-73CA-DBD6A50F56F9}"/>
                </a:ext>
              </a:extLst>
            </p:cNvPr>
            <p:cNvSpPr txBox="1"/>
            <p:nvPr/>
          </p:nvSpPr>
          <p:spPr>
            <a:xfrm>
              <a:off x="5502661" y="2944634"/>
              <a:ext cx="3759570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2400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Chuẩn bị bài mới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3: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Hằng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đẳng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đáng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Tiết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1B055F-EC57-306D-60F7-A95CFE76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958919" y="2074264"/>
              <a:ext cx="491586" cy="4915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Like fanpage Hoc10 - Học 1 biết 10 để nhận thêm nhiều tài liệu giảng dạy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254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843C0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Học 1 biết 10</a:t>
            </a:r>
            <a:endParaRPr sz="2400" b="1" u="sng">
              <a:solidFill>
                <a:srgbClr val="843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245" name="Google Shape;245;p17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860C83-B10F-86B8-D166-89279FBA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478" y="4697729"/>
            <a:ext cx="3840480" cy="2160271"/>
          </a:xfrm>
          <a:prstGeom prst="rect">
            <a:avLst/>
          </a:prstGeom>
        </p:spPr>
      </p:pic>
      <p:sp>
        <p:nvSpPr>
          <p:cNvPr id="10" name="Thought Bubble: Cloud 6">
            <a:extLst>
              <a:ext uri="{FF2B5EF4-FFF2-40B4-BE49-F238E27FC236}">
                <a16:creationId xmlns:a16="http://schemas.microsoft.com/office/drawing/2014/main" id="{15EE3059-1D41-6572-1601-1780EFA03BA1}"/>
              </a:ext>
            </a:extLst>
          </p:cNvPr>
          <p:cNvSpPr/>
          <p:nvPr/>
        </p:nvSpPr>
        <p:spPr>
          <a:xfrm>
            <a:off x="185459" y="1768112"/>
            <a:ext cx="7682732" cy="2835349"/>
          </a:xfrm>
          <a:prstGeom prst="cloudCallout">
            <a:avLst>
              <a:gd name="adj1" fmla="val -26803"/>
              <a:gd name="adj2" fmla="val 64826"/>
            </a:avLst>
          </a:prstGeom>
          <a:solidFill>
            <a:srgbClr val="FBBC3F"/>
          </a:solidFill>
          <a:ln w="3175" cap="flat" cmpd="sng" algn="ctr">
            <a:solidFill>
              <a:srgbClr val="24242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MNPQ </a:t>
            </a:r>
          </a:p>
          <a:p>
            <a:pPr marL="0" marR="0" lvl="0" indent="0" algn="ctr" defTabSz="121917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(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Hình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D2FE0-0386-3620-C7D3-03AEBC951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191" y="1268171"/>
            <a:ext cx="4323809" cy="50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620A0D01-D89B-8BD0-F292-C3F160E8F0DE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C3276972-A18D-2AB8-8610-4A9145D2B2B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1997917C-2DCA-1954-33EE-E112422B81A2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268416" y="1071598"/>
            <a:ext cx="3655167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506F2-44BD-9910-108C-EC93FA09BB60}"/>
              </a:ext>
            </a:extLst>
          </p:cNvPr>
          <p:cNvSpPr/>
          <p:nvPr/>
        </p:nvSpPr>
        <p:spPr>
          <a:xfrm>
            <a:off x="875334" y="2907038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3FF7A8-2D6E-D6F5-A279-4CA60AE175CB}"/>
                  </a:ext>
                </a:extLst>
              </p:cNvPr>
              <p:cNvSpPr/>
              <p:nvPr/>
            </p:nvSpPr>
            <p:spPr>
              <a:xfrm>
                <a:off x="1794603" y="2770958"/>
                <a:ext cx="10001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Xét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hai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biểu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thức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3FF7A8-2D6E-D6F5-A279-4CA60AE17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03" y="2770958"/>
                <a:ext cx="10001672" cy="577850"/>
              </a:xfrm>
              <a:prstGeom prst="rect">
                <a:avLst/>
              </a:prstGeom>
              <a:blipFill>
                <a:blip r:embed="rId4"/>
                <a:stretch>
                  <a:fillRect l="-48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4EB4A6-9B1F-5B1F-8679-CF78E8148C51}"/>
              </a:ext>
            </a:extLst>
          </p:cNvPr>
          <p:cNvGrpSpPr/>
          <p:nvPr/>
        </p:nvGrpSpPr>
        <p:grpSpPr>
          <a:xfrm>
            <a:off x="1575428" y="2035380"/>
            <a:ext cx="7216843" cy="507831"/>
            <a:chOff x="4067047" y="1092852"/>
            <a:chExt cx="5412632" cy="3808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60807329-8EFE-CD12-233B-B7817AFC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14" y="1092852"/>
              <a:ext cx="4721965" cy="38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</a:rPr>
                <a:t> 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HĐ1</a:t>
              </a:r>
              <a:endPara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mbria Math" panose="0204050305040603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333FAA-770E-EA55-2F4F-8917F2966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7047" y="1097340"/>
              <a:ext cx="690666" cy="3718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408A0-D018-3E8A-5CE3-81B1F7CBC835}"/>
                  </a:ext>
                </a:extLst>
              </p:cNvPr>
              <p:cNvSpPr/>
              <p:nvPr/>
            </p:nvSpPr>
            <p:spPr>
              <a:xfrm>
                <a:off x="875334" y="3348808"/>
                <a:ext cx="10920941" cy="366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20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Tìm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giá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trị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mỗi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biểu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rồi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so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sánh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giá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trị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mỗi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trường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hợp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sau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:</a:t>
                </a:r>
              </a:p>
              <a:p>
                <a:pPr marL="497839" marR="40639" lvl="1" indent="-457200" algn="just">
                  <a:lnSpc>
                    <a:spcPct val="200000"/>
                  </a:lnSpc>
                  <a:buClrTx/>
                  <a:buAutoNum type="alphaLcParenR"/>
                  <a:defRPr/>
                </a:pP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  <a:cs typeface="+mn-cs"/>
                      </a:rPr>
                      <m:t>1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;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𝑦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=−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  <a:cs typeface="+mn-cs"/>
                      </a:rPr>
                      <m:t>1</m:t>
                    </m:r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;</a:t>
                </a:r>
              </a:p>
              <a:p>
                <a:pPr marL="497839" marR="40639" indent="-457200" algn="just">
                  <a:lnSpc>
                    <a:spcPct val="200000"/>
                  </a:lnSpc>
                  <a:buClrTx/>
                  <a:buFont typeface="Arial"/>
                  <a:buAutoNum type="alphaLcParenR"/>
                  <a:defRPr/>
                </a:pP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𝑦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=−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  <a:cs typeface="+mn-cs"/>
                      </a:rPr>
                      <m:t>3</m:t>
                    </m:r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  <a:cs typeface="+mn-cs"/>
                  </a:rPr>
                  <a:t>.</a:t>
                </a:r>
              </a:p>
              <a:p>
                <a:pPr marL="497839" marR="40639" indent="-457200" algn="just">
                  <a:lnSpc>
                    <a:spcPct val="200000"/>
                  </a:lnSpc>
                  <a:buClrTx/>
                  <a:buAutoNum type="alphaLcParenR"/>
                  <a:defRPr/>
                </a:pPr>
                <a:endParaRPr lang="en-US" sz="2400" kern="1200" dirty="0">
                  <a:latin typeface="UTM Avo" panose="02040603050506020204" pitchFamily="18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408A0-D018-3E8A-5CE3-81B1F7CBC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34" y="3348808"/>
                <a:ext cx="10920941" cy="3661002"/>
              </a:xfrm>
              <a:prstGeom prst="rect">
                <a:avLst/>
              </a:prstGeom>
              <a:blipFill>
                <a:blip r:embed="rId6"/>
                <a:stretch>
                  <a:fillRect l="-726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BE0238E-3C22-B2C1-489F-3CE25BD1E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693" y="4585845"/>
            <a:ext cx="4061016" cy="2284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268416" y="1099306"/>
            <a:ext cx="3655167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EB4A6-9B1F-5B1F-8679-CF78E8148C51}"/>
              </a:ext>
            </a:extLst>
          </p:cNvPr>
          <p:cNvGrpSpPr/>
          <p:nvPr/>
        </p:nvGrpSpPr>
        <p:grpSpPr>
          <a:xfrm>
            <a:off x="1510772" y="2138019"/>
            <a:ext cx="7216843" cy="507831"/>
            <a:chOff x="4067047" y="1092852"/>
            <a:chExt cx="5412632" cy="3808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60807329-8EFE-CD12-233B-B7817AFC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14" y="1092852"/>
              <a:ext cx="4721965" cy="38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</a:rPr>
                <a:t> 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HĐ1</a:t>
              </a:r>
              <a:endPara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mbria Math" panose="0204050305040603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333FAA-770E-EA55-2F4F-8917F2966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047" y="1097340"/>
              <a:ext cx="690666" cy="3718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A91BB1-B521-20C1-0439-5F920AFBDA28}"/>
                  </a:ext>
                </a:extLst>
              </p:cNvPr>
              <p:cNvSpPr/>
              <p:nvPr/>
            </p:nvSpPr>
            <p:spPr>
              <a:xfrm>
                <a:off x="2190328" y="3784201"/>
                <a:ext cx="9575521" cy="274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[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(−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)]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(−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A91BB1-B521-20C1-0439-5F920AFBD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328" y="3784201"/>
                <a:ext cx="9575521" cy="2749279"/>
              </a:xfrm>
              <a:prstGeom prst="rect">
                <a:avLst/>
              </a:prstGeom>
              <a:blipFill>
                <a:blip r:embed="rId5"/>
                <a:stretch>
                  <a:fillRect l="-955" b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74EB1FA-4141-6C4C-3BEA-97F81131E85D}"/>
              </a:ext>
            </a:extLst>
          </p:cNvPr>
          <p:cNvGrpSpPr/>
          <p:nvPr/>
        </p:nvGrpSpPr>
        <p:grpSpPr>
          <a:xfrm>
            <a:off x="557009" y="3309444"/>
            <a:ext cx="1723009" cy="949515"/>
            <a:chOff x="8403160" y="4587774"/>
            <a:chExt cx="1263473" cy="8236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461C35-565F-7B5C-7ECC-D2D5F860D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DC681-C003-9274-247A-E8A28C7CA69E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5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  <a:defRPr/>
              </a:pPr>
              <a:r>
                <a:rPr lang="en-US" sz="2800" b="1" kern="1200" dirty="0" err="1">
                  <a:solidFill>
                    <a:prstClr val="black"/>
                  </a:solidFill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Giải</a:t>
              </a:r>
              <a:endPara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E0238E-3C22-B2C1-489F-3CE25BD1E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693" y="4585845"/>
            <a:ext cx="4061016" cy="2284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438651-2A90-A047-2202-C55FCBD7C0E9}"/>
              </a:ext>
            </a:extLst>
          </p:cNvPr>
          <p:cNvSpPr/>
          <p:nvPr/>
        </p:nvSpPr>
        <p:spPr>
          <a:xfrm>
            <a:off x="1240570" y="2843456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A2D67C-AE93-C3EB-C30C-D070FE9FF016}"/>
                  </a:ext>
                </a:extLst>
              </p:cNvPr>
              <p:cNvSpPr/>
              <p:nvPr/>
            </p:nvSpPr>
            <p:spPr>
              <a:xfrm>
                <a:off x="2190328" y="2765680"/>
                <a:ext cx="10001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Xét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hai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biểu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thức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A2D67C-AE93-C3EB-C30C-D070FE9FF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328" y="2765680"/>
                <a:ext cx="10001672" cy="577850"/>
              </a:xfrm>
              <a:prstGeom prst="rect">
                <a:avLst/>
              </a:prstGeom>
              <a:blipFill>
                <a:blip r:embed="rId8"/>
                <a:stretch>
                  <a:fillRect l="-48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59AA6-52FE-33A5-3AD7-577F7200F797}"/>
              </a:ext>
            </a:extLst>
          </p:cNvPr>
          <p:cNvSpPr/>
          <p:nvPr/>
        </p:nvSpPr>
        <p:spPr>
          <a:xfrm>
            <a:off x="4268416" y="1256191"/>
            <a:ext cx="3655167" cy="654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EB4A6-9B1F-5B1F-8679-CF78E8148C51}"/>
              </a:ext>
            </a:extLst>
          </p:cNvPr>
          <p:cNvGrpSpPr/>
          <p:nvPr/>
        </p:nvGrpSpPr>
        <p:grpSpPr>
          <a:xfrm>
            <a:off x="1549881" y="2093904"/>
            <a:ext cx="7305010" cy="507831"/>
            <a:chOff x="4067047" y="1092852"/>
            <a:chExt cx="5478757" cy="3808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60807329-8EFE-CD12-233B-B7817AFC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14" y="1092852"/>
              <a:ext cx="4788090" cy="38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</a:rPr>
                <a:t> 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0" i="1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5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HĐ1</a:t>
              </a:r>
              <a:r>
                <a:rPr kumimoji="0" lang="en-US" alt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.</a:t>
              </a:r>
              <a:endPara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mbria Math" panose="0204050305040603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333FAA-770E-EA55-2F4F-8917F2966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047" y="1097340"/>
              <a:ext cx="690666" cy="3718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A91BB1-B521-20C1-0439-5F920AFBDA28}"/>
                  </a:ext>
                </a:extLst>
              </p:cNvPr>
              <p:cNvSpPr/>
              <p:nvPr/>
            </p:nvSpPr>
            <p:spPr>
              <a:xfrm>
                <a:off x="2206290" y="3799183"/>
                <a:ext cx="9575521" cy="2663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[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(−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)]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(−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(−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4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A91BB1-B521-20C1-0439-5F920AFBD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90" y="3799183"/>
                <a:ext cx="9575521" cy="2663037"/>
              </a:xfrm>
              <a:prstGeom prst="rect">
                <a:avLst/>
              </a:prstGeom>
              <a:blipFill>
                <a:blip r:embed="rId5"/>
                <a:stretch>
                  <a:fillRect l="-1018" b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74EB1FA-4141-6C4C-3BEA-97F81131E85D}"/>
              </a:ext>
            </a:extLst>
          </p:cNvPr>
          <p:cNvGrpSpPr/>
          <p:nvPr/>
        </p:nvGrpSpPr>
        <p:grpSpPr>
          <a:xfrm>
            <a:off x="688376" y="3451566"/>
            <a:ext cx="1723009" cy="949515"/>
            <a:chOff x="8403160" y="4587776"/>
            <a:chExt cx="1263473" cy="8236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461C35-565F-7B5C-7ECC-D2D5F860D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553" y="4587776"/>
              <a:ext cx="962685" cy="823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DC681-C003-9274-247A-E8A28C7CA69E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5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  <a:defRPr/>
              </a:pPr>
              <a:r>
                <a:rPr lang="en-US" sz="2800" b="1" kern="1200" dirty="0" err="1">
                  <a:solidFill>
                    <a:prstClr val="black"/>
                  </a:solidFill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Giải</a:t>
              </a:r>
              <a:endPara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E0238E-3C22-B2C1-489F-3CE25BD1E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693" y="4585845"/>
            <a:ext cx="4061016" cy="2284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D7684E-73F8-C6E1-2244-EBD1C1F96C0A}"/>
              </a:ext>
            </a:extLst>
          </p:cNvPr>
          <p:cNvSpPr/>
          <p:nvPr/>
        </p:nvSpPr>
        <p:spPr>
          <a:xfrm>
            <a:off x="1256534" y="2803107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D9DC91-E4C2-2C2B-3261-3C76DB71E05C}"/>
                  </a:ext>
                </a:extLst>
              </p:cNvPr>
              <p:cNvSpPr/>
              <p:nvPr/>
            </p:nvSpPr>
            <p:spPr>
              <a:xfrm>
                <a:off x="2206292" y="2725331"/>
                <a:ext cx="10001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Xét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hai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biểu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thức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4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 kern="1200">
                        <a:latin typeface="UTM Avo" panose="0204060305050602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D9DC91-E4C2-2C2B-3261-3C76DB71E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92" y="2725331"/>
                <a:ext cx="10001672" cy="577850"/>
              </a:xfrm>
              <a:prstGeom prst="rect">
                <a:avLst/>
              </a:prstGeom>
              <a:blipFill>
                <a:blip r:embed="rId8"/>
                <a:stretch>
                  <a:fillRect l="-548" b="-2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1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6">
            <a:extLst>
              <a:ext uri="{FF2B5EF4-FFF2-40B4-BE49-F238E27FC236}">
                <a16:creationId xmlns:a16="http://schemas.microsoft.com/office/drawing/2014/main" id="{47F7CC8B-3E0F-DA79-5AF9-32E3F9BD3459}"/>
              </a:ext>
            </a:extLst>
          </p:cNvPr>
          <p:cNvSpPr/>
          <p:nvPr/>
        </p:nvSpPr>
        <p:spPr>
          <a:xfrm>
            <a:off x="4716217" y="1828252"/>
            <a:ext cx="2759565" cy="1009325"/>
          </a:xfrm>
          <a:prstGeom prst="wave">
            <a:avLst>
              <a:gd name="adj1" fmla="val 12500"/>
              <a:gd name="adj2" fmla="val -3853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C6FABD-8FDE-8CB5-EBED-722524E23E44}"/>
                  </a:ext>
                </a:extLst>
              </p:cNvPr>
              <p:cNvSpPr/>
              <p:nvPr/>
            </p:nvSpPr>
            <p:spPr>
              <a:xfrm>
                <a:off x="850611" y="3041665"/>
                <a:ext cx="10577433" cy="121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600"/>
                  </a:spcAft>
                  <a:buClrTx/>
                  <a:defRPr/>
                </a:pP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6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C6FABD-8FDE-8CB5-EBED-722524E23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1" y="3041665"/>
                <a:ext cx="10577433" cy="1215076"/>
              </a:xfrm>
              <a:prstGeom prst="rect">
                <a:avLst/>
              </a:prstGeom>
              <a:blipFill>
                <a:blip r:embed="rId4"/>
                <a:stretch>
                  <a:fillRect l="-1037" r="-1037" b="-1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AC184DB-74DD-B399-A012-D184463AA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" y="4367477"/>
            <a:ext cx="1699635" cy="249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7">
                <a:extLst>
                  <a:ext uri="{FF2B5EF4-FFF2-40B4-BE49-F238E27FC236}">
                    <a16:creationId xmlns:a16="http://schemas.microsoft.com/office/drawing/2014/main" id="{768386C4-A408-CC2F-CA57-1D341C957800}"/>
                  </a:ext>
                </a:extLst>
              </p:cNvPr>
              <p:cNvSpPr/>
              <p:nvPr/>
            </p:nvSpPr>
            <p:spPr>
              <a:xfrm>
                <a:off x="293261" y="3025475"/>
                <a:ext cx="11605477" cy="133618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hai biểu thức 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nhận giá trị như nhau với mọi giá trị của biến thì ta nói 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</a:t>
                </a:r>
                <a:r>
                  <a:rPr lang="nl-NL" sz="2600" i="1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nhất thức </a:t>
                </a:r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nl-NL" sz="2600" i="1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hằng đẳng thức</a:t>
                </a:r>
                <a:r>
                  <a:rPr lang="nl-NL" sz="26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7">
                <a:extLst>
                  <a:ext uri="{FF2B5EF4-FFF2-40B4-BE49-F238E27FC236}">
                    <a16:creationId xmlns:a16="http://schemas.microsoft.com/office/drawing/2014/main" id="{768386C4-A408-CC2F-CA57-1D341C957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1" y="3025475"/>
                <a:ext cx="11605477" cy="1336182"/>
              </a:xfrm>
              <a:prstGeom prst="roundRect">
                <a:avLst/>
              </a:prstGeom>
              <a:blipFill>
                <a:blip r:embed="rId4"/>
                <a:stretch>
                  <a:fillRect l="-262" r="-262" b="-5830"/>
                </a:stretch>
              </a:blip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6">
            <a:extLst>
              <a:ext uri="{FF2B5EF4-FFF2-40B4-BE49-F238E27FC236}">
                <a16:creationId xmlns:a16="http://schemas.microsoft.com/office/drawing/2014/main" id="{51BB69E3-2CBB-1CAC-A704-6811595A680C}"/>
              </a:ext>
            </a:extLst>
          </p:cNvPr>
          <p:cNvSpPr/>
          <p:nvPr/>
        </p:nvSpPr>
        <p:spPr>
          <a:xfrm>
            <a:off x="0" y="2026481"/>
            <a:ext cx="2759565" cy="746103"/>
          </a:xfrm>
          <a:prstGeom prst="homePlate">
            <a:avLst/>
          </a:prstGeom>
          <a:solidFill>
            <a:srgbClr val="DDF6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AD90F-AFB1-A662-C89B-AC8CF7A69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168437" y="4660831"/>
            <a:ext cx="3906077" cy="21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1582</Words>
  <Application>Microsoft Office PowerPoint</Application>
  <PresentationFormat>Widescreen</PresentationFormat>
  <Paragraphs>146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UTM Avo</vt:lpstr>
      <vt:lpstr>Cambria Math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2023-11-28T09:31:40Z</dcterms:created>
  <dcterms:modified xsi:type="dcterms:W3CDTF">2024-01-11T09:58:02Z</dcterms:modified>
</cp:coreProperties>
</file>