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7"/>
  </p:notesMasterIdLst>
  <p:sldIdLst>
    <p:sldId id="259" r:id="rId2"/>
    <p:sldId id="295" r:id="rId3"/>
    <p:sldId id="327" r:id="rId4"/>
    <p:sldId id="292" r:id="rId5"/>
    <p:sldId id="297" r:id="rId6"/>
    <p:sldId id="298" r:id="rId7"/>
    <p:sldId id="330" r:id="rId8"/>
    <p:sldId id="344" r:id="rId9"/>
    <p:sldId id="345" r:id="rId10"/>
    <p:sldId id="343" r:id="rId11"/>
    <p:sldId id="348" r:id="rId12"/>
    <p:sldId id="349" r:id="rId13"/>
    <p:sldId id="350" r:id="rId14"/>
    <p:sldId id="329" r:id="rId15"/>
    <p:sldId id="352" r:id="rId16"/>
    <p:sldId id="353" r:id="rId17"/>
    <p:sldId id="354" r:id="rId18"/>
    <p:sldId id="355" r:id="rId19"/>
    <p:sldId id="351" r:id="rId20"/>
    <p:sldId id="332" r:id="rId21"/>
    <p:sldId id="334" r:id="rId22"/>
    <p:sldId id="336" r:id="rId23"/>
    <p:sldId id="337" r:id="rId24"/>
    <p:sldId id="312" r:id="rId25"/>
    <p:sldId id="313" r:id="rId26"/>
    <p:sldId id="314" r:id="rId27"/>
    <p:sldId id="315" r:id="rId28"/>
    <p:sldId id="340" r:id="rId29"/>
    <p:sldId id="341" r:id="rId30"/>
    <p:sldId id="317" r:id="rId31"/>
    <p:sldId id="342" r:id="rId32"/>
    <p:sldId id="324" r:id="rId33"/>
    <p:sldId id="326" r:id="rId34"/>
    <p:sldId id="325" r:id="rId35"/>
    <p:sldId id="274"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PT Sans" panose="020B0604020202020204" charset="0"/>
      <p:regular r:id="rId42"/>
      <p:bold r:id="rId43"/>
      <p:italic r:id="rId44"/>
      <p:boldItalic r:id="rId45"/>
    </p:embeddedFont>
    <p:embeddedFont>
      <p:font typeface="Ubuntu" panose="020B0604020202020204" charset="0"/>
      <p:regular r:id="rId46"/>
      <p:bold r:id="rId47"/>
      <p:italic r:id="rId48"/>
      <p:boldItalic r:id="rId49"/>
    </p:embeddedFont>
    <p:embeddedFont>
      <p:font typeface="Ruda Black" panose="020B0604020202020204" charset="0"/>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FFFFCC"/>
    <a:srgbClr val="FFF5EF"/>
    <a:srgbClr val="EBE8FE"/>
    <a:srgbClr val="FFF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0E7591-1FC0-4D97-9FC7-D525C2F79518}">
  <a:tblStyle styleId="{870E7591-1FC0-4D97-9FC7-D525C2F79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2" autoAdjust="0"/>
    <p:restoredTop sz="94343" autoAdjust="0"/>
  </p:normalViewPr>
  <p:slideViewPr>
    <p:cSldViewPr snapToGrid="0">
      <p:cViewPr varScale="1">
        <p:scale>
          <a:sx n="89" d="100"/>
          <a:sy n="89"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bc263f502_0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1bc263f502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1bc263f502_0_2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1bc263f502_0_2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bc263f502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bc263f502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0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06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68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2937d05419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2937d05419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2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1bc263f502_0_2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1bc263f502_0_2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50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1bc263f502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1bc263f502_0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4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6425" y="198325"/>
            <a:ext cx="8731151" cy="4735174"/>
            <a:chOff x="206425" y="198325"/>
            <a:chExt cx="8731151" cy="4735174"/>
          </a:xfrm>
        </p:grpSpPr>
        <p:sp>
          <p:nvSpPr>
            <p:cNvPr id="10" name="Google Shape;10;p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06425" y="198325"/>
              <a:ext cx="8731151" cy="236321"/>
              <a:chOff x="206425" y="198325"/>
              <a:chExt cx="8731151" cy="236321"/>
            </a:xfrm>
          </p:grpSpPr>
          <p:sp>
            <p:nvSpPr>
              <p:cNvPr id="12" name="Google Shape;12;p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6;p2"/>
          <p:cNvSpPr txBox="1">
            <a:spLocks noGrp="1"/>
          </p:cNvSpPr>
          <p:nvPr>
            <p:ph type="ctrTitle"/>
          </p:nvPr>
        </p:nvSpPr>
        <p:spPr>
          <a:xfrm>
            <a:off x="722748" y="1269756"/>
            <a:ext cx="4681800" cy="24012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5688773" y="3495726"/>
            <a:ext cx="2283900" cy="738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367"/>
        <p:cNvGrpSpPr/>
        <p:nvPr/>
      </p:nvGrpSpPr>
      <p:grpSpPr>
        <a:xfrm>
          <a:off x="0" y="0"/>
          <a:ext cx="0" cy="0"/>
          <a:chOff x="0" y="0"/>
          <a:chExt cx="0" cy="0"/>
        </a:xfrm>
      </p:grpSpPr>
      <p:grpSp>
        <p:nvGrpSpPr>
          <p:cNvPr id="368" name="Google Shape;368;p32"/>
          <p:cNvGrpSpPr/>
          <p:nvPr/>
        </p:nvGrpSpPr>
        <p:grpSpPr>
          <a:xfrm>
            <a:off x="206425" y="198325"/>
            <a:ext cx="8731151" cy="4735174"/>
            <a:chOff x="206425" y="198325"/>
            <a:chExt cx="8731151" cy="4735174"/>
          </a:xfrm>
        </p:grpSpPr>
        <p:sp>
          <p:nvSpPr>
            <p:cNvPr id="369" name="Google Shape;369;p3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2"/>
            <p:cNvGrpSpPr/>
            <p:nvPr/>
          </p:nvGrpSpPr>
          <p:grpSpPr>
            <a:xfrm>
              <a:off x="206425" y="198325"/>
              <a:ext cx="8731151" cy="236321"/>
              <a:chOff x="206425" y="198325"/>
              <a:chExt cx="8731151" cy="236321"/>
            </a:xfrm>
          </p:grpSpPr>
          <p:sp>
            <p:nvSpPr>
              <p:cNvPr id="371" name="Google Shape;371;p3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2"/>
          <p:cNvGrpSpPr/>
          <p:nvPr/>
        </p:nvGrpSpPr>
        <p:grpSpPr>
          <a:xfrm>
            <a:off x="3129871" y="631356"/>
            <a:ext cx="5300872" cy="3336927"/>
            <a:chOff x="507099" y="430158"/>
            <a:chExt cx="5300872" cy="3336927"/>
          </a:xfrm>
        </p:grpSpPr>
        <p:sp>
          <p:nvSpPr>
            <p:cNvPr id="376" name="Google Shape;376;p32"/>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32"/>
            <p:cNvGrpSpPr/>
            <p:nvPr/>
          </p:nvGrpSpPr>
          <p:grpSpPr>
            <a:xfrm>
              <a:off x="507099" y="430158"/>
              <a:ext cx="5300871" cy="341077"/>
              <a:chOff x="3636724" y="198325"/>
              <a:chExt cx="5300871" cy="341077"/>
            </a:xfrm>
          </p:grpSpPr>
          <p:sp>
            <p:nvSpPr>
              <p:cNvPr id="378" name="Google Shape;378;p32"/>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32"/>
          <p:cNvSpPr/>
          <p:nvPr/>
        </p:nvSpPr>
        <p:spPr>
          <a:xfrm flipH="1">
            <a:off x="413222" y="3126251"/>
            <a:ext cx="3199996" cy="147785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txBox="1">
            <a:spLocks noGrp="1"/>
          </p:cNvSpPr>
          <p:nvPr>
            <p:ph type="title"/>
          </p:nvPr>
        </p:nvSpPr>
        <p:spPr>
          <a:xfrm>
            <a:off x="3900813" y="1183250"/>
            <a:ext cx="37590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latin typeface="Arial" panose="020B0604020202020204" pitchFamily="34" charset="0"/>
                <a:cs typeface="Arial" panose="020B0604020202020204" pitchFamily="34" charset="0"/>
              </a:defRPr>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384" name="Google Shape;384;p32"/>
          <p:cNvSpPr txBox="1">
            <a:spLocks noGrp="1"/>
          </p:cNvSpPr>
          <p:nvPr>
            <p:ph type="title" idx="2"/>
          </p:nvPr>
        </p:nvSpPr>
        <p:spPr>
          <a:xfrm>
            <a:off x="4064613" y="2137550"/>
            <a:ext cx="3431400" cy="151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5" name="Google Shape;385;p32"/>
          <p:cNvSpPr txBox="1"/>
          <p:nvPr/>
        </p:nvSpPr>
        <p:spPr>
          <a:xfrm>
            <a:off x="712570" y="3403476"/>
            <a:ext cx="2601300" cy="923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Arial" panose="020B0604020202020204" pitchFamily="34" charset="0"/>
                <a:ea typeface="Ubuntu"/>
                <a:cs typeface="Arial" panose="020B0604020202020204" pitchFamily="34" charset="0"/>
                <a:sym typeface="Ubuntu"/>
              </a:rPr>
              <a:t>CREDITS: This presentation template was created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Arial" panose="020B0604020202020204" pitchFamily="34" charset="0"/>
                <a:ea typeface="Ubuntu"/>
                <a:cs typeface="Arial" panose="020B0604020202020204" pitchFamily="34" charset="0"/>
                <a:sym typeface="Ubuntu"/>
              </a:rPr>
              <a:t>, including icons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Arial" panose="020B0604020202020204" pitchFamily="34" charset="0"/>
                <a:ea typeface="Ubuntu"/>
                <a:cs typeface="Arial" panose="020B0604020202020204" pitchFamily="34" charset="0"/>
                <a:sym typeface="Ubuntu"/>
              </a:rPr>
              <a:t>, and infographics &amp; images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b="1">
                <a:solidFill>
                  <a:schemeClr val="dk1"/>
                </a:solidFill>
                <a:latin typeface="Arial" panose="020B0604020202020204" pitchFamily="34" charset="0"/>
                <a:ea typeface="Ubuntu"/>
                <a:cs typeface="Arial" panose="020B0604020202020204" pitchFamily="34" charset="0"/>
                <a:sym typeface="Ubuntu"/>
              </a:rPr>
              <a:t> </a:t>
            </a:r>
            <a:endParaRPr sz="1200" b="1">
              <a:solidFill>
                <a:schemeClr val="dk1"/>
              </a:solidFill>
              <a:latin typeface="Arial" panose="020B0604020202020204" pitchFamily="34" charset="0"/>
              <a:ea typeface="Ubuntu"/>
              <a:cs typeface="Arial" panose="020B0604020202020204" pitchFamily="34" charset="0"/>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86"/>
        <p:cNvGrpSpPr/>
        <p:nvPr/>
      </p:nvGrpSpPr>
      <p:grpSpPr>
        <a:xfrm>
          <a:off x="0" y="0"/>
          <a:ext cx="0" cy="0"/>
          <a:chOff x="0" y="0"/>
          <a:chExt cx="0" cy="0"/>
        </a:xfrm>
      </p:grpSpPr>
      <p:grpSp>
        <p:nvGrpSpPr>
          <p:cNvPr id="387" name="Google Shape;387;p33"/>
          <p:cNvGrpSpPr/>
          <p:nvPr/>
        </p:nvGrpSpPr>
        <p:grpSpPr>
          <a:xfrm>
            <a:off x="206425" y="198325"/>
            <a:ext cx="8731151" cy="4735174"/>
            <a:chOff x="206425" y="198325"/>
            <a:chExt cx="8731151" cy="4735174"/>
          </a:xfrm>
        </p:grpSpPr>
        <p:sp>
          <p:nvSpPr>
            <p:cNvPr id="388" name="Google Shape;388;p3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33"/>
            <p:cNvGrpSpPr/>
            <p:nvPr/>
          </p:nvGrpSpPr>
          <p:grpSpPr>
            <a:xfrm>
              <a:off x="206425" y="198325"/>
              <a:ext cx="8731151" cy="236321"/>
              <a:chOff x="206425" y="198325"/>
              <a:chExt cx="8731151" cy="236321"/>
            </a:xfrm>
          </p:grpSpPr>
          <p:sp>
            <p:nvSpPr>
              <p:cNvPr id="390" name="Google Shape;390;p3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4" name="Google Shape;394;p33"/>
          <p:cNvGrpSpPr/>
          <p:nvPr/>
        </p:nvGrpSpPr>
        <p:grpSpPr>
          <a:xfrm>
            <a:off x="1167300" y="4604100"/>
            <a:ext cx="1831842" cy="786371"/>
            <a:chOff x="1167300" y="4604100"/>
            <a:chExt cx="1831842" cy="786371"/>
          </a:xfrm>
        </p:grpSpPr>
        <p:sp>
          <p:nvSpPr>
            <p:cNvPr id="395" name="Google Shape;395;p33"/>
            <p:cNvSpPr/>
            <p:nvPr/>
          </p:nvSpPr>
          <p:spPr>
            <a:xfrm>
              <a:off x="1167300" y="4604100"/>
              <a:ext cx="1831842" cy="786371"/>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3"/>
            <p:cNvGrpSpPr/>
            <p:nvPr/>
          </p:nvGrpSpPr>
          <p:grpSpPr>
            <a:xfrm>
              <a:off x="2443472" y="4741302"/>
              <a:ext cx="410731" cy="87950"/>
              <a:chOff x="8284467" y="301559"/>
              <a:chExt cx="528203" cy="113090"/>
            </a:xfrm>
          </p:grpSpPr>
          <p:sp>
            <p:nvSpPr>
              <p:cNvPr id="397" name="Google Shape;397;p3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33"/>
          <p:cNvSpPr/>
          <p:nvPr/>
        </p:nvSpPr>
        <p:spPr>
          <a:xfrm>
            <a:off x="8624140" y="181876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25333" y="4410350"/>
            <a:ext cx="1982244" cy="786371"/>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4730715" y="452531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6"/>
        <p:cNvGrpSpPr/>
        <p:nvPr/>
      </p:nvGrpSpPr>
      <p:grpSpPr>
        <a:xfrm>
          <a:off x="0" y="0"/>
          <a:ext cx="0" cy="0"/>
          <a:chOff x="0" y="0"/>
          <a:chExt cx="0" cy="0"/>
        </a:xfrm>
      </p:grpSpPr>
      <p:grpSp>
        <p:nvGrpSpPr>
          <p:cNvPr id="207" name="Google Shape;207;p24"/>
          <p:cNvGrpSpPr/>
          <p:nvPr/>
        </p:nvGrpSpPr>
        <p:grpSpPr>
          <a:xfrm>
            <a:off x="206425" y="198325"/>
            <a:ext cx="8731151" cy="4735174"/>
            <a:chOff x="206425" y="198325"/>
            <a:chExt cx="8731151" cy="4735174"/>
          </a:xfrm>
        </p:grpSpPr>
        <p:sp>
          <p:nvSpPr>
            <p:cNvPr id="208" name="Google Shape;208;p24"/>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4"/>
            <p:cNvGrpSpPr/>
            <p:nvPr/>
          </p:nvGrpSpPr>
          <p:grpSpPr>
            <a:xfrm>
              <a:off x="206425" y="198325"/>
              <a:ext cx="8731151" cy="236321"/>
              <a:chOff x="206425" y="198325"/>
              <a:chExt cx="8731151" cy="236321"/>
            </a:xfrm>
          </p:grpSpPr>
          <p:sp>
            <p:nvSpPr>
              <p:cNvPr id="210" name="Google Shape;210;p24"/>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 name="Google Shape;214;p24"/>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5" name="Google Shape;215;p24"/>
          <p:cNvSpPr txBox="1">
            <a:spLocks noGrp="1"/>
          </p:cNvSpPr>
          <p:nvPr>
            <p:ph type="title" idx="2"/>
          </p:nvPr>
        </p:nvSpPr>
        <p:spPr>
          <a:xfrm>
            <a:off x="154987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4"/>
          <p:cNvSpPr txBox="1">
            <a:spLocks noGrp="1"/>
          </p:cNvSpPr>
          <p:nvPr>
            <p:ph type="subTitle" idx="1"/>
          </p:nvPr>
        </p:nvSpPr>
        <p:spPr>
          <a:xfrm>
            <a:off x="154987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4"/>
          <p:cNvSpPr txBox="1">
            <a:spLocks noGrp="1"/>
          </p:cNvSpPr>
          <p:nvPr>
            <p:ph type="title" idx="3"/>
          </p:nvPr>
        </p:nvSpPr>
        <p:spPr>
          <a:xfrm>
            <a:off x="507052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4"/>
          <p:cNvSpPr txBox="1">
            <a:spLocks noGrp="1"/>
          </p:cNvSpPr>
          <p:nvPr>
            <p:ph type="subTitle" idx="4"/>
          </p:nvPr>
        </p:nvSpPr>
        <p:spPr>
          <a:xfrm>
            <a:off x="507052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843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206425" y="198325"/>
            <a:ext cx="8731151" cy="4735174"/>
            <a:chOff x="206425" y="198325"/>
            <a:chExt cx="8731151" cy="4735174"/>
          </a:xfrm>
        </p:grpSpPr>
        <p:sp>
          <p:nvSpPr>
            <p:cNvPr id="20" name="Google Shape;20;p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206425" y="198325"/>
              <a:ext cx="8731151" cy="236321"/>
              <a:chOff x="206425" y="198325"/>
              <a:chExt cx="8731151" cy="236321"/>
            </a:xfrm>
          </p:grpSpPr>
          <p:sp>
            <p:nvSpPr>
              <p:cNvPr id="22" name="Google Shape;22;p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4241961" y="1871950"/>
            <a:ext cx="28725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2029550" y="1739288"/>
            <a:ext cx="1828800" cy="1828800"/>
          </a:xfrm>
          <a:prstGeom prst="rect">
            <a:avLst/>
          </a:prstGeom>
          <a:solidFill>
            <a:schemeClr val="accent1"/>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4241950" y="2722047"/>
            <a:ext cx="2872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624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grpSp>
        <p:nvGrpSpPr>
          <p:cNvPr id="70" name="Google Shape;70;p8"/>
          <p:cNvGrpSpPr/>
          <p:nvPr/>
        </p:nvGrpSpPr>
        <p:grpSpPr>
          <a:xfrm>
            <a:off x="206425" y="198325"/>
            <a:ext cx="8731151" cy="4735174"/>
            <a:chOff x="206425" y="198325"/>
            <a:chExt cx="8731151" cy="4735174"/>
          </a:xfrm>
        </p:grpSpPr>
        <p:sp>
          <p:nvSpPr>
            <p:cNvPr id="71" name="Google Shape;71;p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8"/>
            <p:cNvGrpSpPr/>
            <p:nvPr/>
          </p:nvGrpSpPr>
          <p:grpSpPr>
            <a:xfrm>
              <a:off x="206425" y="198325"/>
              <a:ext cx="8731151" cy="236321"/>
              <a:chOff x="206425" y="198325"/>
              <a:chExt cx="8731151" cy="236321"/>
            </a:xfrm>
          </p:grpSpPr>
          <p:sp>
            <p:nvSpPr>
              <p:cNvPr id="73" name="Google Shape;73;p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Google Shape;77;p8"/>
          <p:cNvSpPr txBox="1">
            <a:spLocks noGrp="1"/>
          </p:cNvSpPr>
          <p:nvPr>
            <p:ph type="title"/>
          </p:nvPr>
        </p:nvSpPr>
        <p:spPr>
          <a:xfrm>
            <a:off x="2324000" y="1555800"/>
            <a:ext cx="44961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255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3749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grpSp>
        <p:nvGrpSpPr>
          <p:cNvPr id="40" name="Google Shape;40;p5"/>
          <p:cNvGrpSpPr/>
          <p:nvPr/>
        </p:nvGrpSpPr>
        <p:grpSpPr>
          <a:xfrm>
            <a:off x="206425" y="198325"/>
            <a:ext cx="8731151" cy="4735174"/>
            <a:chOff x="206425" y="198325"/>
            <a:chExt cx="8731151" cy="4735174"/>
          </a:xfrm>
        </p:grpSpPr>
        <p:sp>
          <p:nvSpPr>
            <p:cNvPr id="41" name="Google Shape;41;p5"/>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5"/>
            <p:cNvGrpSpPr/>
            <p:nvPr/>
          </p:nvGrpSpPr>
          <p:grpSpPr>
            <a:xfrm>
              <a:off x="206425" y="198325"/>
              <a:ext cx="8731151" cy="236321"/>
              <a:chOff x="206425" y="198325"/>
              <a:chExt cx="8731151" cy="236321"/>
            </a:xfrm>
          </p:grpSpPr>
          <p:sp>
            <p:nvSpPr>
              <p:cNvPr id="43" name="Google Shape;43;p5"/>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5"/>
          <p:cNvSpPr txBox="1">
            <a:spLocks noGrp="1"/>
          </p:cNvSpPr>
          <p:nvPr>
            <p:ph type="title"/>
          </p:nvPr>
        </p:nvSpPr>
        <p:spPr>
          <a:xfrm>
            <a:off x="713275" y="521225"/>
            <a:ext cx="7717500" cy="740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8" name="Google Shape;48;p5"/>
          <p:cNvSpPr txBox="1">
            <a:spLocks noGrp="1"/>
          </p:cNvSpPr>
          <p:nvPr>
            <p:ph type="title" idx="2"/>
          </p:nvPr>
        </p:nvSpPr>
        <p:spPr>
          <a:xfrm>
            <a:off x="1576387"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 name="Google Shape;49;p5"/>
          <p:cNvSpPr txBox="1">
            <a:spLocks noGrp="1"/>
          </p:cNvSpPr>
          <p:nvPr>
            <p:ph type="subTitle" idx="1"/>
          </p:nvPr>
        </p:nvSpPr>
        <p:spPr>
          <a:xfrm>
            <a:off x="1576387"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title" idx="3"/>
          </p:nvPr>
        </p:nvSpPr>
        <p:spPr>
          <a:xfrm>
            <a:off x="4804913"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 name="Google Shape;51;p5"/>
          <p:cNvSpPr txBox="1">
            <a:spLocks noGrp="1"/>
          </p:cNvSpPr>
          <p:nvPr>
            <p:ph type="subTitle" idx="4"/>
          </p:nvPr>
        </p:nvSpPr>
        <p:spPr>
          <a:xfrm>
            <a:off x="4804913"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grpSp>
        <p:nvGrpSpPr>
          <p:cNvPr id="88" name="Google Shape;88;p11"/>
          <p:cNvGrpSpPr/>
          <p:nvPr/>
        </p:nvGrpSpPr>
        <p:grpSpPr>
          <a:xfrm>
            <a:off x="206425" y="198325"/>
            <a:ext cx="8731151" cy="4735174"/>
            <a:chOff x="206425" y="198325"/>
            <a:chExt cx="8731151" cy="4735174"/>
          </a:xfrm>
        </p:grpSpPr>
        <p:sp>
          <p:nvSpPr>
            <p:cNvPr id="89" name="Google Shape;89;p11"/>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1"/>
            <p:cNvGrpSpPr/>
            <p:nvPr/>
          </p:nvGrpSpPr>
          <p:grpSpPr>
            <a:xfrm>
              <a:off x="206425" y="198325"/>
              <a:ext cx="8731151" cy="236321"/>
              <a:chOff x="206425" y="198325"/>
              <a:chExt cx="8731151" cy="236321"/>
            </a:xfrm>
          </p:grpSpPr>
          <p:sp>
            <p:nvSpPr>
              <p:cNvPr id="91" name="Google Shape;91;p11"/>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 name="Google Shape;95;p11"/>
          <p:cNvSpPr txBox="1">
            <a:spLocks noGrp="1"/>
          </p:cNvSpPr>
          <p:nvPr>
            <p:ph type="title" hasCustomPrompt="1"/>
          </p:nvPr>
        </p:nvSpPr>
        <p:spPr>
          <a:xfrm>
            <a:off x="1912062" y="1289375"/>
            <a:ext cx="53199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11"/>
          <p:cNvSpPr txBox="1">
            <a:spLocks noGrp="1"/>
          </p:cNvSpPr>
          <p:nvPr>
            <p:ph type="subTitle" idx="1"/>
          </p:nvPr>
        </p:nvSpPr>
        <p:spPr>
          <a:xfrm>
            <a:off x="1912038" y="3252875"/>
            <a:ext cx="53199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
        <p:cNvGrpSpPr/>
        <p:nvPr/>
      </p:nvGrpSpPr>
      <p:grpSpPr>
        <a:xfrm>
          <a:off x="0" y="0"/>
          <a:ext cx="0" cy="0"/>
          <a:chOff x="0" y="0"/>
          <a:chExt cx="0" cy="0"/>
        </a:xfrm>
      </p:grpSpPr>
      <p:grpSp>
        <p:nvGrpSpPr>
          <p:cNvPr id="154" name="Google Shape;154;p17"/>
          <p:cNvGrpSpPr/>
          <p:nvPr/>
        </p:nvGrpSpPr>
        <p:grpSpPr>
          <a:xfrm>
            <a:off x="206425" y="198325"/>
            <a:ext cx="8731151" cy="4735174"/>
            <a:chOff x="206425" y="198325"/>
            <a:chExt cx="8731151" cy="4735174"/>
          </a:xfrm>
        </p:grpSpPr>
        <p:sp>
          <p:nvSpPr>
            <p:cNvPr id="155" name="Google Shape;155;p17"/>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7"/>
            <p:cNvGrpSpPr/>
            <p:nvPr/>
          </p:nvGrpSpPr>
          <p:grpSpPr>
            <a:xfrm>
              <a:off x="206425" y="198325"/>
              <a:ext cx="8731151" cy="236321"/>
              <a:chOff x="206425" y="198325"/>
              <a:chExt cx="8731151" cy="236321"/>
            </a:xfrm>
          </p:grpSpPr>
          <p:sp>
            <p:nvSpPr>
              <p:cNvPr id="157" name="Google Shape;157;p17"/>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 name="Google Shape;161;p17"/>
          <p:cNvSpPr txBox="1">
            <a:spLocks noGrp="1"/>
          </p:cNvSpPr>
          <p:nvPr>
            <p:ph type="title"/>
          </p:nvPr>
        </p:nvSpPr>
        <p:spPr>
          <a:xfrm>
            <a:off x="2459125" y="1417338"/>
            <a:ext cx="4225800" cy="129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62" name="Google Shape;162;p17"/>
          <p:cNvSpPr txBox="1">
            <a:spLocks noGrp="1"/>
          </p:cNvSpPr>
          <p:nvPr>
            <p:ph type="subTitle" idx="1"/>
          </p:nvPr>
        </p:nvSpPr>
        <p:spPr>
          <a:xfrm>
            <a:off x="2459100" y="2710338"/>
            <a:ext cx="4225800" cy="101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177"/>
        <p:cNvGrpSpPr/>
        <p:nvPr/>
      </p:nvGrpSpPr>
      <p:grpSpPr>
        <a:xfrm>
          <a:off x="0" y="0"/>
          <a:ext cx="0" cy="0"/>
          <a:chOff x="0" y="0"/>
          <a:chExt cx="0" cy="0"/>
        </a:xfrm>
      </p:grpSpPr>
      <p:sp>
        <p:nvSpPr>
          <p:cNvPr id="178" name="Google Shape;178;p20"/>
          <p:cNvSpPr txBox="1">
            <a:spLocks noGrp="1"/>
          </p:cNvSpPr>
          <p:nvPr>
            <p:ph type="subTitle" idx="1"/>
          </p:nvPr>
        </p:nvSpPr>
        <p:spPr>
          <a:xfrm>
            <a:off x="5202999" y="2809713"/>
            <a:ext cx="27888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0"/>
          <p:cNvSpPr txBox="1">
            <a:spLocks noGrp="1"/>
          </p:cNvSpPr>
          <p:nvPr>
            <p:ph type="title"/>
          </p:nvPr>
        </p:nvSpPr>
        <p:spPr>
          <a:xfrm>
            <a:off x="5202999" y="1516713"/>
            <a:ext cx="27888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80"/>
        <p:cNvGrpSpPr/>
        <p:nvPr/>
      </p:nvGrpSpPr>
      <p:grpSpPr>
        <a:xfrm>
          <a:off x="0" y="0"/>
          <a:ext cx="0" cy="0"/>
          <a:chOff x="0" y="0"/>
          <a:chExt cx="0" cy="0"/>
        </a:xfrm>
      </p:grpSpPr>
      <p:sp>
        <p:nvSpPr>
          <p:cNvPr id="181" name="Google Shape;181;p21"/>
          <p:cNvSpPr txBox="1">
            <a:spLocks noGrp="1"/>
          </p:cNvSpPr>
          <p:nvPr>
            <p:ph type="subTitle" idx="1"/>
          </p:nvPr>
        </p:nvSpPr>
        <p:spPr>
          <a:xfrm>
            <a:off x="846774" y="2253025"/>
            <a:ext cx="27930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title"/>
          </p:nvPr>
        </p:nvSpPr>
        <p:spPr>
          <a:xfrm>
            <a:off x="846774" y="960025"/>
            <a:ext cx="27930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89"/>
        <p:cNvGrpSpPr/>
        <p:nvPr/>
      </p:nvGrpSpPr>
      <p:grpSpPr>
        <a:xfrm>
          <a:off x="0" y="0"/>
          <a:ext cx="0" cy="0"/>
          <a:chOff x="0" y="0"/>
          <a:chExt cx="0" cy="0"/>
        </a:xfrm>
      </p:grpSpPr>
      <p:grpSp>
        <p:nvGrpSpPr>
          <p:cNvPr id="290" name="Google Shape;290;p28"/>
          <p:cNvGrpSpPr/>
          <p:nvPr/>
        </p:nvGrpSpPr>
        <p:grpSpPr>
          <a:xfrm>
            <a:off x="206425" y="198325"/>
            <a:ext cx="8731151" cy="4735174"/>
            <a:chOff x="206425" y="198325"/>
            <a:chExt cx="8731151" cy="4735174"/>
          </a:xfrm>
        </p:grpSpPr>
        <p:sp>
          <p:nvSpPr>
            <p:cNvPr id="291" name="Google Shape;291;p2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8"/>
            <p:cNvGrpSpPr/>
            <p:nvPr/>
          </p:nvGrpSpPr>
          <p:grpSpPr>
            <a:xfrm>
              <a:off x="206425" y="198325"/>
              <a:ext cx="8731151" cy="236321"/>
              <a:chOff x="206425" y="198325"/>
              <a:chExt cx="8731151" cy="236321"/>
            </a:xfrm>
          </p:grpSpPr>
          <p:sp>
            <p:nvSpPr>
              <p:cNvPr id="293" name="Google Shape;293;p2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Google Shape;297;p28"/>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8" name="Google Shape;298;p28"/>
          <p:cNvSpPr txBox="1">
            <a:spLocks noGrp="1"/>
          </p:cNvSpPr>
          <p:nvPr>
            <p:ph type="title" idx="2"/>
          </p:nvPr>
        </p:nvSpPr>
        <p:spPr>
          <a:xfrm>
            <a:off x="875925" y="3558951"/>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9" name="Google Shape;299;p28"/>
          <p:cNvSpPr txBox="1">
            <a:spLocks noGrp="1"/>
          </p:cNvSpPr>
          <p:nvPr>
            <p:ph type="subTitle" idx="1"/>
          </p:nvPr>
        </p:nvSpPr>
        <p:spPr>
          <a:xfrm>
            <a:off x="8759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8"/>
          <p:cNvSpPr txBox="1">
            <a:spLocks noGrp="1"/>
          </p:cNvSpPr>
          <p:nvPr>
            <p:ph type="title" idx="3"/>
          </p:nvPr>
        </p:nvSpPr>
        <p:spPr>
          <a:xfrm>
            <a:off x="353183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1" name="Google Shape;301;p28"/>
          <p:cNvSpPr txBox="1">
            <a:spLocks noGrp="1"/>
          </p:cNvSpPr>
          <p:nvPr>
            <p:ph type="subTitle" idx="4"/>
          </p:nvPr>
        </p:nvSpPr>
        <p:spPr>
          <a:xfrm>
            <a:off x="3531826"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8"/>
          <p:cNvSpPr txBox="1">
            <a:spLocks noGrp="1"/>
          </p:cNvSpPr>
          <p:nvPr>
            <p:ph type="title" idx="5"/>
          </p:nvPr>
        </p:nvSpPr>
        <p:spPr>
          <a:xfrm>
            <a:off x="618782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3" name="Google Shape;303;p28"/>
          <p:cNvSpPr txBox="1">
            <a:spLocks noGrp="1"/>
          </p:cNvSpPr>
          <p:nvPr>
            <p:ph type="subTitle" idx="6"/>
          </p:nvPr>
        </p:nvSpPr>
        <p:spPr>
          <a:xfrm>
            <a:off x="61878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4" name="Google Shape;304;p28"/>
          <p:cNvSpPr txBox="1">
            <a:spLocks noGrp="1"/>
          </p:cNvSpPr>
          <p:nvPr>
            <p:ph type="title" idx="7"/>
          </p:nvPr>
        </p:nvSpPr>
        <p:spPr>
          <a:xfrm>
            <a:off x="8759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5" name="Google Shape;305;p28"/>
          <p:cNvSpPr txBox="1">
            <a:spLocks noGrp="1"/>
          </p:cNvSpPr>
          <p:nvPr>
            <p:ph type="subTitle" idx="8"/>
          </p:nvPr>
        </p:nvSpPr>
        <p:spPr>
          <a:xfrm>
            <a:off x="875925" y="2271124"/>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28"/>
          <p:cNvSpPr txBox="1">
            <a:spLocks noGrp="1"/>
          </p:cNvSpPr>
          <p:nvPr>
            <p:ph type="title" idx="9"/>
          </p:nvPr>
        </p:nvSpPr>
        <p:spPr>
          <a:xfrm>
            <a:off x="353183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7" name="Google Shape;307;p28"/>
          <p:cNvSpPr txBox="1">
            <a:spLocks noGrp="1"/>
          </p:cNvSpPr>
          <p:nvPr>
            <p:ph type="subTitle" idx="13"/>
          </p:nvPr>
        </p:nvSpPr>
        <p:spPr>
          <a:xfrm>
            <a:off x="3531826"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8"/>
          <p:cNvSpPr txBox="1">
            <a:spLocks noGrp="1"/>
          </p:cNvSpPr>
          <p:nvPr>
            <p:ph type="title" idx="14"/>
          </p:nvPr>
        </p:nvSpPr>
        <p:spPr>
          <a:xfrm>
            <a:off x="61878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28"/>
          <p:cNvSpPr txBox="1">
            <a:spLocks noGrp="1"/>
          </p:cNvSpPr>
          <p:nvPr>
            <p:ph type="subTitle" idx="15"/>
          </p:nvPr>
        </p:nvSpPr>
        <p:spPr>
          <a:xfrm>
            <a:off x="6187825"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28"/>
          <p:cNvSpPr/>
          <p:nvPr/>
        </p:nvSpPr>
        <p:spPr>
          <a:xfrm>
            <a:off x="-264436" y="67184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868264" y="4758866"/>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8"/>
          <p:cNvGrpSpPr/>
          <p:nvPr/>
        </p:nvGrpSpPr>
        <p:grpSpPr>
          <a:xfrm rot="-962523">
            <a:off x="8811828" y="2268252"/>
            <a:ext cx="612368" cy="841175"/>
            <a:chOff x="2890500" y="1457768"/>
            <a:chExt cx="587582" cy="807032"/>
          </a:xfrm>
        </p:grpSpPr>
        <p:sp>
          <p:nvSpPr>
            <p:cNvPr id="313" name="Google Shape;313;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8"/>
          <p:cNvGrpSpPr/>
          <p:nvPr/>
        </p:nvGrpSpPr>
        <p:grpSpPr>
          <a:xfrm rot="881776">
            <a:off x="-176995" y="2527284"/>
            <a:ext cx="612376" cy="841164"/>
            <a:chOff x="2890500" y="1457768"/>
            <a:chExt cx="587582" cy="807032"/>
          </a:xfrm>
        </p:grpSpPr>
        <p:sp>
          <p:nvSpPr>
            <p:cNvPr id="316" name="Google Shape;316;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8"/>
          <p:cNvSpPr/>
          <p:nvPr/>
        </p:nvSpPr>
        <p:spPr>
          <a:xfrm>
            <a:off x="8583264" y="283269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rot="-2700000">
            <a:off x="8677366" y="334688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320"/>
        <p:cNvGrpSpPr/>
        <p:nvPr/>
      </p:nvGrpSpPr>
      <p:grpSpPr>
        <a:xfrm>
          <a:off x="0" y="0"/>
          <a:ext cx="0" cy="0"/>
          <a:chOff x="0" y="0"/>
          <a:chExt cx="0" cy="0"/>
        </a:xfrm>
      </p:grpSpPr>
      <p:grpSp>
        <p:nvGrpSpPr>
          <p:cNvPr id="321" name="Google Shape;321;p29"/>
          <p:cNvGrpSpPr/>
          <p:nvPr/>
        </p:nvGrpSpPr>
        <p:grpSpPr>
          <a:xfrm>
            <a:off x="206425" y="198325"/>
            <a:ext cx="8731151" cy="4735174"/>
            <a:chOff x="206425" y="198325"/>
            <a:chExt cx="8731151" cy="4735174"/>
          </a:xfrm>
        </p:grpSpPr>
        <p:sp>
          <p:nvSpPr>
            <p:cNvPr id="322" name="Google Shape;322;p29"/>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9"/>
            <p:cNvGrpSpPr/>
            <p:nvPr/>
          </p:nvGrpSpPr>
          <p:grpSpPr>
            <a:xfrm>
              <a:off x="206425" y="198325"/>
              <a:ext cx="8731151" cy="236321"/>
              <a:chOff x="206425" y="198325"/>
              <a:chExt cx="8731151" cy="236321"/>
            </a:xfrm>
          </p:grpSpPr>
          <p:sp>
            <p:nvSpPr>
              <p:cNvPr id="324" name="Google Shape;324;p29"/>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8" name="Google Shape;328;p29"/>
          <p:cNvSpPr txBox="1">
            <a:spLocks noGrp="1"/>
          </p:cNvSpPr>
          <p:nvPr>
            <p:ph type="title" hasCustomPrompt="1"/>
          </p:nvPr>
        </p:nvSpPr>
        <p:spPr>
          <a:xfrm>
            <a:off x="1007325" y="983088"/>
            <a:ext cx="27090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9" name="Google Shape;329;p29"/>
          <p:cNvSpPr txBox="1">
            <a:spLocks noGrp="1"/>
          </p:cNvSpPr>
          <p:nvPr>
            <p:ph type="subTitle" idx="1"/>
          </p:nvPr>
        </p:nvSpPr>
        <p:spPr>
          <a:xfrm>
            <a:off x="1007325" y="1727982"/>
            <a:ext cx="27090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0" name="Google Shape;330;p29"/>
          <p:cNvSpPr txBox="1">
            <a:spLocks noGrp="1"/>
          </p:cNvSpPr>
          <p:nvPr>
            <p:ph type="title" idx="2" hasCustomPrompt="1"/>
          </p:nvPr>
        </p:nvSpPr>
        <p:spPr>
          <a:xfrm>
            <a:off x="3218700" y="2823993"/>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1" name="Google Shape;331;p29"/>
          <p:cNvSpPr txBox="1">
            <a:spLocks noGrp="1"/>
          </p:cNvSpPr>
          <p:nvPr>
            <p:ph type="subTitle" idx="3"/>
          </p:nvPr>
        </p:nvSpPr>
        <p:spPr>
          <a:xfrm>
            <a:off x="3218700" y="3575088"/>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2" name="Google Shape;332;p29"/>
          <p:cNvSpPr txBox="1">
            <a:spLocks noGrp="1"/>
          </p:cNvSpPr>
          <p:nvPr>
            <p:ph type="title" idx="4" hasCustomPrompt="1"/>
          </p:nvPr>
        </p:nvSpPr>
        <p:spPr>
          <a:xfrm>
            <a:off x="5433075" y="983088"/>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3" name="Google Shape;333;p29"/>
          <p:cNvSpPr txBox="1">
            <a:spLocks noGrp="1"/>
          </p:cNvSpPr>
          <p:nvPr>
            <p:ph type="subTitle" idx="5"/>
          </p:nvPr>
        </p:nvSpPr>
        <p:spPr>
          <a:xfrm>
            <a:off x="5433075" y="1727982"/>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740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1pPr>
            <a:lvl2pPr lvl="1">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2pPr>
            <a:lvl3pPr lvl="2">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3pPr>
            <a:lvl4pPr lvl="3">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4pPr>
            <a:lvl5pPr lvl="4">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5pPr>
            <a:lvl6pPr lvl="5">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6pPr>
            <a:lvl7pPr lvl="6">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7pPr>
            <a:lvl8pPr lvl="7">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8pPr>
            <a:lvl9pPr lvl="8">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8" r:id="rId4"/>
    <p:sldLayoutId id="2147483663" r:id="rId5"/>
    <p:sldLayoutId id="2147483666" r:id="rId6"/>
    <p:sldLayoutId id="2147483667" r:id="rId7"/>
    <p:sldLayoutId id="2147483674" r:id="rId8"/>
    <p:sldLayoutId id="2147483675" r:id="rId9"/>
    <p:sldLayoutId id="2147483678" r:id="rId10"/>
    <p:sldLayoutId id="2147483679" r:id="rId11"/>
    <p:sldLayoutId id="2147483684" r:id="rId12"/>
    <p:sldLayoutId id="2147483685" r:id="rId13"/>
    <p:sldLayoutId id="2147483686" r:id="rId14"/>
    <p:sldLayoutId id="214748368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15" Type="http://schemas.openxmlformats.org/officeDocument/2006/relationships/image" Target="../media/image14.sv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15"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53" Type="http://schemas.openxmlformats.org/officeDocument/2006/relationships/image" Target="../media/image52.svg"/></Relationships>
</file>

<file path=ppt/slides/_rels/slide3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 Id="rId15" Type="http://schemas.openxmlformats.org/officeDocument/2006/relationships/image" Target="../media/image140.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41"/>
          <p:cNvGrpSpPr/>
          <p:nvPr/>
        </p:nvGrpSpPr>
        <p:grpSpPr>
          <a:xfrm>
            <a:off x="1640088" y="726096"/>
            <a:ext cx="5863824" cy="3691308"/>
            <a:chOff x="1640088" y="726096"/>
            <a:chExt cx="5863824" cy="3691308"/>
          </a:xfrm>
        </p:grpSpPr>
        <p:sp>
          <p:nvSpPr>
            <p:cNvPr id="488" name="Google Shape;488;p41"/>
            <p:cNvSpPr/>
            <p:nvPr/>
          </p:nvSpPr>
          <p:spPr>
            <a:xfrm>
              <a:off x="1640088" y="726096"/>
              <a:ext cx="5863824" cy="3691308"/>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41"/>
            <p:cNvGrpSpPr/>
            <p:nvPr/>
          </p:nvGrpSpPr>
          <p:grpSpPr>
            <a:xfrm>
              <a:off x="6805167" y="905609"/>
              <a:ext cx="528203" cy="113090"/>
              <a:chOff x="8284467" y="301559"/>
              <a:chExt cx="528203" cy="113090"/>
            </a:xfrm>
          </p:grpSpPr>
          <p:sp>
            <p:nvSpPr>
              <p:cNvPr id="490" name="Google Shape;490;p4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41"/>
          <p:cNvGrpSpPr/>
          <p:nvPr/>
        </p:nvGrpSpPr>
        <p:grpSpPr>
          <a:xfrm>
            <a:off x="-333302" y="1038175"/>
            <a:ext cx="1388827" cy="1767859"/>
            <a:chOff x="587275" y="1119025"/>
            <a:chExt cx="811425" cy="1032875"/>
          </a:xfrm>
        </p:grpSpPr>
        <p:sp>
          <p:nvSpPr>
            <p:cNvPr id="496" name="Google Shape;496;p41"/>
            <p:cNvSpPr/>
            <p:nvPr/>
          </p:nvSpPr>
          <p:spPr>
            <a:xfrm>
              <a:off x="587550" y="1119325"/>
              <a:ext cx="811150" cy="1032575"/>
            </a:xfrm>
            <a:custGeom>
              <a:avLst/>
              <a:gdLst/>
              <a:ahLst/>
              <a:cxnLst/>
              <a:rect l="l" t="t" r="r" b="b"/>
              <a:pathLst>
                <a:path w="32446" h="41303" extrusionOk="0">
                  <a:moveTo>
                    <a:pt x="1" y="0"/>
                  </a:moveTo>
                  <a:lnTo>
                    <a:pt x="1" y="41303"/>
                  </a:lnTo>
                  <a:lnTo>
                    <a:pt x="32445" y="41303"/>
                  </a:lnTo>
                  <a:lnTo>
                    <a:pt x="32445" y="0"/>
                  </a:lnTo>
                  <a:close/>
                </a:path>
              </a:pathLst>
            </a:custGeom>
            <a:solidFill>
              <a:schemeClr val="accent2"/>
            </a:solidFill>
            <a:ln w="9525" cap="flat" cmpd="sng">
              <a:solidFill>
                <a:schemeClr val="dk1"/>
              </a:solidFill>
              <a:prstDash val="solid"/>
              <a:round/>
              <a:headEnd type="none" w="sm" len="sm"/>
              <a:tailEnd type="none" w="sm" len="sm"/>
            </a:ln>
            <a:effectLst>
              <a:outerShdw dist="8572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587275" y="1119025"/>
              <a:ext cx="811125" cy="53600"/>
            </a:xfrm>
            <a:custGeom>
              <a:avLst/>
              <a:gdLst/>
              <a:ahLst/>
              <a:cxnLst/>
              <a:rect l="l" t="t" r="r" b="b"/>
              <a:pathLst>
                <a:path w="32445" h="2144" extrusionOk="0">
                  <a:moveTo>
                    <a:pt x="0" y="0"/>
                  </a:moveTo>
                  <a:lnTo>
                    <a:pt x="0" y="2143"/>
                  </a:lnTo>
                  <a:lnTo>
                    <a:pt x="32445" y="2143"/>
                  </a:lnTo>
                  <a:lnTo>
                    <a:pt x="32445"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a:off x="1355525" y="1136275"/>
              <a:ext cx="22925" cy="22950"/>
            </a:xfrm>
            <a:custGeom>
              <a:avLst/>
              <a:gdLst/>
              <a:ahLst/>
              <a:cxnLst/>
              <a:rect l="l" t="t" r="r" b="b"/>
              <a:pathLst>
                <a:path w="917" h="918" extrusionOk="0">
                  <a:moveTo>
                    <a:pt x="464" y="1"/>
                  </a:moveTo>
                  <a:cubicBezTo>
                    <a:pt x="202" y="13"/>
                    <a:pt x="0" y="203"/>
                    <a:pt x="0" y="453"/>
                  </a:cubicBezTo>
                  <a:cubicBezTo>
                    <a:pt x="0" y="715"/>
                    <a:pt x="202" y="918"/>
                    <a:pt x="464" y="918"/>
                  </a:cubicBezTo>
                  <a:cubicBezTo>
                    <a:pt x="714" y="918"/>
                    <a:pt x="917" y="715"/>
                    <a:pt x="917" y="453"/>
                  </a:cubicBezTo>
                  <a:cubicBezTo>
                    <a:pt x="917" y="203"/>
                    <a:pt x="714"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a:off x="1316525" y="1136275"/>
              <a:ext cx="22950" cy="22950"/>
            </a:xfrm>
            <a:custGeom>
              <a:avLst/>
              <a:gdLst/>
              <a:ahLst/>
              <a:cxnLst/>
              <a:rect l="l" t="t" r="r" b="b"/>
              <a:pathLst>
                <a:path w="918" h="918" extrusionOk="0">
                  <a:moveTo>
                    <a:pt x="453" y="1"/>
                  </a:moveTo>
                  <a:cubicBezTo>
                    <a:pt x="203" y="13"/>
                    <a:pt x="0" y="203"/>
                    <a:pt x="0" y="453"/>
                  </a:cubicBezTo>
                  <a:cubicBezTo>
                    <a:pt x="0" y="715"/>
                    <a:pt x="203" y="918"/>
                    <a:pt x="453" y="918"/>
                  </a:cubicBezTo>
                  <a:cubicBezTo>
                    <a:pt x="715" y="918"/>
                    <a:pt x="917" y="715"/>
                    <a:pt x="917" y="453"/>
                  </a:cubicBezTo>
                  <a:cubicBezTo>
                    <a:pt x="917" y="203"/>
                    <a:pt x="715"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1277225" y="1136275"/>
              <a:ext cx="23250" cy="22950"/>
            </a:xfrm>
            <a:custGeom>
              <a:avLst/>
              <a:gdLst/>
              <a:ahLst/>
              <a:cxnLst/>
              <a:rect l="l" t="t" r="r" b="b"/>
              <a:pathLst>
                <a:path w="930" h="918" extrusionOk="0">
                  <a:moveTo>
                    <a:pt x="465" y="1"/>
                  </a:moveTo>
                  <a:cubicBezTo>
                    <a:pt x="215" y="1"/>
                    <a:pt x="1" y="203"/>
                    <a:pt x="1" y="453"/>
                  </a:cubicBezTo>
                  <a:cubicBezTo>
                    <a:pt x="1" y="715"/>
                    <a:pt x="215" y="918"/>
                    <a:pt x="465" y="918"/>
                  </a:cubicBezTo>
                  <a:cubicBezTo>
                    <a:pt x="715" y="918"/>
                    <a:pt x="929" y="715"/>
                    <a:pt x="929" y="453"/>
                  </a:cubicBezTo>
                  <a:cubicBezTo>
                    <a:pt x="929" y="203"/>
                    <a:pt x="715"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690850" y="1995325"/>
              <a:ext cx="35150" cy="31575"/>
            </a:xfrm>
            <a:custGeom>
              <a:avLst/>
              <a:gdLst/>
              <a:ahLst/>
              <a:cxnLst/>
              <a:rect l="l" t="t" r="r" b="b"/>
              <a:pathLst>
                <a:path w="1406" h="1263" extrusionOk="0">
                  <a:moveTo>
                    <a:pt x="0" y="0"/>
                  </a:moveTo>
                  <a:lnTo>
                    <a:pt x="0" y="1262"/>
                  </a:lnTo>
                  <a:lnTo>
                    <a:pt x="1405" y="1262"/>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a:off x="708400" y="1369950"/>
              <a:ext cx="282500" cy="382200"/>
            </a:xfrm>
            <a:custGeom>
              <a:avLst/>
              <a:gdLst/>
              <a:ahLst/>
              <a:cxnLst/>
              <a:rect l="l" t="t" r="r" b="b"/>
              <a:pathLst>
                <a:path w="11300" h="15288" extrusionOk="0">
                  <a:moveTo>
                    <a:pt x="11288" y="0"/>
                  </a:moveTo>
                  <a:cubicBezTo>
                    <a:pt x="5049" y="0"/>
                    <a:pt x="1" y="5036"/>
                    <a:pt x="1" y="11275"/>
                  </a:cubicBezTo>
                  <a:cubicBezTo>
                    <a:pt x="1" y="12692"/>
                    <a:pt x="263" y="14038"/>
                    <a:pt x="739" y="15288"/>
                  </a:cubicBezTo>
                  <a:lnTo>
                    <a:pt x="11300" y="11275"/>
                  </a:lnTo>
                  <a:lnTo>
                    <a:pt x="1130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a:off x="990600" y="1369350"/>
              <a:ext cx="271775" cy="282200"/>
            </a:xfrm>
            <a:custGeom>
              <a:avLst/>
              <a:gdLst/>
              <a:ahLst/>
              <a:cxnLst/>
              <a:rect l="l" t="t" r="r" b="b"/>
              <a:pathLst>
                <a:path w="10871" h="11288" extrusionOk="0">
                  <a:moveTo>
                    <a:pt x="0" y="0"/>
                  </a:moveTo>
                  <a:lnTo>
                    <a:pt x="0" y="11287"/>
                  </a:lnTo>
                  <a:lnTo>
                    <a:pt x="10870" y="8311"/>
                  </a:lnTo>
                  <a:cubicBezTo>
                    <a:pt x="9561" y="3536"/>
                    <a:pt x="5191" y="0"/>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990600" y="1577100"/>
              <a:ext cx="281900" cy="205425"/>
            </a:xfrm>
            <a:custGeom>
              <a:avLst/>
              <a:gdLst/>
              <a:ahLst/>
              <a:cxnLst/>
              <a:rect l="l" t="t" r="r" b="b"/>
              <a:pathLst>
                <a:path w="11276" h="8217" extrusionOk="0">
                  <a:moveTo>
                    <a:pt x="10870" y="1"/>
                  </a:moveTo>
                  <a:lnTo>
                    <a:pt x="0" y="2989"/>
                  </a:lnTo>
                  <a:lnTo>
                    <a:pt x="9989" y="8216"/>
                  </a:lnTo>
                  <a:cubicBezTo>
                    <a:pt x="10811" y="6656"/>
                    <a:pt x="11275" y="4882"/>
                    <a:pt x="11275" y="2989"/>
                  </a:cubicBezTo>
                  <a:cubicBezTo>
                    <a:pt x="11275" y="1965"/>
                    <a:pt x="11132" y="953"/>
                    <a:pt x="1087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726575" y="1651825"/>
              <a:ext cx="513775" cy="282200"/>
            </a:xfrm>
            <a:custGeom>
              <a:avLst/>
              <a:gdLst/>
              <a:ahLst/>
              <a:cxnLst/>
              <a:rect l="l" t="t" r="r" b="b"/>
              <a:pathLst>
                <a:path w="20551" h="11288" extrusionOk="0">
                  <a:moveTo>
                    <a:pt x="10561" y="0"/>
                  </a:moveTo>
                  <a:lnTo>
                    <a:pt x="0" y="4025"/>
                  </a:lnTo>
                  <a:cubicBezTo>
                    <a:pt x="1619" y="8263"/>
                    <a:pt x="5739" y="11287"/>
                    <a:pt x="10561" y="11287"/>
                  </a:cubicBezTo>
                  <a:cubicBezTo>
                    <a:pt x="14895" y="11287"/>
                    <a:pt x="18669" y="8823"/>
                    <a:pt x="20550" y="5227"/>
                  </a:cubicBezTo>
                  <a:lnTo>
                    <a:pt x="1056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846825" y="1520850"/>
              <a:ext cx="287550" cy="261975"/>
            </a:xfrm>
            <a:custGeom>
              <a:avLst/>
              <a:gdLst/>
              <a:ahLst/>
              <a:cxnLst/>
              <a:rect l="l" t="t" r="r" b="b"/>
              <a:pathLst>
                <a:path w="11502" h="10479" extrusionOk="0">
                  <a:moveTo>
                    <a:pt x="5745" y="1"/>
                  </a:moveTo>
                  <a:cubicBezTo>
                    <a:pt x="4403" y="1"/>
                    <a:pt x="3060" y="513"/>
                    <a:pt x="2036" y="1537"/>
                  </a:cubicBezTo>
                  <a:cubicBezTo>
                    <a:pt x="0" y="3572"/>
                    <a:pt x="0" y="6894"/>
                    <a:pt x="2036" y="8942"/>
                  </a:cubicBezTo>
                  <a:cubicBezTo>
                    <a:pt x="3060" y="9966"/>
                    <a:pt x="4403" y="10478"/>
                    <a:pt x="5745" y="10478"/>
                  </a:cubicBezTo>
                  <a:cubicBezTo>
                    <a:pt x="7087" y="10478"/>
                    <a:pt x="8430" y="9966"/>
                    <a:pt x="9454" y="8942"/>
                  </a:cubicBezTo>
                  <a:cubicBezTo>
                    <a:pt x="11502" y="6894"/>
                    <a:pt x="11502" y="3572"/>
                    <a:pt x="9454" y="1537"/>
                  </a:cubicBezTo>
                  <a:cubicBezTo>
                    <a:pt x="8430" y="513"/>
                    <a:pt x="7087" y="1"/>
                    <a:pt x="574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1052500" y="1995325"/>
              <a:ext cx="35150" cy="31575"/>
            </a:xfrm>
            <a:custGeom>
              <a:avLst/>
              <a:gdLst/>
              <a:ahLst/>
              <a:cxnLst/>
              <a:rect l="l" t="t" r="r" b="b"/>
              <a:pathLst>
                <a:path w="1406" h="1263" extrusionOk="0">
                  <a:moveTo>
                    <a:pt x="1" y="0"/>
                  </a:moveTo>
                  <a:lnTo>
                    <a:pt x="1" y="1262"/>
                  </a:lnTo>
                  <a:lnTo>
                    <a:pt x="1405" y="1262"/>
                  </a:lnTo>
                  <a:lnTo>
                    <a:pt x="1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1052500" y="2051275"/>
              <a:ext cx="35150" cy="31875"/>
            </a:xfrm>
            <a:custGeom>
              <a:avLst/>
              <a:gdLst/>
              <a:ahLst/>
              <a:cxnLst/>
              <a:rect l="l" t="t" r="r" b="b"/>
              <a:pathLst>
                <a:path w="1406" h="1275" extrusionOk="0">
                  <a:moveTo>
                    <a:pt x="1" y="0"/>
                  </a:moveTo>
                  <a:lnTo>
                    <a:pt x="1" y="1274"/>
                  </a:lnTo>
                  <a:lnTo>
                    <a:pt x="1405" y="1274"/>
                  </a:lnTo>
                  <a:lnTo>
                    <a:pt x="1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690850" y="2051275"/>
              <a:ext cx="35150" cy="31875"/>
            </a:xfrm>
            <a:custGeom>
              <a:avLst/>
              <a:gdLst/>
              <a:ahLst/>
              <a:cxnLst/>
              <a:rect l="l" t="t" r="r" b="b"/>
              <a:pathLst>
                <a:path w="1406" h="1275" extrusionOk="0">
                  <a:moveTo>
                    <a:pt x="0" y="0"/>
                  </a:moveTo>
                  <a:lnTo>
                    <a:pt x="0" y="1274"/>
                  </a:lnTo>
                  <a:lnTo>
                    <a:pt x="1405" y="127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821825" y="1246425"/>
              <a:ext cx="342925" cy="11025"/>
            </a:xfrm>
            <a:custGeom>
              <a:avLst/>
              <a:gdLst/>
              <a:ahLst/>
              <a:cxnLst/>
              <a:rect l="l" t="t" r="r" b="b"/>
              <a:pathLst>
                <a:path w="13717" h="441" extrusionOk="0">
                  <a:moveTo>
                    <a:pt x="226" y="0"/>
                  </a:moveTo>
                  <a:cubicBezTo>
                    <a:pt x="107" y="0"/>
                    <a:pt x="0" y="95"/>
                    <a:pt x="0" y="214"/>
                  </a:cubicBezTo>
                  <a:cubicBezTo>
                    <a:pt x="0" y="333"/>
                    <a:pt x="107" y="441"/>
                    <a:pt x="226" y="441"/>
                  </a:cubicBezTo>
                  <a:lnTo>
                    <a:pt x="13490" y="441"/>
                  </a:lnTo>
                  <a:cubicBezTo>
                    <a:pt x="13609" y="441"/>
                    <a:pt x="13716" y="333"/>
                    <a:pt x="13716" y="214"/>
                  </a:cubicBezTo>
                  <a:cubicBezTo>
                    <a:pt x="13716" y="95"/>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821825" y="1296425"/>
              <a:ext cx="342925" cy="11325"/>
            </a:xfrm>
            <a:custGeom>
              <a:avLst/>
              <a:gdLst/>
              <a:ahLst/>
              <a:cxnLst/>
              <a:rect l="l" t="t" r="r" b="b"/>
              <a:pathLst>
                <a:path w="13717" h="453" extrusionOk="0">
                  <a:moveTo>
                    <a:pt x="226" y="0"/>
                  </a:moveTo>
                  <a:cubicBezTo>
                    <a:pt x="107" y="0"/>
                    <a:pt x="0" y="107"/>
                    <a:pt x="0" y="227"/>
                  </a:cubicBezTo>
                  <a:cubicBezTo>
                    <a:pt x="0" y="346"/>
                    <a:pt x="107" y="453"/>
                    <a:pt x="226" y="453"/>
                  </a:cubicBezTo>
                  <a:lnTo>
                    <a:pt x="13490" y="453"/>
                  </a:lnTo>
                  <a:cubicBezTo>
                    <a:pt x="13609" y="453"/>
                    <a:pt x="13716" y="346"/>
                    <a:pt x="13716" y="227"/>
                  </a:cubicBezTo>
                  <a:cubicBezTo>
                    <a:pt x="13716" y="107"/>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754850" y="2005150"/>
              <a:ext cx="186650" cy="11325"/>
            </a:xfrm>
            <a:custGeom>
              <a:avLst/>
              <a:gdLst/>
              <a:ahLst/>
              <a:cxnLst/>
              <a:rect l="l" t="t" r="r" b="b"/>
              <a:pathLst>
                <a:path w="7466" h="453" extrusionOk="0">
                  <a:moveTo>
                    <a:pt x="226" y="0"/>
                  </a:moveTo>
                  <a:cubicBezTo>
                    <a:pt x="107" y="0"/>
                    <a:pt x="0" y="107"/>
                    <a:pt x="0" y="226"/>
                  </a:cubicBezTo>
                  <a:cubicBezTo>
                    <a:pt x="0" y="345"/>
                    <a:pt x="107" y="452"/>
                    <a:pt x="226" y="452"/>
                  </a:cubicBezTo>
                  <a:lnTo>
                    <a:pt x="7239" y="452"/>
                  </a:lnTo>
                  <a:cubicBezTo>
                    <a:pt x="7358" y="452"/>
                    <a:pt x="7465" y="345"/>
                    <a:pt x="7465" y="226"/>
                  </a:cubicBezTo>
                  <a:cubicBezTo>
                    <a:pt x="7465" y="107"/>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a:off x="754850" y="2061100"/>
              <a:ext cx="186650" cy="11325"/>
            </a:xfrm>
            <a:custGeom>
              <a:avLst/>
              <a:gdLst/>
              <a:ahLst/>
              <a:cxnLst/>
              <a:rect l="l" t="t" r="r" b="b"/>
              <a:pathLst>
                <a:path w="7466" h="453" extrusionOk="0">
                  <a:moveTo>
                    <a:pt x="226" y="0"/>
                  </a:moveTo>
                  <a:cubicBezTo>
                    <a:pt x="107" y="0"/>
                    <a:pt x="0" y="108"/>
                    <a:pt x="0" y="227"/>
                  </a:cubicBezTo>
                  <a:cubicBezTo>
                    <a:pt x="0" y="346"/>
                    <a:pt x="107" y="453"/>
                    <a:pt x="226" y="453"/>
                  </a:cubicBezTo>
                  <a:lnTo>
                    <a:pt x="7239" y="453"/>
                  </a:lnTo>
                  <a:cubicBezTo>
                    <a:pt x="7358" y="453"/>
                    <a:pt x="7465" y="346"/>
                    <a:pt x="7465" y="227"/>
                  </a:cubicBezTo>
                  <a:cubicBezTo>
                    <a:pt x="7465" y="108"/>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1117675" y="2005150"/>
              <a:ext cx="186375" cy="11325"/>
            </a:xfrm>
            <a:custGeom>
              <a:avLst/>
              <a:gdLst/>
              <a:ahLst/>
              <a:cxnLst/>
              <a:rect l="l" t="t" r="r" b="b"/>
              <a:pathLst>
                <a:path w="7455" h="453" extrusionOk="0">
                  <a:moveTo>
                    <a:pt x="227" y="0"/>
                  </a:moveTo>
                  <a:cubicBezTo>
                    <a:pt x="108" y="0"/>
                    <a:pt x="1" y="107"/>
                    <a:pt x="1" y="226"/>
                  </a:cubicBezTo>
                  <a:cubicBezTo>
                    <a:pt x="1" y="345"/>
                    <a:pt x="108" y="452"/>
                    <a:pt x="227" y="452"/>
                  </a:cubicBezTo>
                  <a:lnTo>
                    <a:pt x="7240" y="452"/>
                  </a:lnTo>
                  <a:cubicBezTo>
                    <a:pt x="7359" y="452"/>
                    <a:pt x="7454" y="345"/>
                    <a:pt x="7454" y="226"/>
                  </a:cubicBezTo>
                  <a:cubicBezTo>
                    <a:pt x="7454" y="107"/>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1117675" y="2061100"/>
              <a:ext cx="186375" cy="11325"/>
            </a:xfrm>
            <a:custGeom>
              <a:avLst/>
              <a:gdLst/>
              <a:ahLst/>
              <a:cxnLst/>
              <a:rect l="l" t="t" r="r" b="b"/>
              <a:pathLst>
                <a:path w="7455" h="453" extrusionOk="0">
                  <a:moveTo>
                    <a:pt x="227" y="0"/>
                  </a:moveTo>
                  <a:cubicBezTo>
                    <a:pt x="108" y="0"/>
                    <a:pt x="1" y="108"/>
                    <a:pt x="1" y="227"/>
                  </a:cubicBezTo>
                  <a:cubicBezTo>
                    <a:pt x="1" y="346"/>
                    <a:pt x="108" y="453"/>
                    <a:pt x="227" y="453"/>
                  </a:cubicBezTo>
                  <a:lnTo>
                    <a:pt x="7240" y="453"/>
                  </a:lnTo>
                  <a:cubicBezTo>
                    <a:pt x="7359" y="453"/>
                    <a:pt x="7454" y="346"/>
                    <a:pt x="7454" y="227"/>
                  </a:cubicBezTo>
                  <a:cubicBezTo>
                    <a:pt x="7454" y="108"/>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41"/>
          <p:cNvGrpSpPr/>
          <p:nvPr/>
        </p:nvGrpSpPr>
        <p:grpSpPr>
          <a:xfrm>
            <a:off x="6437040" y="3906347"/>
            <a:ext cx="1965095" cy="804296"/>
            <a:chOff x="3580500" y="1650925"/>
            <a:chExt cx="641475" cy="262550"/>
          </a:xfrm>
        </p:grpSpPr>
        <p:sp>
          <p:nvSpPr>
            <p:cNvPr id="517" name="Google Shape;517;p41"/>
            <p:cNvSpPr/>
            <p:nvPr/>
          </p:nvSpPr>
          <p:spPr>
            <a:xfrm>
              <a:off x="3580500" y="1650925"/>
              <a:ext cx="641475" cy="262550"/>
            </a:xfrm>
            <a:custGeom>
              <a:avLst/>
              <a:gdLst/>
              <a:ahLst/>
              <a:cxnLst/>
              <a:rect l="l" t="t" r="r" b="b"/>
              <a:pathLst>
                <a:path w="25659" h="10502" extrusionOk="0">
                  <a:moveTo>
                    <a:pt x="0" y="1"/>
                  </a:moveTo>
                  <a:lnTo>
                    <a:pt x="0" y="10502"/>
                  </a:lnTo>
                  <a:lnTo>
                    <a:pt x="25658" y="10502"/>
                  </a:lnTo>
                  <a:lnTo>
                    <a:pt x="25658" y="1"/>
                  </a:lnTo>
                  <a:close/>
                </a:path>
              </a:pathLst>
            </a:custGeom>
            <a:solidFill>
              <a:schemeClr val="lt2"/>
            </a:solidFill>
            <a:ln w="9525" cap="flat" cmpd="sng">
              <a:solidFill>
                <a:schemeClr val="dk1"/>
              </a:solidFill>
              <a:prstDash val="solid"/>
              <a:round/>
              <a:headEnd type="none" w="sm" len="sm"/>
              <a:tailEnd type="none" w="sm" len="sm"/>
            </a:ln>
            <a:effectLst>
              <a:outerShdw dist="571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3825175" y="1711650"/>
              <a:ext cx="342925" cy="11325"/>
            </a:xfrm>
            <a:custGeom>
              <a:avLst/>
              <a:gdLst/>
              <a:ahLst/>
              <a:cxnLst/>
              <a:rect l="l" t="t" r="r" b="b"/>
              <a:pathLst>
                <a:path w="13717" h="453" extrusionOk="0">
                  <a:moveTo>
                    <a:pt x="226" y="0"/>
                  </a:moveTo>
                  <a:cubicBezTo>
                    <a:pt x="107" y="0"/>
                    <a:pt x="0" y="108"/>
                    <a:pt x="0" y="227"/>
                  </a:cubicBezTo>
                  <a:cubicBezTo>
                    <a:pt x="0" y="346"/>
                    <a:pt x="107" y="453"/>
                    <a:pt x="226" y="453"/>
                  </a:cubicBezTo>
                  <a:lnTo>
                    <a:pt x="13490" y="453"/>
                  </a:lnTo>
                  <a:cubicBezTo>
                    <a:pt x="13621" y="453"/>
                    <a:pt x="13716" y="358"/>
                    <a:pt x="13716" y="227"/>
                  </a:cubicBezTo>
                  <a:cubicBezTo>
                    <a:pt x="13716" y="108"/>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3825175" y="1775050"/>
              <a:ext cx="342925" cy="11050"/>
            </a:xfrm>
            <a:custGeom>
              <a:avLst/>
              <a:gdLst/>
              <a:ahLst/>
              <a:cxnLst/>
              <a:rect l="l" t="t" r="r" b="b"/>
              <a:pathLst>
                <a:path w="13717" h="442" extrusionOk="0">
                  <a:moveTo>
                    <a:pt x="226" y="1"/>
                  </a:moveTo>
                  <a:cubicBezTo>
                    <a:pt x="107" y="1"/>
                    <a:pt x="0" y="108"/>
                    <a:pt x="0" y="227"/>
                  </a:cubicBezTo>
                  <a:cubicBezTo>
                    <a:pt x="0" y="346"/>
                    <a:pt x="107" y="441"/>
                    <a:pt x="226" y="441"/>
                  </a:cubicBezTo>
                  <a:lnTo>
                    <a:pt x="13490" y="441"/>
                  </a:lnTo>
                  <a:cubicBezTo>
                    <a:pt x="13621" y="441"/>
                    <a:pt x="13716" y="358"/>
                    <a:pt x="13716" y="227"/>
                  </a:cubicBezTo>
                  <a:cubicBezTo>
                    <a:pt x="13716" y="108"/>
                    <a:pt x="13609"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3825175" y="1838750"/>
              <a:ext cx="342925" cy="11025"/>
            </a:xfrm>
            <a:custGeom>
              <a:avLst/>
              <a:gdLst/>
              <a:ahLst/>
              <a:cxnLst/>
              <a:rect l="l" t="t" r="r" b="b"/>
              <a:pathLst>
                <a:path w="13717" h="441" extrusionOk="0">
                  <a:moveTo>
                    <a:pt x="226" y="0"/>
                  </a:moveTo>
                  <a:cubicBezTo>
                    <a:pt x="107" y="0"/>
                    <a:pt x="0" y="96"/>
                    <a:pt x="0" y="215"/>
                  </a:cubicBezTo>
                  <a:cubicBezTo>
                    <a:pt x="0" y="334"/>
                    <a:pt x="107" y="441"/>
                    <a:pt x="226" y="441"/>
                  </a:cubicBezTo>
                  <a:lnTo>
                    <a:pt x="13490" y="441"/>
                  </a:lnTo>
                  <a:cubicBezTo>
                    <a:pt x="13621" y="441"/>
                    <a:pt x="13716" y="334"/>
                    <a:pt x="13716" y="215"/>
                  </a:cubicBezTo>
                  <a:cubicBezTo>
                    <a:pt x="13716" y="96"/>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3640325" y="1721475"/>
              <a:ext cx="113125" cy="113125"/>
            </a:xfrm>
            <a:custGeom>
              <a:avLst/>
              <a:gdLst/>
              <a:ahLst/>
              <a:cxnLst/>
              <a:rect l="l" t="t" r="r" b="b"/>
              <a:pathLst>
                <a:path w="4525" h="4525" extrusionOk="0">
                  <a:moveTo>
                    <a:pt x="2263" y="465"/>
                  </a:moveTo>
                  <a:cubicBezTo>
                    <a:pt x="3263" y="465"/>
                    <a:pt x="4084" y="1274"/>
                    <a:pt x="4084" y="2274"/>
                  </a:cubicBezTo>
                  <a:cubicBezTo>
                    <a:pt x="4084" y="3275"/>
                    <a:pt x="3263" y="4084"/>
                    <a:pt x="2263" y="4084"/>
                  </a:cubicBezTo>
                  <a:cubicBezTo>
                    <a:pt x="1263" y="4084"/>
                    <a:pt x="453" y="3275"/>
                    <a:pt x="453" y="2274"/>
                  </a:cubicBezTo>
                  <a:cubicBezTo>
                    <a:pt x="453" y="1274"/>
                    <a:pt x="1263" y="465"/>
                    <a:pt x="2263" y="465"/>
                  </a:cubicBezTo>
                  <a:close/>
                  <a:moveTo>
                    <a:pt x="2263" y="0"/>
                  </a:moveTo>
                  <a:cubicBezTo>
                    <a:pt x="1012" y="0"/>
                    <a:pt x="0" y="1012"/>
                    <a:pt x="0" y="2263"/>
                  </a:cubicBezTo>
                  <a:cubicBezTo>
                    <a:pt x="0" y="3513"/>
                    <a:pt x="1012" y="4525"/>
                    <a:pt x="2263" y="4525"/>
                  </a:cubicBezTo>
                  <a:cubicBezTo>
                    <a:pt x="3501" y="4525"/>
                    <a:pt x="4513" y="3513"/>
                    <a:pt x="4525" y="2263"/>
                  </a:cubicBezTo>
                  <a:cubicBezTo>
                    <a:pt x="4525" y="1012"/>
                    <a:pt x="3513" y="0"/>
                    <a:pt x="2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41"/>
          <p:cNvSpPr/>
          <p:nvPr/>
        </p:nvSpPr>
        <p:spPr>
          <a:xfrm>
            <a:off x="7349355" y="2774511"/>
            <a:ext cx="1046104" cy="819601"/>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41"/>
          <p:cNvGrpSpPr/>
          <p:nvPr/>
        </p:nvGrpSpPr>
        <p:grpSpPr>
          <a:xfrm>
            <a:off x="7246947" y="1761085"/>
            <a:ext cx="1148513" cy="819602"/>
            <a:chOff x="1618650" y="3183250"/>
            <a:chExt cx="584025" cy="416750"/>
          </a:xfrm>
        </p:grpSpPr>
        <p:sp>
          <p:nvSpPr>
            <p:cNvPr id="524" name="Google Shape;524;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41"/>
          <p:cNvSpPr/>
          <p:nvPr/>
        </p:nvSpPr>
        <p:spPr>
          <a:xfrm rot="1887643">
            <a:off x="1941525" y="98956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41"/>
          <p:cNvGrpSpPr/>
          <p:nvPr/>
        </p:nvGrpSpPr>
        <p:grpSpPr>
          <a:xfrm>
            <a:off x="701511" y="3819315"/>
            <a:ext cx="1106494" cy="789616"/>
            <a:chOff x="1618650" y="3183250"/>
            <a:chExt cx="584025" cy="416750"/>
          </a:xfrm>
        </p:grpSpPr>
        <p:sp>
          <p:nvSpPr>
            <p:cNvPr id="528" name="Google Shape;528;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TextBox 46"/>
          <p:cNvSpPr txBox="1"/>
          <p:nvPr/>
        </p:nvSpPr>
        <p:spPr>
          <a:xfrm>
            <a:off x="1662108" y="1771857"/>
            <a:ext cx="5580270" cy="1708160"/>
          </a:xfrm>
          <a:prstGeom prst="rect">
            <a:avLst/>
          </a:prstGeom>
          <a:noFill/>
        </p:spPr>
        <p:txBody>
          <a:bodyPr wrap="square" rtlCol="0">
            <a:spAutoFit/>
          </a:bodyPr>
          <a:lstStyle/>
          <a:p>
            <a:pPr algn="ctr">
              <a:lnSpc>
                <a:spcPct val="150000"/>
              </a:lnSpc>
            </a:pPr>
            <a:r>
              <a:rPr lang="en-US" sz="3500" b="1" smtClean="0"/>
              <a:t>CHÀO MỪNG CÁC EM </a:t>
            </a:r>
          </a:p>
          <a:p>
            <a:pPr algn="ctr">
              <a:lnSpc>
                <a:spcPct val="150000"/>
              </a:lnSpc>
            </a:pPr>
            <a:r>
              <a:rPr lang="en-US" sz="3500" b="1" smtClean="0"/>
              <a:t>ĐẾN BUỔI HỌC NÀY!</a:t>
            </a:r>
            <a:endParaRPr lang="vi-VN" sz="3500" b="1"/>
          </a:p>
        </p:txBody>
      </p:sp>
    </p:spTree>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0856" y="1687661"/>
            <a:ext cx="2933653" cy="1651834"/>
            <a:chOff x="795156" y="2061739"/>
            <a:chExt cx="2933653" cy="1651834"/>
          </a:xfrm>
        </p:grpSpPr>
        <p:pic>
          <p:nvPicPr>
            <p:cNvPr id="6" name="Picture 4" descr="https://getlogovector.com/wp-content/uploads/2021/07/creately-logo-vector.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156" y="2061739"/>
              <a:ext cx="2933653" cy="1629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9583" y="3216577"/>
              <a:ext cx="2269763" cy="496996"/>
            </a:xfrm>
            <a:prstGeom prst="rect">
              <a:avLst/>
            </a:prstGeom>
            <a:noFill/>
          </p:spPr>
          <p:txBody>
            <a:bodyPr wrap="square" rtlCol="0">
              <a:spAutoFit/>
            </a:bodyPr>
            <a:lstStyle/>
            <a:p>
              <a:pPr algn="ctr">
                <a:lnSpc>
                  <a:spcPct val="150000"/>
                </a:lnSpc>
              </a:pPr>
              <a:r>
                <a:rPr lang="en-US" sz="2000" smtClean="0"/>
                <a:t>www.creately.com</a:t>
              </a:r>
              <a:endParaRPr lang="en-US" sz="2000" i="1"/>
            </a:p>
          </p:txBody>
        </p:sp>
      </p:grpSp>
      <p:grpSp>
        <p:nvGrpSpPr>
          <p:cNvPr id="8" name="Group 7"/>
          <p:cNvGrpSpPr/>
          <p:nvPr/>
        </p:nvGrpSpPr>
        <p:grpSpPr>
          <a:xfrm>
            <a:off x="3357581" y="2643606"/>
            <a:ext cx="2839785" cy="1858618"/>
            <a:chOff x="3295405" y="2900482"/>
            <a:chExt cx="2839785" cy="1858618"/>
          </a:xfrm>
        </p:grpSpPr>
        <p:pic>
          <p:nvPicPr>
            <p:cNvPr id="9" name="Picture 2" descr="https://images-eds-ssl.xboxlive.com/image?url=4rt9.lXDC4H_93laV1_eHM0OYfiFeMI2p9MWie0CvL99U4GA1gf6_kayTt_kBblFwHwo8BW8JXlqfnYxKPmmBZ5MMo37AchhTJEQAgbY.NmRGjNugpuHws0hAasW.HgMBw7VS5RpjrR6PSHiRaWRCwIw9iTfyhP42pP84nzyAhA-&amp;format=source&amp;h=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451" y="2900482"/>
              <a:ext cx="1311845" cy="13118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95405" y="4205102"/>
              <a:ext cx="2839785" cy="553998"/>
            </a:xfrm>
            <a:prstGeom prst="rect">
              <a:avLst/>
            </a:prstGeom>
            <a:noFill/>
          </p:spPr>
          <p:txBody>
            <a:bodyPr wrap="square" rtlCol="0">
              <a:spAutoFit/>
            </a:bodyPr>
            <a:lstStyle/>
            <a:p>
              <a:pPr algn="ctr">
                <a:lnSpc>
                  <a:spcPct val="150000"/>
                </a:lnSpc>
              </a:pPr>
              <a:r>
                <a:rPr lang="en-US" sz="2000"/>
                <a:t>www.mindonmap.com</a:t>
              </a:r>
              <a:endParaRPr lang="en-US" sz="2000" i="1"/>
            </a:p>
          </p:txBody>
        </p:sp>
      </p:grpSp>
      <p:grpSp>
        <p:nvGrpSpPr>
          <p:cNvPr id="11" name="Group 10"/>
          <p:cNvGrpSpPr/>
          <p:nvPr/>
        </p:nvGrpSpPr>
        <p:grpSpPr>
          <a:xfrm>
            <a:off x="6197366" y="2024713"/>
            <a:ext cx="2406392" cy="1869294"/>
            <a:chOff x="5936282" y="2404680"/>
            <a:chExt cx="2406392" cy="1869294"/>
          </a:xfrm>
        </p:grpSpPr>
        <p:pic>
          <p:nvPicPr>
            <p:cNvPr id="12" name="Picture 6" descr="https://i.pcmag.com/imagery/reviews/05GF8sMpHfawiyKgGnrgf7X-8..v166550337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6282" y="2404680"/>
              <a:ext cx="2406392" cy="13478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78969" y="3719976"/>
              <a:ext cx="2121019" cy="553998"/>
            </a:xfrm>
            <a:prstGeom prst="rect">
              <a:avLst/>
            </a:prstGeom>
            <a:noFill/>
          </p:spPr>
          <p:txBody>
            <a:bodyPr wrap="square" rtlCol="0">
              <a:spAutoFit/>
            </a:bodyPr>
            <a:lstStyle/>
            <a:p>
              <a:pPr algn="ctr">
                <a:lnSpc>
                  <a:spcPct val="150000"/>
                </a:lnSpc>
              </a:pPr>
              <a:r>
                <a:rPr lang="en-US" sz="2000"/>
                <a:t>www.canva.com </a:t>
              </a:r>
              <a:endParaRPr lang="en-US" sz="2000" i="1"/>
            </a:p>
          </p:txBody>
        </p:sp>
      </p:grpSp>
      <p:sp>
        <p:nvSpPr>
          <p:cNvPr id="14" name="TextBox 13"/>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a:t>
            </a:r>
            <a:r>
              <a:rPr lang="vi-VN" sz="2500" b="1">
                <a:solidFill>
                  <a:srgbClr val="C00000"/>
                </a:solidFill>
              </a:rPr>
              <a:t>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spTree>
    <p:extLst>
      <p:ext uri="{BB962C8B-B14F-4D97-AF65-F5344CB8AC3E}">
        <p14:creationId xmlns:p14="http://schemas.microsoft.com/office/powerpoint/2010/main" val="2930669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a:t>
            </a:r>
            <a:r>
              <a:rPr lang="en-US" sz="2200" b="1">
                <a:solidFill>
                  <a:schemeClr val="accent6"/>
                </a:solidFill>
              </a:rPr>
              <a:t>kèm</a:t>
            </a:r>
            <a:r>
              <a:rPr lang="en-US" sz="2200" b="1" smtClean="0">
                <a:solidFill>
                  <a:schemeClr val="accent6"/>
                </a:solidFill>
              </a:rPr>
              <a:t>”</a:t>
            </a:r>
            <a:endParaRPr lang="en-US" sz="2200" b="1">
              <a:solidFill>
                <a:schemeClr val="accent6"/>
              </a:solidFill>
            </a:endParaRPr>
          </a:p>
        </p:txBody>
      </p:sp>
      <p:sp>
        <p:nvSpPr>
          <p:cNvPr id="6" name="TextBox 5"/>
          <p:cNvSpPr txBox="1"/>
          <p:nvPr/>
        </p:nvSpPr>
        <p:spPr>
          <a:xfrm>
            <a:off x="360283" y="1517845"/>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a:t>“</a:t>
            </a:r>
            <a:r>
              <a:rPr lang="vi-VN" sz="2000" b="1"/>
              <a:t>Chèn</a:t>
            </a:r>
            <a:r>
              <a:rPr lang="vi-VN" sz="2000" b="1" smtClean="0"/>
              <a:t>”</a:t>
            </a:r>
            <a:r>
              <a:rPr lang="en-US" sz="2000" b="1" smtClean="0"/>
              <a:t>:</a:t>
            </a:r>
            <a:r>
              <a:rPr lang="vi-VN" sz="2000" b="1" smtClean="0"/>
              <a:t> </a:t>
            </a:r>
            <a:r>
              <a:rPr lang="vi-VN" sz="2000"/>
              <a:t>đưa nội dung </a:t>
            </a:r>
            <a:r>
              <a:rPr lang="vi-VN" sz="2000"/>
              <a:t>tệp </a:t>
            </a:r>
            <a:r>
              <a:rPr lang="vi-VN" sz="2000" smtClean="0"/>
              <a:t>vào </a:t>
            </a:r>
            <a:r>
              <a:rPr lang="vi-VN" sz="2000"/>
              <a:t>bên trong nội dung của ô trong sơ đồ tư duy, sau khi chèn có thể nhìn thấy nội dung tệp trong ô đó.</a:t>
            </a:r>
            <a:endParaRPr lang="vi-VN" sz="2000"/>
          </a:p>
        </p:txBody>
      </p:sp>
      <p:grpSp>
        <p:nvGrpSpPr>
          <p:cNvPr id="3" name="Group 2"/>
          <p:cNvGrpSpPr/>
          <p:nvPr/>
        </p:nvGrpSpPr>
        <p:grpSpPr>
          <a:xfrm>
            <a:off x="360283" y="3165353"/>
            <a:ext cx="6025803" cy="1420325"/>
            <a:chOff x="360283" y="3165353"/>
            <a:chExt cx="6025803" cy="1420325"/>
          </a:xfrm>
        </p:grpSpPr>
        <p:sp>
          <p:nvSpPr>
            <p:cNvPr id="7" name="TextBox 6"/>
            <p:cNvSpPr txBox="1"/>
            <p:nvPr/>
          </p:nvSpPr>
          <p:spPr>
            <a:xfrm>
              <a:off x="360283" y="3165353"/>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smtClean="0"/>
                <a:t>“</a:t>
              </a:r>
              <a:r>
                <a:rPr lang="vi-VN" sz="2000" b="1"/>
                <a:t>Đính </a:t>
              </a:r>
              <a:r>
                <a:rPr lang="vi-VN" sz="2000" b="1"/>
                <a:t>kèm</a:t>
              </a:r>
              <a:r>
                <a:rPr lang="vi-VN" sz="2000" b="1" smtClean="0"/>
                <a:t>”</a:t>
              </a:r>
              <a:r>
                <a:rPr lang="en-US" sz="2000" b="1" smtClean="0"/>
                <a:t>:</a:t>
              </a:r>
              <a:r>
                <a:rPr lang="vi-VN" sz="2000" b="1" smtClean="0"/>
                <a:t> </a:t>
              </a:r>
              <a:r>
                <a:rPr lang="vi-VN" sz="2000" smtClean="0"/>
                <a:t>gắn </a:t>
              </a:r>
              <a:r>
                <a:rPr lang="vi-VN" sz="2000"/>
                <a:t>một tệp với ô của sơ đồ tư duy, sau khi đính kèm thì không nhìn thấy nội dung tệp mà chỉ nhìn thấy dấu hiệu đính </a:t>
              </a:r>
              <a:r>
                <a:rPr lang="vi-VN" sz="2000"/>
                <a:t>kèm  </a:t>
              </a:r>
              <a:r>
                <a:rPr lang="en-US" sz="2000" smtClean="0"/>
                <a:t>   </a:t>
              </a:r>
              <a:r>
                <a:rPr lang="vi-VN" sz="2000" smtClean="0"/>
                <a:t>.</a:t>
              </a:r>
              <a:endParaRPr lang="vi-VN" sz="20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0068" t="64222" r="28592" b="12827"/>
            <a:stretch/>
          </p:blipFill>
          <p:spPr>
            <a:xfrm>
              <a:off x="5926121" y="4212340"/>
              <a:ext cx="291134" cy="304282"/>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7189" b="53563"/>
          <a:stretch/>
        </p:blipFill>
        <p:spPr>
          <a:xfrm>
            <a:off x="6386086" y="1017102"/>
            <a:ext cx="2757914" cy="3903179"/>
          </a:xfrm>
          <a:prstGeom prst="rect">
            <a:avLst/>
          </a:prstGeom>
        </p:spPr>
      </p:pic>
    </p:spTree>
    <p:extLst>
      <p:ext uri="{BB962C8B-B14F-4D97-AF65-F5344CB8AC3E}">
        <p14:creationId xmlns:p14="http://schemas.microsoft.com/office/powerpoint/2010/main" val="1529253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a:t>
            </a:r>
            <a:r>
              <a:rPr lang="en-US" sz="2200" b="1">
                <a:solidFill>
                  <a:schemeClr val="accent6"/>
                </a:solidFill>
              </a:rPr>
              <a:t>kèm</a:t>
            </a:r>
            <a:r>
              <a:rPr lang="en-US" sz="2200" b="1" smtClean="0">
                <a:solidFill>
                  <a:schemeClr val="accent6"/>
                </a:solidFill>
              </a:rPr>
              <a:t>”</a:t>
            </a:r>
            <a:endParaRPr lang="en-US" sz="2200" b="1">
              <a:solidFill>
                <a:schemeClr val="accent6"/>
              </a:solidFill>
            </a:endParaRPr>
          </a:p>
        </p:txBody>
      </p:sp>
      <p:pic>
        <p:nvPicPr>
          <p:cNvPr id="9" name="image8.png"/>
          <p:cNvPicPr/>
          <p:nvPr/>
        </p:nvPicPr>
        <p:blipFill>
          <a:blip r:embed="rId2"/>
          <a:srcRect/>
          <a:stretch>
            <a:fillRect/>
          </a:stretch>
        </p:blipFill>
        <p:spPr>
          <a:xfrm>
            <a:off x="484424" y="1480593"/>
            <a:ext cx="3970332" cy="2095120"/>
          </a:xfrm>
          <a:prstGeom prst="rect">
            <a:avLst/>
          </a:prstGeom>
          <a:ln>
            <a:solidFill>
              <a:schemeClr val="tx1"/>
            </a:solidFill>
          </a:ln>
        </p:spPr>
      </p:pic>
      <p:pic>
        <p:nvPicPr>
          <p:cNvPr id="10" name="image13.png"/>
          <p:cNvPicPr/>
          <p:nvPr/>
        </p:nvPicPr>
        <p:blipFill>
          <a:blip r:embed="rId3"/>
          <a:srcRect/>
          <a:stretch>
            <a:fillRect/>
          </a:stretch>
        </p:blipFill>
        <p:spPr>
          <a:xfrm>
            <a:off x="4687934" y="2757795"/>
            <a:ext cx="3970333" cy="1903201"/>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96320" y="3166281"/>
            <a:ext cx="1246438" cy="1611774"/>
          </a:xfrm>
          <a:prstGeom prst="rect">
            <a:avLst/>
          </a:prstGeom>
        </p:spPr>
      </p:pic>
      <p:pic>
        <p:nvPicPr>
          <p:cNvPr id="12" name="Picture 11"/>
          <p:cNvPicPr>
            <a:picLocks noChangeAspect="1"/>
          </p:cNvPicPr>
          <p:nvPr/>
        </p:nvPicPr>
        <p:blipFill>
          <a:blip r:embed="rId5"/>
          <a:stretch>
            <a:fillRect/>
          </a:stretch>
        </p:blipFill>
        <p:spPr>
          <a:xfrm>
            <a:off x="7518425" y="671650"/>
            <a:ext cx="1139842" cy="1191653"/>
          </a:xfrm>
          <a:prstGeom prst="rect">
            <a:avLst/>
          </a:prstGeom>
        </p:spPr>
      </p:pic>
    </p:spTree>
    <p:extLst>
      <p:ext uri="{BB962C8B-B14F-4D97-AF65-F5344CB8AC3E}">
        <p14:creationId xmlns:p14="http://schemas.microsoft.com/office/powerpoint/2010/main" val="246777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6985" y="622716"/>
            <a:ext cx="7786388" cy="1477328"/>
            <a:chOff x="605200" y="2456835"/>
            <a:chExt cx="7786388" cy="1477328"/>
          </a:xfrm>
        </p:grpSpPr>
        <p:sp>
          <p:nvSpPr>
            <p:cNvPr id="6" name="TextBox 5"/>
            <p:cNvSpPr txBox="1"/>
            <p:nvPr/>
          </p:nvSpPr>
          <p:spPr>
            <a:xfrm>
              <a:off x="696536" y="2456835"/>
              <a:ext cx="7695052" cy="1477328"/>
            </a:xfrm>
            <a:prstGeom prst="rect">
              <a:avLst/>
            </a:prstGeom>
            <a:noFill/>
          </p:spPr>
          <p:txBody>
            <a:bodyPr wrap="square" rtlCol="0">
              <a:spAutoFit/>
            </a:bodyPr>
            <a:lstStyle/>
            <a:p>
              <a:pPr lvl="1" algn="just">
                <a:lnSpc>
                  <a:spcPct val="150000"/>
                </a:lnSpc>
              </a:pPr>
              <a:r>
                <a:rPr lang="en-US" sz="2000" smtClean="0"/>
                <a:t>   </a:t>
              </a:r>
              <a:r>
                <a:rPr lang="vi-VN" sz="2000" smtClean="0"/>
                <a:t>Ở </a:t>
              </a:r>
              <a:r>
                <a:rPr lang="vi-VN" sz="2000"/>
                <a:t>bài trình chiếu, khi chèn thông tin đa phương tiện vào trang chiếu thì cần thực hiện ở chế độ Normal (chế độ thiết kế), khi xem thì cần thực hiện ở chế độ Slide Show (chế độ trình chiếu).</a:t>
              </a:r>
              <a:endParaRPr lang="vi-VN" sz="2000"/>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06985" y="2212419"/>
            <a:ext cx="4893062" cy="2400657"/>
            <a:chOff x="605200" y="2456835"/>
            <a:chExt cx="4893062" cy="2400657"/>
          </a:xfrm>
        </p:grpSpPr>
        <p:sp>
          <p:nvSpPr>
            <p:cNvPr id="9" name="TextBox 8"/>
            <p:cNvSpPr txBox="1"/>
            <p:nvPr/>
          </p:nvSpPr>
          <p:spPr>
            <a:xfrm>
              <a:off x="696536" y="2456835"/>
              <a:ext cx="4801726" cy="2400657"/>
            </a:xfrm>
            <a:prstGeom prst="rect">
              <a:avLst/>
            </a:prstGeom>
            <a:noFill/>
          </p:spPr>
          <p:txBody>
            <a:bodyPr wrap="square" rtlCol="0">
              <a:spAutoFit/>
            </a:bodyPr>
            <a:lstStyle/>
            <a:p>
              <a:pPr lvl="1" algn="just">
                <a:lnSpc>
                  <a:spcPct val="150000"/>
                </a:lnSpc>
              </a:pPr>
              <a:r>
                <a:rPr lang="en-US" sz="2000" smtClean="0"/>
                <a:t>   </a:t>
              </a:r>
              <a:r>
                <a:rPr lang="vi-VN" sz="2000" smtClean="0"/>
                <a:t>Hầu </a:t>
              </a:r>
              <a:r>
                <a:rPr lang="vi-VN" sz="2000"/>
                <a:t>hết các phần mềm sơ đồ tư duy cho phép thực hiện cả hai công việc: thiết kế và trình bày ở cùng một chế độ hiển thị giúp dễ dàng thêm các ô mới khi có góp ý mới trong trao đổi, thảo luận.</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11.png"/>
          <p:cNvPicPr/>
          <p:nvPr/>
        </p:nvPicPr>
        <p:blipFill rotWithShape="1">
          <a:blip r:embed="rId3"/>
          <a:srcRect l="3297" r="7720"/>
          <a:stretch/>
        </p:blipFill>
        <p:spPr>
          <a:xfrm>
            <a:off x="5591383" y="2456597"/>
            <a:ext cx="2839152" cy="1915046"/>
          </a:xfrm>
          <a:prstGeom prst="rect">
            <a:avLst/>
          </a:prstGeom>
          <a:ln/>
        </p:spPr>
      </p:pic>
    </p:spTree>
    <p:extLst>
      <p:ext uri="{BB962C8B-B14F-4D97-AF65-F5344CB8AC3E}">
        <p14:creationId xmlns:p14="http://schemas.microsoft.com/office/powerpoint/2010/main" val="3745753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340565" y="1722351"/>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smtClean="0"/>
              <a:t>02</a:t>
            </a:r>
            <a:endParaRPr sz="4000" b="1"/>
          </a:p>
        </p:txBody>
      </p:sp>
      <p:grpSp>
        <p:nvGrpSpPr>
          <p:cNvPr id="585" name="Google Shape;585;p43"/>
          <p:cNvGrpSpPr/>
          <p:nvPr/>
        </p:nvGrpSpPr>
        <p:grpSpPr>
          <a:xfrm>
            <a:off x="2088801" y="1881017"/>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19655" y="363989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2950663" y="1402207"/>
            <a:ext cx="4957856" cy="2169825"/>
          </a:xfrm>
          <a:prstGeom prst="rect">
            <a:avLst/>
          </a:prstGeom>
          <a:noFill/>
        </p:spPr>
        <p:txBody>
          <a:bodyPr wrap="square" rtlCol="0">
            <a:spAutoFit/>
          </a:bodyPr>
          <a:lstStyle/>
          <a:p>
            <a:pPr algn="ctr">
              <a:lnSpc>
                <a:spcPct val="150000"/>
              </a:lnSpc>
            </a:pPr>
            <a:r>
              <a:rPr lang="vi-VN" sz="3000" b="1" smtClean="0"/>
              <a:t>Thực </a:t>
            </a:r>
            <a:r>
              <a:rPr lang="vi-VN" sz="3000" b="1"/>
              <a:t>hành sử dụng sơ đồ tư duy trong trao đổi thông tin và hợp tác</a:t>
            </a:r>
          </a:p>
        </p:txBody>
      </p:sp>
    </p:spTree>
    <p:extLst>
      <p:ext uri="{BB962C8B-B14F-4D97-AF65-F5344CB8AC3E}">
        <p14:creationId xmlns:p14="http://schemas.microsoft.com/office/powerpoint/2010/main" val="1976484816"/>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smtClean="0">
                <a:solidFill>
                  <a:srgbClr val="0070C0"/>
                </a:solidFill>
              </a:rPr>
              <a:t>a) Các </a:t>
            </a:r>
            <a:r>
              <a:rPr lang="vi-VN" sz="2300" b="1">
                <a:solidFill>
                  <a:srgbClr val="0070C0"/>
                </a:solidFill>
              </a:rPr>
              <a:t>bước tổng quát đính kèm </a:t>
            </a:r>
            <a:r>
              <a:rPr lang="vi-VN" sz="2300" b="1">
                <a:solidFill>
                  <a:srgbClr val="0070C0"/>
                </a:solidFill>
              </a:rPr>
              <a:t>tệp </a:t>
            </a:r>
            <a:endParaRPr lang="en-US" sz="2300" b="1" smtClean="0">
              <a:solidFill>
                <a:srgbClr val="0070C0"/>
              </a:solidFill>
            </a:endParaRPr>
          </a:p>
          <a:p>
            <a:pPr algn="ctr">
              <a:lnSpc>
                <a:spcPct val="150000"/>
              </a:lnSpc>
            </a:pPr>
            <a:r>
              <a:rPr lang="vi-VN" sz="2300" b="1" smtClean="0">
                <a:solidFill>
                  <a:srgbClr val="0070C0"/>
                </a:solidFill>
              </a:rPr>
              <a:t>trong </a:t>
            </a:r>
            <a:r>
              <a:rPr lang="vi-VN" sz="2300" b="1">
                <a:solidFill>
                  <a:srgbClr val="0070C0"/>
                </a:solidFill>
              </a:rPr>
              <a:t>phần mềm sơ đồ tư duy</a:t>
            </a:r>
            <a:endParaRPr lang="en-US" sz="2300" b="1">
              <a:solidFill>
                <a:srgbClr val="0070C0"/>
              </a:solidFill>
            </a:endParaRPr>
          </a:p>
        </p:txBody>
      </p:sp>
      <p:grpSp>
        <p:nvGrpSpPr>
          <p:cNvPr id="7" name="Group 6"/>
          <p:cNvGrpSpPr/>
          <p:nvPr/>
        </p:nvGrpSpPr>
        <p:grpSpPr>
          <a:xfrm>
            <a:off x="613658" y="176975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vi-VN" sz="2000" b="1">
                  <a:solidFill>
                    <a:srgbClr val="7030A0"/>
                  </a:solidFill>
                </a:rPr>
                <a:t>1. </a:t>
              </a:r>
              <a:r>
                <a:rPr lang="vi-VN" sz="2000"/>
                <a:t>Chọn ô cần đính kèm tệp.</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13658" y="2444381"/>
            <a:ext cx="7916683" cy="1477328"/>
            <a:chOff x="531281" y="2315165"/>
            <a:chExt cx="7916683" cy="1477328"/>
          </a:xfrm>
        </p:grpSpPr>
        <p:grpSp>
          <p:nvGrpSpPr>
            <p:cNvPr id="11" name="Group 10"/>
            <p:cNvGrpSpPr/>
            <p:nvPr/>
          </p:nvGrpSpPr>
          <p:grpSpPr>
            <a:xfrm>
              <a:off x="531281" y="2315165"/>
              <a:ext cx="7916683" cy="1477328"/>
              <a:chOff x="605200" y="2456835"/>
              <a:chExt cx="7916683" cy="1477328"/>
            </a:xfrm>
          </p:grpSpPr>
          <p:sp>
            <p:nvSpPr>
              <p:cNvPr id="12" name="TextBox 11"/>
              <p:cNvSpPr txBox="1"/>
              <p:nvPr/>
            </p:nvSpPr>
            <p:spPr>
              <a:xfrm>
                <a:off x="696536" y="2456835"/>
                <a:ext cx="7825347" cy="147732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Tìm </a:t>
                </a:r>
                <a:r>
                  <a:rPr lang="vi-VN" sz="2000"/>
                  <a:t>lệnh đính kèm tệp, biểu tượng lệnh thường </a:t>
                </a:r>
                <a:r>
                  <a:rPr lang="vi-VN" sz="2000"/>
                  <a:t>là  </a:t>
                </a:r>
                <a:r>
                  <a:rPr lang="en-US" sz="2000" smtClean="0"/>
                  <a:t>   </a:t>
                </a:r>
                <a:r>
                  <a:rPr lang="vi-VN" sz="2000" smtClean="0"/>
                  <a:t>, </a:t>
                </a:r>
                <a:r>
                  <a:rPr lang="vi-VN" sz="2000"/>
                  <a:t>tên lệnh có thể là </a:t>
                </a:r>
                <a:r>
                  <a:rPr lang="vi-VN" sz="2000" b="1"/>
                  <a:t>Attach Files</a:t>
                </a:r>
                <a:r>
                  <a:rPr lang="vi-VN" sz="2000"/>
                  <a:t>,</a:t>
                </a:r>
                <a:r>
                  <a:rPr lang="vi-VN" sz="2000" b="1"/>
                  <a:t> Attachment </a:t>
                </a:r>
                <a:r>
                  <a:rPr lang="vi-VN" sz="2000"/>
                  <a:t>hoặc </a:t>
                </a:r>
                <a:r>
                  <a:rPr lang="vi-VN" sz="2000" b="1"/>
                  <a:t>Hyperlink</a:t>
                </a:r>
                <a:r>
                  <a:rPr lang="vi-VN" sz="2000"/>
                  <a:t>. Lệnh này thường thuộc dài lệnh hoặc bảng chọn </a:t>
                </a:r>
                <a:r>
                  <a:rPr lang="vi-VN" sz="2000" b="1"/>
                  <a:t>Insert</a:t>
                </a:r>
                <a:r>
                  <a:rPr lang="vi-VN" sz="2000"/>
                  <a:t>.</a:t>
                </a:r>
                <a:endParaRPr lang="vi-VN" sz="2000"/>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7905751" y="2398635"/>
              <a:ext cx="342677" cy="35815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3690" y="3910620"/>
            <a:ext cx="1092035" cy="924272"/>
          </a:xfrm>
          <a:prstGeom prst="rect">
            <a:avLst/>
          </a:prstGeom>
        </p:spPr>
      </p:pic>
      <p:pic>
        <p:nvPicPr>
          <p:cNvPr id="17" name="Picture 16"/>
          <p:cNvPicPr>
            <a:picLocks noChangeAspect="1"/>
          </p:cNvPicPr>
          <p:nvPr/>
        </p:nvPicPr>
        <p:blipFill>
          <a:blip r:embed="rId5"/>
          <a:stretch>
            <a:fillRect/>
          </a:stretch>
        </p:blipFill>
        <p:spPr>
          <a:xfrm rot="5400000">
            <a:off x="450774" y="900236"/>
            <a:ext cx="508440" cy="508440"/>
          </a:xfrm>
          <a:prstGeom prst="rect">
            <a:avLst/>
          </a:prstGeom>
        </p:spPr>
      </p:pic>
    </p:spTree>
    <p:extLst>
      <p:ext uri="{BB962C8B-B14F-4D97-AF65-F5344CB8AC3E}">
        <p14:creationId xmlns:p14="http://schemas.microsoft.com/office/powerpoint/2010/main" val="191712464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smtClean="0">
                <a:solidFill>
                  <a:srgbClr val="0070C0"/>
                </a:solidFill>
              </a:rPr>
              <a:t>a) Các </a:t>
            </a:r>
            <a:r>
              <a:rPr lang="vi-VN" sz="2300" b="1">
                <a:solidFill>
                  <a:srgbClr val="0070C0"/>
                </a:solidFill>
              </a:rPr>
              <a:t>bước tổng quát đính kèm </a:t>
            </a:r>
            <a:r>
              <a:rPr lang="vi-VN" sz="2300" b="1">
                <a:solidFill>
                  <a:srgbClr val="0070C0"/>
                </a:solidFill>
              </a:rPr>
              <a:t>tệp </a:t>
            </a:r>
            <a:endParaRPr lang="en-US" sz="2300" b="1" smtClean="0">
              <a:solidFill>
                <a:srgbClr val="0070C0"/>
              </a:solidFill>
            </a:endParaRPr>
          </a:p>
          <a:p>
            <a:pPr algn="ctr">
              <a:lnSpc>
                <a:spcPct val="150000"/>
              </a:lnSpc>
            </a:pPr>
            <a:r>
              <a:rPr lang="vi-VN" sz="2300" b="1" smtClean="0">
                <a:solidFill>
                  <a:srgbClr val="0070C0"/>
                </a:solidFill>
              </a:rPr>
              <a:t>trong </a:t>
            </a:r>
            <a:r>
              <a:rPr lang="vi-VN" sz="2300" b="1">
                <a:solidFill>
                  <a:srgbClr val="0070C0"/>
                </a:solidFill>
              </a:rPr>
              <a:t>phần mềm sơ đồ tư duy</a:t>
            </a:r>
            <a:endParaRPr lang="en-US" sz="2300" b="1">
              <a:solidFill>
                <a:srgbClr val="0070C0"/>
              </a:solidFill>
            </a:endParaRPr>
          </a:p>
        </p:txBody>
      </p:sp>
      <p:grpSp>
        <p:nvGrpSpPr>
          <p:cNvPr id="7" name="Group 6"/>
          <p:cNvGrpSpPr/>
          <p:nvPr/>
        </p:nvGrpSpPr>
        <p:grpSpPr>
          <a:xfrm>
            <a:off x="613658" y="1755241"/>
            <a:ext cx="7916683" cy="1477328"/>
            <a:chOff x="605200" y="2456835"/>
            <a:chExt cx="7916683" cy="1477328"/>
          </a:xfrm>
        </p:grpSpPr>
        <p:sp>
          <p:nvSpPr>
            <p:cNvPr id="9" name="TextBox 8"/>
            <p:cNvSpPr txBox="1"/>
            <p:nvPr/>
          </p:nvSpPr>
          <p:spPr>
            <a:xfrm>
              <a:off x="696536" y="2456835"/>
              <a:ext cx="7825347" cy="147732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smtClean="0"/>
                <a:t>Các </a:t>
              </a:r>
              <a:r>
                <a:rPr lang="vi-VN" sz="2000"/>
                <a:t>hộp thoại hướng dẫn mở tệp xuất hiện, chọn tệp cần đính kèm. Sau cùng, nháy chuột vào nút lệnh thực hiện đính kèm tệp. Nút lệnh này thường là </a:t>
              </a:r>
              <a:r>
                <a:rPr lang="vi-VN" sz="2000" b="1"/>
                <a:t>Open</a:t>
              </a:r>
              <a:r>
                <a:rPr lang="vi-VN" sz="2000"/>
                <a:t> hoặc </a:t>
              </a:r>
              <a:r>
                <a:rPr lang="vi-VN" sz="2000" b="1"/>
                <a:t>Insert</a:t>
              </a:r>
              <a:r>
                <a:rPr lang="vi-VN" sz="2000"/>
                <a:t>. </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7867" b="52423"/>
          <a:stretch/>
        </p:blipFill>
        <p:spPr>
          <a:xfrm>
            <a:off x="6168571" y="2801574"/>
            <a:ext cx="2699658" cy="246373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48530" r="49616"/>
          <a:stretch/>
        </p:blipFill>
        <p:spPr>
          <a:xfrm>
            <a:off x="391045" y="622533"/>
            <a:ext cx="876172" cy="895046"/>
          </a:xfrm>
          <a:prstGeom prst="rect">
            <a:avLst/>
          </a:prstGeom>
        </p:spPr>
      </p:pic>
      <p:pic>
        <p:nvPicPr>
          <p:cNvPr id="20" name="Picture 19"/>
          <p:cNvPicPr>
            <a:picLocks noChangeAspect="1"/>
          </p:cNvPicPr>
          <p:nvPr/>
        </p:nvPicPr>
        <p:blipFill>
          <a:blip r:embed="rId4"/>
          <a:stretch>
            <a:fillRect/>
          </a:stretch>
        </p:blipFill>
        <p:spPr>
          <a:xfrm>
            <a:off x="499468" y="3660524"/>
            <a:ext cx="1430932" cy="1042771"/>
          </a:xfrm>
          <a:prstGeom prst="rect">
            <a:avLst/>
          </a:prstGeom>
        </p:spPr>
      </p:pic>
    </p:spTree>
    <p:extLst>
      <p:ext uri="{BB962C8B-B14F-4D97-AF65-F5344CB8AC3E}">
        <p14:creationId xmlns:p14="http://schemas.microsoft.com/office/powerpoint/2010/main" val="3900667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088568"/>
          </a:xfrm>
          <a:prstGeom prst="rect">
            <a:avLst/>
          </a:prstGeom>
          <a:noFill/>
        </p:spPr>
        <p:txBody>
          <a:bodyPr wrap="square" rtlCol="0">
            <a:spAutoFit/>
          </a:bodyPr>
          <a:lstStyle/>
          <a:p>
            <a:pPr algn="ctr">
              <a:lnSpc>
                <a:spcPct val="150000"/>
              </a:lnSpc>
            </a:pPr>
            <a:r>
              <a:rPr lang="vi-VN" sz="2300" b="1">
                <a:solidFill>
                  <a:srgbClr val="0070C0"/>
                </a:solidFill>
              </a:rPr>
              <a:t>b) Đính kèm tệp trong phần </a:t>
            </a:r>
            <a:r>
              <a:rPr lang="vi-VN" sz="2300" b="1">
                <a:solidFill>
                  <a:srgbClr val="0070C0"/>
                </a:solidFill>
              </a:rPr>
              <a:t>mềm </a:t>
            </a:r>
            <a:endParaRPr lang="en-US" sz="2300" b="1" smtClean="0">
              <a:solidFill>
                <a:srgbClr val="0070C0"/>
              </a:solidFill>
            </a:endParaRPr>
          </a:p>
          <a:p>
            <a:pPr algn="ctr">
              <a:lnSpc>
                <a:spcPct val="150000"/>
              </a:lnSpc>
            </a:pPr>
            <a:r>
              <a:rPr lang="vi-VN" sz="2300" b="1" smtClean="0">
                <a:solidFill>
                  <a:srgbClr val="0070C0"/>
                </a:solidFill>
              </a:rPr>
              <a:t>sơ </a:t>
            </a:r>
            <a:r>
              <a:rPr lang="vi-VN" sz="2300" b="1">
                <a:solidFill>
                  <a:srgbClr val="0070C0"/>
                </a:solidFill>
              </a:rPr>
              <a:t>đồ tư duy MindManager</a:t>
            </a:r>
            <a:endParaRPr lang="en-US" sz="2300" b="1">
              <a:solidFill>
                <a:srgbClr val="0070C0"/>
              </a:solidFill>
            </a:endParaRPr>
          </a:p>
        </p:txBody>
      </p:sp>
      <p:grpSp>
        <p:nvGrpSpPr>
          <p:cNvPr id="7" name="Group 6"/>
          <p:cNvGrpSpPr/>
          <p:nvPr/>
        </p:nvGrpSpPr>
        <p:grpSpPr>
          <a:xfrm>
            <a:off x="613658" y="194226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a:solidFill>
                    <a:srgbClr val="7030A0"/>
                  </a:solidFill>
                </a:rPr>
                <a:t>1</a:t>
              </a:r>
              <a:r>
                <a:rPr lang="vi-VN" sz="2000" b="1" smtClean="0">
                  <a:solidFill>
                    <a:srgbClr val="7030A0"/>
                  </a:solidFill>
                </a:rPr>
                <a:t>. </a:t>
              </a:r>
              <a:r>
                <a:rPr lang="vi-VN" sz="2000" smtClean="0"/>
                <a:t>Chọn </a:t>
              </a:r>
              <a:r>
                <a:rPr lang="vi-VN" sz="2000"/>
                <a:t>ô có tệp cần đính kèm.</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13658" y="2745184"/>
            <a:ext cx="4800171" cy="1015663"/>
            <a:chOff x="613658" y="2745184"/>
            <a:chExt cx="4800171" cy="1015663"/>
          </a:xfrm>
        </p:grpSpPr>
        <p:grpSp>
          <p:nvGrpSpPr>
            <p:cNvPr id="11" name="Group 10"/>
            <p:cNvGrpSpPr/>
            <p:nvPr/>
          </p:nvGrpSpPr>
          <p:grpSpPr>
            <a:xfrm>
              <a:off x="613658" y="2745184"/>
              <a:ext cx="4800171" cy="1015663"/>
              <a:chOff x="605200" y="2456835"/>
              <a:chExt cx="4800171" cy="1015663"/>
            </a:xfrm>
          </p:grpSpPr>
          <p:sp>
            <p:nvSpPr>
              <p:cNvPr id="12" name="TextBox 11"/>
              <p:cNvSpPr txBox="1"/>
              <p:nvPr/>
            </p:nvSpPr>
            <p:spPr>
              <a:xfrm>
                <a:off x="696537" y="2456835"/>
                <a:ext cx="4708834" cy="1015663"/>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Lần </a:t>
                </a:r>
                <a:r>
                  <a:rPr lang="vi-VN" sz="2000"/>
                  <a:t>lượt chọn: dài lệnh </a:t>
                </a:r>
                <a:r>
                  <a:rPr lang="vi-VN" sz="2000" b="1"/>
                  <a:t>Insert</a:t>
                </a:r>
                <a:r>
                  <a:rPr lang="vi-VN" sz="2000"/>
                  <a:t>, các </a:t>
                </a:r>
                <a:r>
                  <a:rPr lang="vi-VN" sz="2000"/>
                  <a:t>lệnh   </a:t>
                </a:r>
                <a:r>
                  <a:rPr lang="en-US" sz="2000" smtClean="0"/>
                  <a:t>  </a:t>
                </a:r>
                <a:r>
                  <a:rPr lang="vi-VN" sz="2000" smtClean="0"/>
                  <a:t>và </a:t>
                </a:r>
                <a:r>
                  <a:rPr lang="vi-VN" sz="2000" b="1"/>
                  <a:t>Attach Files</a:t>
                </a:r>
                <a:r>
                  <a:rPr lang="vi-VN" sz="2000"/>
                  <a:t>.</a:t>
                </a:r>
                <a:endParaRPr lang="vi-VN" sz="2000"/>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411" t="51213" r="80366" b="1788"/>
            <a:stretch/>
          </p:blipFill>
          <p:spPr>
            <a:xfrm>
              <a:off x="2640807" y="3253015"/>
              <a:ext cx="220854" cy="376874"/>
            </a:xfrm>
            <a:prstGeom prst="rect">
              <a:avLst/>
            </a:prstGeom>
          </p:spPr>
        </p:pic>
      </p:grpSp>
      <p:pic>
        <p:nvPicPr>
          <p:cNvPr id="17" name="Picture 16"/>
          <p:cNvPicPr>
            <a:picLocks noChangeAspect="1"/>
          </p:cNvPicPr>
          <p:nvPr/>
        </p:nvPicPr>
        <p:blipFill>
          <a:blip r:embed="rId4"/>
          <a:stretch>
            <a:fillRect/>
          </a:stretch>
        </p:blipFill>
        <p:spPr>
          <a:xfrm>
            <a:off x="5805714" y="1755241"/>
            <a:ext cx="2724627" cy="3168679"/>
          </a:xfrm>
          <a:prstGeom prst="rect">
            <a:avLst/>
          </a:prstGeom>
        </p:spPr>
      </p:pic>
    </p:spTree>
    <p:extLst>
      <p:ext uri="{BB962C8B-B14F-4D97-AF65-F5344CB8AC3E}">
        <p14:creationId xmlns:p14="http://schemas.microsoft.com/office/powerpoint/2010/main" val="36155065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3908" y="604785"/>
            <a:ext cx="7424873" cy="1938992"/>
            <a:chOff x="913908" y="604785"/>
            <a:chExt cx="7424873" cy="1938992"/>
          </a:xfrm>
        </p:grpSpPr>
        <p:grpSp>
          <p:nvGrpSpPr>
            <p:cNvPr id="7" name="Group 6"/>
            <p:cNvGrpSpPr/>
            <p:nvPr/>
          </p:nvGrpSpPr>
          <p:grpSpPr>
            <a:xfrm>
              <a:off x="913908" y="604785"/>
              <a:ext cx="7424873" cy="1938992"/>
              <a:chOff x="605200" y="2456835"/>
              <a:chExt cx="7424873" cy="1938992"/>
            </a:xfrm>
          </p:grpSpPr>
          <p:sp>
            <p:nvSpPr>
              <p:cNvPr id="9" name="TextBox 8"/>
              <p:cNvSpPr txBox="1"/>
              <p:nvPr/>
            </p:nvSpPr>
            <p:spPr>
              <a:xfrm>
                <a:off x="696536" y="2456835"/>
                <a:ext cx="7333537" cy="1938992"/>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a:t>Trong hộp thoại </a:t>
                </a:r>
                <a:r>
                  <a:rPr lang="vi-VN" sz="2000" b="1"/>
                  <a:t>Attach Files</a:t>
                </a:r>
                <a:r>
                  <a:rPr lang="vi-VN" sz="2000"/>
                  <a:t>, chọn nút </a:t>
                </a:r>
                <a:r>
                  <a:rPr lang="vi-VN" sz="2000"/>
                  <a:t>lệnh  </a:t>
                </a:r>
                <a:r>
                  <a:rPr lang="en-US" sz="2000" smtClean="0"/>
                  <a:t>  </a:t>
                </a:r>
                <a:r>
                  <a:rPr lang="vi-VN" sz="2000" smtClean="0"/>
                  <a:t>. </a:t>
                </a:r>
                <a:r>
                  <a:rPr lang="vi-VN" sz="2000"/>
                  <a:t>Trong hộp thoại </a:t>
                </a:r>
                <a:r>
                  <a:rPr lang="vi-VN" sz="2000" b="1"/>
                  <a:t>Select File</a:t>
                </a:r>
                <a:r>
                  <a:rPr lang="vi-VN" sz="2000"/>
                  <a:t>, chọn tệp ảnh cần đính kèm rồi chọn </a:t>
                </a:r>
                <a:r>
                  <a:rPr lang="vi-VN" sz="2000" b="1"/>
                  <a:t>Insert</a:t>
                </a:r>
                <a:r>
                  <a:rPr lang="vi-VN" sz="2000"/>
                  <a:t>. Biểu tượng đính </a:t>
                </a:r>
                <a:r>
                  <a:rPr lang="vi-VN" sz="2000"/>
                  <a:t>kèm   </a:t>
                </a:r>
                <a:r>
                  <a:rPr lang="en-US" sz="2000" smtClean="0"/>
                  <a:t>   </a:t>
                </a:r>
                <a:r>
                  <a:rPr lang="vi-VN" sz="2000" smtClean="0"/>
                  <a:t>xuất </a:t>
                </a:r>
                <a:r>
                  <a:rPr lang="vi-VN" sz="2000"/>
                  <a:t>hiện. Nháy chuột vào biểu tượng này, ảnh sẽ xuất hiện trong một cửa sổ riêng.</a:t>
                </a:r>
                <a:endParaRPr lang="vi-VN" sz="2000"/>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5186363" y="1599275"/>
              <a:ext cx="377076" cy="394105"/>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9869" t="59278" r="54108" b="10758"/>
            <a:stretch/>
          </p:blipFill>
          <p:spPr>
            <a:xfrm>
              <a:off x="7803356" y="673864"/>
              <a:ext cx="360440" cy="348096"/>
            </a:xfrm>
            <a:prstGeom prst="rect">
              <a:avLst/>
            </a:prstGeom>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3120" t="67939" r="7084" b="6728"/>
          <a:stretch/>
        </p:blipFill>
        <p:spPr>
          <a:xfrm>
            <a:off x="1204599" y="2492683"/>
            <a:ext cx="3831605" cy="2263041"/>
          </a:xfrm>
          <a:prstGeom prst="rect">
            <a:avLst/>
          </a:prstGeom>
        </p:spPr>
      </p:pic>
      <p:sp>
        <p:nvSpPr>
          <p:cNvPr id="18" name="TextBox 17"/>
          <p:cNvSpPr txBox="1"/>
          <p:nvPr/>
        </p:nvSpPr>
        <p:spPr>
          <a:xfrm>
            <a:off x="5036204" y="3116371"/>
            <a:ext cx="3127592" cy="1015663"/>
          </a:xfrm>
          <a:prstGeom prst="rect">
            <a:avLst/>
          </a:prstGeom>
          <a:noFill/>
        </p:spPr>
        <p:txBody>
          <a:bodyPr wrap="square" rtlCol="0">
            <a:spAutoFit/>
          </a:bodyPr>
          <a:lstStyle/>
          <a:p>
            <a:pPr lvl="1" algn="ctr">
              <a:lnSpc>
                <a:spcPct val="150000"/>
              </a:lnSpc>
            </a:pPr>
            <a:r>
              <a:rPr lang="en-US" sz="2000" i="1"/>
              <a:t>Hình 2. Một giao diện </a:t>
            </a:r>
            <a:r>
              <a:rPr lang="en-US" sz="2000" i="1"/>
              <a:t>phần </a:t>
            </a:r>
            <a:r>
              <a:rPr lang="en-US" sz="2000" i="1" smtClean="0"/>
              <a:t>mềm MindManager</a:t>
            </a:r>
            <a:r>
              <a:rPr lang="en-US" sz="2000" i="1" smtClean="0"/>
              <a:t> </a:t>
            </a:r>
            <a:endParaRPr lang="vi-VN" sz="2000" i="1"/>
          </a:p>
        </p:txBody>
      </p:sp>
    </p:spTree>
    <p:extLst>
      <p:ext uri="{BB962C8B-B14F-4D97-AF65-F5344CB8AC3E}">
        <p14:creationId xmlns:p14="http://schemas.microsoft.com/office/powerpoint/2010/main" val="3048943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1320" y="699900"/>
            <a:ext cx="8106769" cy="3899395"/>
            <a:chOff x="209234" y="1938328"/>
            <a:chExt cx="8106769" cy="3899395"/>
          </a:xfrm>
        </p:grpSpPr>
        <p:sp>
          <p:nvSpPr>
            <p:cNvPr id="6" name="Rounded Rectangle 5"/>
            <p:cNvSpPr/>
            <p:nvPr/>
          </p:nvSpPr>
          <p:spPr>
            <a:xfrm>
              <a:off x="209234" y="2304462"/>
              <a:ext cx="8106769" cy="3533261"/>
            </a:xfrm>
            <a:prstGeom prst="roundRect">
              <a:avLst>
                <a:gd name="adj" fmla="val 7023"/>
              </a:avLst>
            </a:prstGeom>
            <a:solidFill>
              <a:srgbClr val="FFF5EF"/>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endParaRPr lang="en-US" sz="300" smtClean="0">
                <a:solidFill>
                  <a:srgbClr val="000000"/>
                </a:solidFill>
                <a:latin typeface="Arial (Body)"/>
              </a:endParaRPr>
            </a:p>
            <a:p>
              <a:pPr algn="just">
                <a:lnSpc>
                  <a:spcPct val="150000"/>
                </a:lnSpc>
              </a:pPr>
              <a:endParaRPr lang="en-US" sz="300" smtClean="0">
                <a:solidFill>
                  <a:srgbClr val="000000"/>
                </a:solidFill>
                <a:latin typeface="Arial (Body)"/>
              </a:endParaRPr>
            </a:p>
            <a:p>
              <a:pPr algn="just">
                <a:lnSpc>
                  <a:spcPct val="150000"/>
                </a:lnSpc>
              </a:pPr>
              <a:r>
                <a:rPr lang="vi-VN" sz="2000" smtClean="0">
                  <a:solidFill>
                    <a:srgbClr val="000000"/>
                  </a:solidFill>
                  <a:latin typeface="Arial (Body)"/>
                </a:rPr>
                <a:t>Hãy </a:t>
              </a:r>
              <a:r>
                <a:rPr lang="vi-VN" sz="2000">
                  <a:solidFill>
                    <a:srgbClr val="000000"/>
                  </a:solidFill>
                  <a:latin typeface="Arial (Body)"/>
                </a:rPr>
                <a:t>khởi tạo một sơ đồ tư duy với chủ đề trung tâm giới thiệu về một địa điểm tham quan, du lịch. Từ chủ đề trung tâm, nhóm em hãy cùng trao đổi, thảo luận và đóng góp ý kiến để phát triển nội dung chủ đề bằng các nhánh mới cho sơ đồ tư duy.</a:t>
              </a:r>
            </a:p>
            <a:p>
              <a:pPr algn="just">
                <a:lnSpc>
                  <a:spcPct val="150000"/>
                </a:lnSpc>
              </a:pPr>
              <a:r>
                <a:rPr lang="vi-VN" sz="2000">
                  <a:solidFill>
                    <a:srgbClr val="000000"/>
                  </a:solidFill>
                  <a:latin typeface="Arial (Body)"/>
                </a:rPr>
                <a:t>Để làm tăng giá trị và làm giàu thông tin cho vấn đề đang thảo luận, hãy đính kèm vào sơ đồ tư duy các dạng thông tin như: văn bản, ảnh, âm thanh, video và </a:t>
              </a:r>
              <a:r>
                <a:rPr lang="vi-VN" sz="2000">
                  <a:solidFill>
                    <a:srgbClr val="000000"/>
                  </a:solidFill>
                  <a:latin typeface="Arial (Body)"/>
                </a:rPr>
                <a:t>trang </a:t>
              </a:r>
              <a:r>
                <a:rPr lang="vi-VN" sz="2000" smtClean="0">
                  <a:solidFill>
                    <a:srgbClr val="000000"/>
                  </a:solidFill>
                  <a:latin typeface="Arial (Body)"/>
                </a:rPr>
                <a:t>t</a:t>
              </a:r>
              <a:r>
                <a:rPr lang="en-US" sz="2000">
                  <a:solidFill>
                    <a:srgbClr val="000000"/>
                  </a:solidFill>
                  <a:latin typeface="Arial (Body)"/>
                </a:rPr>
                <a:t>í</a:t>
              </a:r>
              <a:r>
                <a:rPr lang="vi-VN" sz="2000" smtClean="0">
                  <a:solidFill>
                    <a:srgbClr val="000000"/>
                  </a:solidFill>
                  <a:latin typeface="Arial (Body)"/>
                </a:rPr>
                <a:t>nh</a:t>
              </a:r>
              <a:r>
                <a:rPr lang="vi-VN" sz="2000">
                  <a:solidFill>
                    <a:srgbClr val="000000"/>
                  </a:solidFill>
                  <a:latin typeface="Arial (Body)"/>
                </a:rPr>
                <a:t>.</a:t>
              </a:r>
              <a:endParaRPr lang="vi-VN" sz="2000">
                <a:solidFill>
                  <a:srgbClr val="000000"/>
                </a:solidFill>
                <a:latin typeface="Arial (Body)"/>
              </a:endParaRPr>
            </a:p>
          </p:txBody>
        </p:sp>
        <p:sp>
          <p:nvSpPr>
            <p:cNvPr id="7" name="Plaque 6">
              <a:extLst>
                <a:ext uri="{FF2B5EF4-FFF2-40B4-BE49-F238E27FC236}">
                  <a16:creationId xmlns:a16="http://schemas.microsoft.com/office/drawing/2014/main" id="{B4F92072-C59D-4D4B-DCE5-5F906B9EBAC9}"/>
                </a:ext>
              </a:extLst>
            </p:cNvPr>
            <p:cNvSpPr/>
            <p:nvPr/>
          </p:nvSpPr>
          <p:spPr>
            <a:xfrm>
              <a:off x="2324281" y="1938328"/>
              <a:ext cx="3876673"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THỰC HÀNH THEO NHÓM</a:t>
              </a:r>
              <a:endParaRPr lang="en-US" sz="2000" b="1">
                <a:solidFill>
                  <a:srgbClr val="FFFFFF"/>
                </a:solidFill>
              </a:endParaRPr>
            </a:p>
          </p:txBody>
        </p:sp>
      </p:grpSp>
    </p:spTree>
    <p:extLst>
      <p:ext uri="{BB962C8B-B14F-4D97-AF65-F5344CB8AC3E}">
        <p14:creationId xmlns:p14="http://schemas.microsoft.com/office/powerpoint/2010/main" val="15160812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smtClean="0">
                <a:solidFill>
                  <a:srgbClr val="C00000"/>
                </a:solidFill>
              </a:rPr>
              <a:t>KHỞI ĐỘNG</a:t>
            </a:r>
            <a:endParaRPr lang="en-US" sz="3500" b="1">
              <a:solidFill>
                <a:srgbClr val="C00000"/>
              </a:solidFill>
            </a:endParaRP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smtClean="0"/>
              <a:t>Nếu </a:t>
            </a:r>
            <a:r>
              <a:rPr lang="vi-VN" sz="2000"/>
              <a:t>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3106629" y="3002152"/>
              <a:ext cx="366712" cy="310431"/>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899"/>
          <a:stretch/>
        </p:blipFill>
        <p:spPr>
          <a:xfrm>
            <a:off x="1769962" y="3344522"/>
            <a:ext cx="2628900" cy="1352243"/>
          </a:xfrm>
          <a:prstGeom prst="rect">
            <a:avLst/>
          </a:prstGeom>
        </p:spPr>
      </p:pic>
      <p:pic>
        <p:nvPicPr>
          <p:cNvPr id="1026" name="Picture 2" descr="https://image.tienphong.vn/w1000/Uploaded/2024/robobu-bucqjob/2023_02_02/8-4309.jpg"/>
          <p:cNvPicPr>
            <a:picLocks noChangeAspect="1" noChangeArrowheads="1"/>
          </p:cNvPicPr>
          <p:nvPr/>
        </p:nvPicPr>
        <p:blipFill rotWithShape="1">
          <a:blip r:embed="rId4">
            <a:extLst>
              <a:ext uri="{28A0092B-C50C-407E-A947-70E740481C1C}">
                <a14:useLocalDpi xmlns:a14="http://schemas.microsoft.com/office/drawing/2010/main" val="0"/>
              </a:ext>
            </a:extLst>
          </a:blip>
          <a:srcRect t="21290"/>
          <a:stretch/>
        </p:blipFill>
        <p:spPr bwMode="auto">
          <a:xfrm>
            <a:off x="5002201" y="3344522"/>
            <a:ext cx="2575700" cy="1352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595">
            <a:off x="7222868" y="983737"/>
            <a:ext cx="1311533" cy="741612"/>
          </a:xfrm>
          <a:prstGeom prst="rect">
            <a:avLst/>
          </a:prstGeom>
        </p:spPr>
      </p:pic>
    </p:spTree>
    <p:extLst>
      <p:ext uri="{BB962C8B-B14F-4D97-AF65-F5344CB8AC3E}">
        <p14:creationId xmlns:p14="http://schemas.microsoft.com/office/powerpoint/2010/main" val="1712140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par>
                                <p:cTn id="18" presetID="16" presetClass="entr" presetSubtype="37"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out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kiểm đánh giá quá trình thực hành </a:t>
            </a:r>
          </a:p>
        </p:txBody>
      </p:sp>
      <p:graphicFrame>
        <p:nvGraphicFramePr>
          <p:cNvPr id="7" name="Table 6"/>
          <p:cNvGraphicFramePr>
            <a:graphicFrameLocks noGrp="1"/>
          </p:cNvGraphicFramePr>
          <p:nvPr>
            <p:extLst>
              <p:ext uri="{D42A27DB-BD31-4B8C-83A1-F6EECF244321}">
                <p14:modId xmlns:p14="http://schemas.microsoft.com/office/powerpoint/2010/main" val="1478131331"/>
              </p:ext>
            </p:extLst>
          </p:nvPr>
        </p:nvGraphicFramePr>
        <p:xfrm>
          <a:off x="355601" y="704847"/>
          <a:ext cx="8432797" cy="4114802"/>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104170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041704">
                <a:tc>
                  <a:txBody>
                    <a:bodyPr/>
                    <a:lstStyle/>
                    <a:p>
                      <a:pPr marL="0" marR="0" algn="just">
                        <a:lnSpc>
                          <a:spcPct val="150000"/>
                        </a:lnSpc>
                        <a:spcBef>
                          <a:spcPts val="0"/>
                        </a:spcBef>
                        <a:spcAft>
                          <a:spcPts val="0"/>
                        </a:spcAft>
                      </a:pPr>
                      <a:r>
                        <a:rPr lang="vi-VN" sz="2000">
                          <a:effectLst/>
                        </a:rPr>
                        <a:t>Mọi thành viên sẵn sàng nhận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57674543"/>
                  </a:ext>
                </a:extLst>
              </a:tr>
              <a:tr h="2031394">
                <a:tc>
                  <a:txBody>
                    <a:bodyPr/>
                    <a:lstStyle/>
                    <a:p>
                      <a:pPr marL="0" marR="0" algn="just">
                        <a:lnSpc>
                          <a:spcPct val="150000"/>
                        </a:lnSpc>
                        <a:spcBef>
                          <a:spcPts val="0"/>
                        </a:spcBef>
                        <a:spcAft>
                          <a:spcPts val="0"/>
                        </a:spcAft>
                      </a:pPr>
                      <a:r>
                        <a:rPr lang="vi-VN" sz="2000">
                          <a:effectLst/>
                        </a:rPr>
                        <a:t>Mọi thành viên đều bày tỏ ý kiến, tham gia xây dựng phương án thảo luận và kế hoạch hoạt động của nhóm.</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00518324"/>
                  </a:ext>
                </a:extLst>
              </a:tr>
            </a:tbl>
          </a:graphicData>
        </a:graphic>
      </p:graphicFrame>
    </p:spTree>
    <p:extLst>
      <p:ext uri="{BB962C8B-B14F-4D97-AF65-F5344CB8AC3E}">
        <p14:creationId xmlns:p14="http://schemas.microsoft.com/office/powerpoint/2010/main" val="3102945624"/>
      </p:ext>
    </p:extLst>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5601" y="122201"/>
          <a:ext cx="8432797" cy="4843498"/>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96719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454555">
                <a:tc>
                  <a:txBody>
                    <a:bodyPr/>
                    <a:lstStyle/>
                    <a:p>
                      <a:pPr marL="0" marR="0" algn="just">
                        <a:lnSpc>
                          <a:spcPct val="150000"/>
                        </a:lnSpc>
                        <a:spcBef>
                          <a:spcPts val="0"/>
                        </a:spcBef>
                        <a:spcAft>
                          <a:spcPts val="0"/>
                        </a:spcAft>
                      </a:pPr>
                      <a:r>
                        <a:rPr lang="vi-VN" sz="2000">
                          <a:effectLst/>
                        </a:rPr>
                        <a:t>Mọi thành viên cố gắng, nỗ lực hoàn thành nhiệm vụ được phân công.</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20417074"/>
                  </a:ext>
                </a:extLst>
              </a:tr>
              <a:tr h="1454555">
                <a:tc>
                  <a:txBody>
                    <a:bodyPr/>
                    <a:lstStyle/>
                    <a:p>
                      <a:pPr marL="0" marR="0" algn="just">
                        <a:lnSpc>
                          <a:spcPct val="150000"/>
                        </a:lnSpc>
                        <a:spcBef>
                          <a:spcPts val="0"/>
                        </a:spcBef>
                        <a:spcAft>
                          <a:spcPts val="0"/>
                        </a:spcAft>
                      </a:pPr>
                      <a:r>
                        <a:rPr lang="vi-VN" sz="2000">
                          <a:effectLst/>
                        </a:rPr>
                        <a:t>Các thành viên hỗ trợ nhau trong thảo luận, hoàn thành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01728409"/>
                  </a:ext>
                </a:extLst>
              </a:tr>
              <a:tr h="967194">
                <a:tc>
                  <a:txBody>
                    <a:bodyPr/>
                    <a:lstStyle/>
                    <a:p>
                      <a:pPr marL="0" marR="0" algn="just">
                        <a:lnSpc>
                          <a:spcPct val="150000"/>
                        </a:lnSpc>
                        <a:spcBef>
                          <a:spcPts val="0"/>
                        </a:spcBef>
                        <a:spcAft>
                          <a:spcPts val="0"/>
                        </a:spcAft>
                      </a:pPr>
                      <a:r>
                        <a:rPr lang="vi-VN" sz="2000">
                          <a:effectLst/>
                        </a:rPr>
                        <a:t>Mọi thành viên đều tôn trọng quyết định chung của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50146547"/>
                  </a:ext>
                </a:extLst>
              </a:tr>
            </a:tbl>
          </a:graphicData>
        </a:graphic>
      </p:graphicFrame>
    </p:spTree>
    <p:extLst>
      <p:ext uri="{BB962C8B-B14F-4D97-AF65-F5344CB8AC3E}">
        <p14:creationId xmlns:p14="http://schemas.microsoft.com/office/powerpoint/2010/main" val="42103563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a:t>
            </a:r>
            <a:r>
              <a:rPr lang="en-US" sz="2200" b="1" smtClean="0">
                <a:solidFill>
                  <a:srgbClr val="C00000"/>
                </a:solidFill>
              </a:rPr>
              <a:t>HS</a:t>
            </a:r>
            <a:endParaRPr lang="en-US" sz="2200" b="1">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57332524"/>
              </p:ext>
            </p:extLst>
          </p:nvPr>
        </p:nvGraphicFramePr>
        <p:xfrm>
          <a:off x="304800" y="723898"/>
          <a:ext cx="8534400" cy="3962401"/>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123187">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592841">
                <a:tc>
                  <a:txBody>
                    <a:bodyPr/>
                    <a:lstStyle/>
                    <a:p>
                      <a:pPr marL="0" marR="0" algn="just">
                        <a:lnSpc>
                          <a:spcPct val="150000"/>
                        </a:lnSpc>
                        <a:spcBef>
                          <a:spcPts val="0"/>
                        </a:spcBef>
                        <a:spcAft>
                          <a:spcPts val="0"/>
                        </a:spcAft>
                      </a:pPr>
                      <a:r>
                        <a:rPr lang="vi-VN" sz="2000">
                          <a:effectLst/>
                        </a:rPr>
                        <a:t>Sẵn sàng, vui vẻ nhận nhiệm vụ được </a:t>
                      </a:r>
                      <a:r>
                        <a:rPr lang="vi-VN" sz="2000" smtClean="0">
                          <a:effectLst/>
                        </a:rPr>
                        <a:t>giao</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41727423"/>
                  </a:ext>
                </a:extLst>
              </a:tr>
              <a:tr h="592841">
                <a:tc>
                  <a:txBody>
                    <a:bodyPr/>
                    <a:lstStyle/>
                    <a:p>
                      <a:pPr marL="0" marR="0" algn="just">
                        <a:lnSpc>
                          <a:spcPct val="150000"/>
                        </a:lnSpc>
                        <a:spcBef>
                          <a:spcPts val="0"/>
                        </a:spcBef>
                        <a:spcAft>
                          <a:spcPts val="0"/>
                        </a:spcAft>
                      </a:pPr>
                      <a:r>
                        <a:rPr lang="vi-VN" sz="2000">
                          <a:effectLst/>
                        </a:rPr>
                        <a:t>Thực hiện tốt nhiệm vụ cá nhân được </a:t>
                      </a:r>
                      <a:r>
                        <a:rPr lang="vi-VN" sz="2000" smtClean="0">
                          <a:effectLst/>
                        </a:rPr>
                        <a:t>giao</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05986076"/>
                  </a:ext>
                </a:extLst>
              </a:tr>
              <a:tr h="1653532">
                <a:tc>
                  <a:txBody>
                    <a:bodyPr/>
                    <a:lstStyle/>
                    <a:p>
                      <a:pPr marL="0" marR="0" algn="just">
                        <a:lnSpc>
                          <a:spcPct val="150000"/>
                        </a:lnSpc>
                        <a:spcBef>
                          <a:spcPts val="0"/>
                        </a:spcBef>
                        <a:spcAft>
                          <a:spcPts val="0"/>
                        </a:spcAft>
                      </a:pPr>
                      <a:r>
                        <a:rPr lang="vi-VN" sz="2000">
                          <a:effectLst/>
                        </a:rPr>
                        <a:t>Chủ động liên kết các thành viên có những điều kiện khác nhau vào trong các hoạt động của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15890067"/>
                  </a:ext>
                </a:extLst>
              </a:tr>
            </a:tbl>
          </a:graphicData>
        </a:graphic>
      </p:graphicFrame>
    </p:spTree>
    <p:extLst>
      <p:ext uri="{BB962C8B-B14F-4D97-AF65-F5344CB8AC3E}">
        <p14:creationId xmlns:p14="http://schemas.microsoft.com/office/powerpoint/2010/main" val="253064109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a:t>
            </a:r>
            <a:r>
              <a:rPr lang="en-US" sz="2200" b="1" smtClean="0">
                <a:solidFill>
                  <a:srgbClr val="C00000"/>
                </a:solidFill>
              </a:rPr>
              <a:t>HS</a:t>
            </a:r>
            <a:endParaRPr lang="en-US" sz="2200" b="1">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36602999"/>
              </p:ext>
            </p:extLst>
          </p:nvPr>
        </p:nvGraphicFramePr>
        <p:xfrm>
          <a:off x="304800" y="723899"/>
          <a:ext cx="8534400" cy="4076700"/>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019175">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1019175">
                <a:tc>
                  <a:txBody>
                    <a:bodyPr/>
                    <a:lstStyle/>
                    <a:p>
                      <a:pPr marL="0" marR="0" algn="just">
                        <a:lnSpc>
                          <a:spcPct val="150000"/>
                        </a:lnSpc>
                        <a:spcBef>
                          <a:spcPts val="0"/>
                        </a:spcBef>
                        <a:spcAft>
                          <a:spcPts val="0"/>
                        </a:spcAft>
                      </a:pPr>
                      <a:r>
                        <a:rPr lang="vi-VN" sz="2000">
                          <a:effectLst/>
                        </a:rPr>
                        <a:t>Sẵn sàng giúp đỡ thành viên khác trong nhóm khi cần </a:t>
                      </a:r>
                      <a:r>
                        <a:rPr lang="vi-VN" sz="2000" smtClean="0">
                          <a:effectLst/>
                        </a:rPr>
                        <a:t>thiết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08949254"/>
                  </a:ext>
                </a:extLst>
              </a:tr>
              <a:tr h="1019175">
                <a:tc>
                  <a:txBody>
                    <a:bodyPr/>
                    <a:lstStyle/>
                    <a:p>
                      <a:pPr marL="0" marR="0" algn="just">
                        <a:lnSpc>
                          <a:spcPct val="150000"/>
                        </a:lnSpc>
                        <a:spcBef>
                          <a:spcPts val="0"/>
                        </a:spcBef>
                        <a:spcAft>
                          <a:spcPts val="0"/>
                        </a:spcAft>
                      </a:pPr>
                      <a:r>
                        <a:rPr lang="vi-VN" sz="2000">
                          <a:effectLst/>
                        </a:rPr>
                        <a:t>Chủ động chia sẻ thông tin và học hỏi các thành viên trong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07222639"/>
                  </a:ext>
                </a:extLst>
              </a:tr>
              <a:tr h="1019175">
                <a:tc>
                  <a:txBody>
                    <a:bodyPr/>
                    <a:lstStyle/>
                    <a:p>
                      <a:pPr marL="0" marR="0" algn="just">
                        <a:lnSpc>
                          <a:spcPct val="150000"/>
                        </a:lnSpc>
                        <a:spcBef>
                          <a:spcPts val="0"/>
                        </a:spcBef>
                        <a:spcAft>
                          <a:spcPts val="0"/>
                        </a:spcAft>
                      </a:pPr>
                      <a:r>
                        <a:rPr lang="vi-VN" sz="2000">
                          <a:effectLst/>
                        </a:rPr>
                        <a:t>Đưa ra các lập luận thuyết phục được các thành viên trong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70804504"/>
                  </a:ext>
                </a:extLst>
              </a:tr>
            </a:tbl>
          </a:graphicData>
        </a:graphic>
      </p:graphicFrame>
    </p:spTree>
    <p:extLst>
      <p:ext uri="{BB962C8B-B14F-4D97-AF65-F5344CB8AC3E}">
        <p14:creationId xmlns:p14="http://schemas.microsoft.com/office/powerpoint/2010/main" val="422486108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73" name="Google Shape;873;p51"/>
          <p:cNvGrpSpPr/>
          <p:nvPr/>
        </p:nvGrpSpPr>
        <p:grpSpPr>
          <a:xfrm>
            <a:off x="414368" y="996043"/>
            <a:ext cx="8196232" cy="3575958"/>
            <a:chOff x="1640088" y="726096"/>
            <a:chExt cx="5863814" cy="3691304"/>
          </a:xfrm>
        </p:grpSpPr>
        <p:sp>
          <p:nvSpPr>
            <p:cNvPr id="874"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F0AF"/>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51"/>
            <p:cNvGrpSpPr/>
            <p:nvPr/>
          </p:nvGrpSpPr>
          <p:grpSpPr>
            <a:xfrm>
              <a:off x="6805167" y="905609"/>
              <a:ext cx="528203" cy="158997"/>
              <a:chOff x="8284467" y="301559"/>
              <a:chExt cx="528203" cy="158997"/>
            </a:xfrm>
          </p:grpSpPr>
          <p:sp>
            <p:nvSpPr>
              <p:cNvPr id="876" name="Google Shape;876;p51"/>
              <p:cNvSpPr/>
              <p:nvPr/>
            </p:nvSpPr>
            <p:spPr>
              <a:xfrm>
                <a:off x="8699658" y="301559"/>
                <a:ext cx="113012" cy="158997"/>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8490978" y="301559"/>
                <a:ext cx="113103" cy="158996"/>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8284467" y="301559"/>
                <a:ext cx="112018" cy="158996"/>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8" name="Google Shape;888;p51"/>
          <p:cNvSpPr/>
          <p:nvPr/>
        </p:nvSpPr>
        <p:spPr>
          <a:xfrm rot="2958084">
            <a:off x="160227" y="2283397"/>
            <a:ext cx="508281" cy="591476"/>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p:cNvSpPr/>
          <p:nvPr/>
        </p:nvSpPr>
        <p:spPr>
          <a:xfrm>
            <a:off x="3554163" y="818830"/>
            <a:ext cx="1916639" cy="592924"/>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26" name="TextBox 25"/>
          <p:cNvSpPr txBox="1"/>
          <p:nvPr/>
        </p:nvSpPr>
        <p:spPr>
          <a:xfrm>
            <a:off x="496804" y="1544005"/>
            <a:ext cx="8031359"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Khả </a:t>
            </a:r>
            <a:r>
              <a:rPr lang="vi-VN" sz="2000"/>
              <a:t>năng đính kèm các loại tệp khác nhau của </a:t>
            </a:r>
            <a:r>
              <a:rPr lang="vi-VN" sz="2000" smtClean="0"/>
              <a:t>ph</a:t>
            </a:r>
            <a:r>
              <a:rPr lang="en-US" sz="2000"/>
              <a:t>ầ</a:t>
            </a:r>
            <a:r>
              <a:rPr lang="vi-VN" sz="2000" smtClean="0"/>
              <a:t>n m</a:t>
            </a:r>
            <a:r>
              <a:rPr lang="en-US" sz="2000" smtClean="0"/>
              <a:t>ề</a:t>
            </a:r>
            <a:r>
              <a:rPr lang="vi-VN" sz="2000" smtClean="0"/>
              <a:t>m </a:t>
            </a:r>
            <a:r>
              <a:rPr lang="vi-VN" sz="2000"/>
              <a:t>sơ </a:t>
            </a:r>
            <a:r>
              <a:rPr lang="vi-VN" sz="2000" smtClean="0"/>
              <a:t>đ</a:t>
            </a:r>
            <a:r>
              <a:rPr lang="en-US" sz="2000" smtClean="0"/>
              <a:t>ồ</a:t>
            </a:r>
            <a:r>
              <a:rPr lang="vi-VN" sz="2000" smtClean="0"/>
              <a:t> </a:t>
            </a:r>
            <a:r>
              <a:rPr lang="vi-VN" sz="2000"/>
              <a:t>tư duy </a:t>
            </a:r>
            <a:r>
              <a:rPr lang="vi-VN" sz="2000" smtClean="0"/>
              <a:t>góp</a:t>
            </a:r>
            <a:r>
              <a:rPr lang="en-US" sz="2000" smtClean="0"/>
              <a:t> p</a:t>
            </a:r>
            <a:r>
              <a:rPr lang="vi-VN" sz="2000" smtClean="0"/>
              <a:t>h</a:t>
            </a:r>
            <a:r>
              <a:rPr lang="en-US" sz="2000" smtClean="0"/>
              <a:t>ầ</a:t>
            </a:r>
            <a:r>
              <a:rPr lang="vi-VN" sz="2000" smtClean="0"/>
              <a:t>n </a:t>
            </a:r>
            <a:r>
              <a:rPr lang="vi-VN" sz="2000"/>
              <a:t>đem lại hiệu quả cho quá trình hợp tác, trao </a:t>
            </a:r>
            <a:r>
              <a:rPr lang="vi-VN" sz="2000" smtClean="0"/>
              <a:t>đ</a:t>
            </a:r>
            <a:r>
              <a:rPr lang="en-US" sz="2000" smtClean="0"/>
              <a:t>ổ</a:t>
            </a:r>
            <a:r>
              <a:rPr lang="vi-VN" sz="2000" smtClean="0"/>
              <a:t>i </a:t>
            </a:r>
            <a:r>
              <a:rPr lang="vi-VN" sz="2000"/>
              <a:t>thông tin.</a:t>
            </a:r>
          </a:p>
          <a:p>
            <a:pPr marL="342900" indent="-342900" algn="just">
              <a:lnSpc>
                <a:spcPct val="150000"/>
              </a:lnSpc>
              <a:buFont typeface="Arial" panose="020B0604020202020204" pitchFamily="34" charset="0"/>
              <a:buChar char="•"/>
            </a:pPr>
            <a:r>
              <a:rPr lang="vi-VN" sz="2000" smtClean="0"/>
              <a:t>Các ph</a:t>
            </a:r>
            <a:r>
              <a:rPr lang="en-US" sz="2000" smtClean="0"/>
              <a:t>ầ</a:t>
            </a:r>
            <a:r>
              <a:rPr lang="vi-VN" sz="2000" smtClean="0"/>
              <a:t>n </a:t>
            </a:r>
            <a:r>
              <a:rPr lang="vi-VN" sz="2000"/>
              <a:t>mềm sơ đồ tư duy có cách thực hiện đính kèm </a:t>
            </a:r>
            <a:r>
              <a:rPr lang="en-US" sz="2000" smtClean="0"/>
              <a:t>     </a:t>
            </a:r>
            <a:r>
              <a:rPr lang="vi-VN" sz="2000" smtClean="0"/>
              <a:t>tệp </a:t>
            </a:r>
            <a:r>
              <a:rPr lang="vi-VN" sz="2000"/>
              <a:t>tương tự </a:t>
            </a:r>
            <a:r>
              <a:rPr lang="vi-VN" sz="2000" smtClean="0"/>
              <a:t>nhau,</a:t>
            </a:r>
            <a:r>
              <a:rPr lang="en-US" sz="2000" smtClean="0"/>
              <a:t> </a:t>
            </a:r>
            <a:r>
              <a:rPr lang="vi-VN" sz="2000" smtClean="0"/>
              <a:t>trong </a:t>
            </a:r>
            <a:r>
              <a:rPr lang="vi-VN" sz="2000"/>
              <a:t>đó sử dụng các lệnh có </a:t>
            </a:r>
            <a:r>
              <a:rPr lang="vi-VN" sz="2000" smtClean="0"/>
              <a:t>bi</a:t>
            </a:r>
            <a:r>
              <a:rPr lang="en-US" sz="2000" smtClean="0"/>
              <a:t>ể</a:t>
            </a:r>
            <a:r>
              <a:rPr lang="vi-VN" sz="2000" smtClean="0"/>
              <a:t>u </a:t>
            </a:r>
            <a:r>
              <a:rPr lang="vi-VN" sz="2000"/>
              <a:t>tượng đính kèm </a:t>
            </a:r>
            <a:r>
              <a:rPr lang="en-US" sz="2000" smtClean="0"/>
              <a:t>  </a:t>
            </a:r>
            <a:r>
              <a:rPr lang="vi-VN" sz="2000" smtClean="0"/>
              <a:t> </a:t>
            </a:r>
            <a:r>
              <a:rPr lang="vi-VN" sz="2000"/>
              <a:t>và tên lệnh thường là </a:t>
            </a:r>
            <a:r>
              <a:rPr lang="vi-VN" sz="2000" b="1" smtClean="0"/>
              <a:t>Attach</a:t>
            </a:r>
            <a:r>
              <a:rPr lang="en-US" sz="2000" b="1" smtClean="0"/>
              <a:t> </a:t>
            </a:r>
            <a:r>
              <a:rPr lang="vi-VN" sz="2000" b="1" smtClean="0"/>
              <a:t>Files</a:t>
            </a:r>
            <a:r>
              <a:rPr lang="vi-VN" sz="2000"/>
              <a:t>, </a:t>
            </a:r>
            <a:r>
              <a:rPr lang="vi-VN" sz="2000" b="1"/>
              <a:t>Attachment</a:t>
            </a:r>
            <a:r>
              <a:rPr lang="vi-VN" sz="2000"/>
              <a:t> hoặc </a:t>
            </a:r>
            <a:r>
              <a:rPr lang="vi-VN" sz="2000" b="1"/>
              <a:t>Hyperlink</a:t>
            </a:r>
            <a:r>
              <a:rPr lang="vi-VN" sz="2000"/>
              <a:t>.</a:t>
            </a:r>
          </a:p>
        </p:txBody>
      </p:sp>
      <p:pic>
        <p:nvPicPr>
          <p:cNvPr id="2" name="Picture 1"/>
          <p:cNvPicPr>
            <a:picLocks noChangeAspect="1"/>
          </p:cNvPicPr>
          <p:nvPr/>
        </p:nvPicPr>
        <p:blipFill>
          <a:blip r:embed="rId3"/>
          <a:stretch>
            <a:fillRect/>
          </a:stretch>
        </p:blipFill>
        <p:spPr>
          <a:xfrm>
            <a:off x="7683941" y="2964656"/>
            <a:ext cx="257528" cy="401800"/>
          </a:xfrm>
          <a:prstGeom prst="rect">
            <a:avLst/>
          </a:prstGeom>
        </p:spPr>
      </p:pic>
    </p:spTree>
    <p:extLst>
      <p:ext uri="{BB962C8B-B14F-4D97-AF65-F5344CB8AC3E}">
        <p14:creationId xmlns:p14="http://schemas.microsoft.com/office/powerpoint/2010/main" val="676025484"/>
      </p:ext>
    </p:extLst>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30" name="Google Shape;1530;p72"/>
          <p:cNvSpPr/>
          <p:nvPr/>
        </p:nvSpPr>
        <p:spPr>
          <a:xfrm rot="-2700000">
            <a:off x="7745051" y="323216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2"/>
          <p:cNvSpPr txBox="1"/>
          <p:nvPr/>
        </p:nvSpPr>
        <p:spPr>
          <a:xfrm>
            <a:off x="3900824" y="4234800"/>
            <a:ext cx="4530000" cy="369300"/>
          </a:xfrm>
          <a:prstGeom prst="rect">
            <a:avLst/>
          </a:prstGeom>
          <a:solidFill>
            <a:schemeClr val="lt2"/>
          </a:solidFill>
          <a:ln w="9525" cap="flat" cmpd="sng">
            <a:solidFill>
              <a:schemeClr val="dk1"/>
            </a:solidFill>
            <a:prstDash val="solid"/>
            <a:round/>
            <a:headEnd type="none" w="sm" len="sm"/>
            <a:tailEnd type="none" w="sm" len="sm"/>
          </a:ln>
          <a:effectLst>
            <a:outerShdw dist="95250" dir="2580000" algn="bl" rotWithShape="0">
              <a:srgbClr val="000000"/>
            </a:outerShdw>
          </a:effectLst>
        </p:spPr>
        <p:txBody>
          <a:bodyPr spcFirstLastPara="1" wrap="square" lIns="91425" tIns="91425" rIns="91425" bIns="91425" anchor="t" anchorCtr="0">
            <a:noAutofit/>
          </a:bodyPr>
          <a:lstStyle/>
          <a:p>
            <a:pPr marL="0" lvl="0" indent="0" algn="ctr" rtl="0">
              <a:spcBef>
                <a:spcPts val="300"/>
              </a:spcBef>
              <a:spcAft>
                <a:spcPts val="0"/>
              </a:spcAft>
              <a:buNone/>
            </a:pPr>
            <a:endParaRPr sz="1200">
              <a:solidFill>
                <a:schemeClr val="dk1"/>
              </a:solidFill>
              <a:latin typeface="Arial" panose="020B0604020202020204" pitchFamily="34" charset="0"/>
              <a:ea typeface="Ubuntu"/>
              <a:cs typeface="Arial" panose="020B0604020202020204" pitchFamily="34" charset="0"/>
              <a:sym typeface="Ubuntu"/>
            </a:endParaRPr>
          </a:p>
        </p:txBody>
      </p:sp>
      <p:sp>
        <p:nvSpPr>
          <p:cNvPr id="1532" name="Google Shape;1532;p72"/>
          <p:cNvSpPr/>
          <p:nvPr/>
        </p:nvSpPr>
        <p:spPr>
          <a:xfrm>
            <a:off x="178850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2"/>
          <p:cNvSpPr/>
          <p:nvPr/>
        </p:nvSpPr>
        <p:spPr>
          <a:xfrm>
            <a:off x="178850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2"/>
          <p:cNvSpPr/>
          <p:nvPr/>
        </p:nvSpPr>
        <p:spPr>
          <a:xfrm>
            <a:off x="60007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2"/>
          <p:cNvSpPr/>
          <p:nvPr/>
        </p:nvSpPr>
        <p:spPr>
          <a:xfrm>
            <a:off x="60007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2"/>
          <p:cNvSpPr/>
          <p:nvPr/>
        </p:nvSpPr>
        <p:spPr>
          <a:xfrm>
            <a:off x="7759227" y="1279406"/>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00075" y="3302000"/>
            <a:ext cx="2841625" cy="1168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28704" y="1388814"/>
            <a:ext cx="3622251" cy="1708160"/>
          </a:xfrm>
          <a:prstGeom prst="rect">
            <a:avLst/>
          </a:prstGeom>
          <a:noFill/>
        </p:spPr>
        <p:txBody>
          <a:bodyPr wrap="square" rtlCol="0">
            <a:spAutoFit/>
          </a:bodyPr>
          <a:lstStyle/>
          <a:p>
            <a:pPr algn="ctr">
              <a:lnSpc>
                <a:spcPct val="150000"/>
              </a:lnSpc>
            </a:pPr>
            <a:r>
              <a:rPr lang="en-US" sz="3500" b="1" smtClean="0"/>
              <a:t>BÀI TẬP </a:t>
            </a:r>
          </a:p>
          <a:p>
            <a:pPr algn="ctr">
              <a:lnSpc>
                <a:spcPct val="150000"/>
              </a:lnSpc>
            </a:pPr>
            <a:r>
              <a:rPr lang="en-US" sz="3500" b="1" smtClean="0"/>
              <a:t>TRẮC NGHIỆM</a:t>
            </a:r>
            <a:endParaRPr lang="en-US" sz="3500" b="1" i="1"/>
          </a:p>
        </p:txBody>
      </p:sp>
      <p:pic>
        <p:nvPicPr>
          <p:cNvPr id="19458" name="Picture 2" descr="https://img.freepik.com/premium-vector/hand-holding-yes-no-sign-vector-art-illustration_56104-86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809" y="3072531"/>
            <a:ext cx="2299191" cy="153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94394"/>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Biểu tượng đính kèm trong các phần mềm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sơ </a:t>
            </a:r>
            <a:r>
              <a:rPr lang="vi-VN" sz="2000" b="1" noProof="1">
                <a:solidFill>
                  <a:srgbClr val="C00000"/>
                </a:solidFill>
                <a:cs typeface="Arial" panose="020B0604020202020204" pitchFamily="34" charset="0"/>
              </a:rPr>
              <a:t>đồ tư duy thường là</a:t>
            </a:r>
            <a:endParaRPr lang="vi-VN" sz="2000" noProof="1">
              <a:solidFill>
                <a:srgbClr val="C00000"/>
              </a:solidFill>
              <a:latin typeface="Arial" panose="020B0604020202020204" pitchFamily="34" charset="0"/>
              <a:cs typeface="Arial" panose="020B0604020202020204" pitchFamily="34" charset="0"/>
            </a:endParaRPr>
          </a:p>
        </p:txBody>
      </p:sp>
      <p:grpSp>
        <p:nvGrpSpPr>
          <p:cNvPr id="26" name="Group 25"/>
          <p:cNvGrpSpPr/>
          <p:nvPr/>
        </p:nvGrpSpPr>
        <p:grpSpPr>
          <a:xfrm>
            <a:off x="440496" y="2138042"/>
            <a:ext cx="3943074" cy="1135137"/>
            <a:chOff x="440496" y="2138042"/>
            <a:chExt cx="3943074" cy="1135137"/>
          </a:xfrm>
        </p:grpSpPr>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608" t="3793" r="82819" b="66626"/>
            <a:stretch/>
          </p:blipFill>
          <p:spPr>
            <a:xfrm>
              <a:off x="2171851" y="2453853"/>
              <a:ext cx="480363" cy="503513"/>
            </a:xfrm>
            <a:prstGeom prst="rect">
              <a:avLst/>
            </a:prstGeom>
          </p:spPr>
        </p:pic>
      </p:grpSp>
      <p:grpSp>
        <p:nvGrpSpPr>
          <p:cNvPr id="5" name="Group 4"/>
          <p:cNvGrpSpPr/>
          <p:nvPr/>
        </p:nvGrpSpPr>
        <p:grpSpPr>
          <a:xfrm>
            <a:off x="4760429" y="2138042"/>
            <a:ext cx="3943074" cy="1135137"/>
            <a:chOff x="4760429" y="2138042"/>
            <a:chExt cx="3943074" cy="1135137"/>
          </a:xfrm>
        </p:grpSpPr>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8771" r="55075" b="68003"/>
            <a:stretch/>
          </p:blipFill>
          <p:spPr>
            <a:xfrm>
              <a:off x="6465741" y="2433291"/>
              <a:ext cx="532450" cy="544636"/>
            </a:xfrm>
            <a:prstGeom prst="rect">
              <a:avLst/>
            </a:prstGeom>
          </p:spPr>
        </p:pic>
      </p:grpSp>
      <p:grpSp>
        <p:nvGrpSpPr>
          <p:cNvPr id="4" name="Group 3"/>
          <p:cNvGrpSpPr/>
          <p:nvPr/>
        </p:nvGrpSpPr>
        <p:grpSpPr>
          <a:xfrm>
            <a:off x="4760429" y="3495429"/>
            <a:ext cx="3943074" cy="1135137"/>
            <a:chOff x="4760429" y="3495429"/>
            <a:chExt cx="3943074" cy="1135137"/>
          </a:xfrm>
        </p:grpSpPr>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84125" t="3807" r="437" b="66725"/>
            <a:stretch/>
          </p:blipFill>
          <p:spPr>
            <a:xfrm>
              <a:off x="6465741" y="3803905"/>
              <a:ext cx="525686" cy="518181"/>
            </a:xfrm>
            <a:prstGeom prst="rect">
              <a:avLst/>
            </a:prstGeom>
          </p:spPr>
        </p:pic>
      </p:grpSp>
      <p:grpSp>
        <p:nvGrpSpPr>
          <p:cNvPr id="25" name="Group 24"/>
          <p:cNvGrpSpPr/>
          <p:nvPr/>
        </p:nvGrpSpPr>
        <p:grpSpPr>
          <a:xfrm>
            <a:off x="440497" y="3495429"/>
            <a:ext cx="3943074" cy="1135137"/>
            <a:chOff x="440497" y="3495429"/>
            <a:chExt cx="3943074" cy="1135137"/>
          </a:xfrm>
        </p:grpSpPr>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5816" t="548" r="28052" b="66938"/>
            <a:stretch/>
          </p:blipFill>
          <p:spPr>
            <a:xfrm>
              <a:off x="2146169" y="3786281"/>
              <a:ext cx="531726" cy="553431"/>
            </a:xfrm>
            <a:prstGeom prst="rect">
              <a:avLst/>
            </a:prstGeom>
          </p:spPr>
        </p:pic>
      </p:grpSp>
      <p:grpSp>
        <p:nvGrpSpPr>
          <p:cNvPr id="3" name="Group 2"/>
          <p:cNvGrpSpPr/>
          <p:nvPr/>
        </p:nvGrpSpPr>
        <p:grpSpPr>
          <a:xfrm>
            <a:off x="440495" y="3495429"/>
            <a:ext cx="3943074" cy="1135137"/>
            <a:chOff x="2040696" y="5642634"/>
            <a:chExt cx="3943074" cy="1135137"/>
          </a:xfrm>
        </p:grpSpPr>
        <p:sp>
          <p:nvSpPr>
            <p:cNvPr id="11" name="Đáp án đúng">
              <a:extLst>
                <a:ext uri="{FF2B5EF4-FFF2-40B4-BE49-F238E27FC236}">
                  <a16:creationId xmlns:a16="http://schemas.microsoft.com/office/drawing/2014/main" id="{73F5B725-A6FC-F5A2-F2A4-6047B0B0A3CC}"/>
                </a:ext>
              </a:extLst>
            </p:cNvPr>
            <p:cNvSpPr/>
            <p:nvPr/>
          </p:nvSpPr>
          <p:spPr>
            <a:xfrm>
              <a:off x="2040696" y="5642634"/>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cs typeface="Arial" panose="020B0604020202020204" pitchFamily="34" charset="0"/>
              </a:endParaRPr>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55816" t="548" r="28052" b="66938"/>
            <a:stretch/>
          </p:blipFill>
          <p:spPr>
            <a:xfrm>
              <a:off x="3746370" y="5933486"/>
              <a:ext cx="531726" cy="553431"/>
            </a:xfrm>
            <a:prstGeom prst="rect">
              <a:avLst/>
            </a:prstGeom>
          </p:spPr>
        </p:pic>
      </p:grpSp>
    </p:spTree>
    <p:extLst>
      <p:ext uri="{BB962C8B-B14F-4D97-AF65-F5344CB8AC3E}">
        <p14:creationId xmlns:p14="http://schemas.microsoft.com/office/powerpoint/2010/main" val="38911109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63600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Cho các loại tệp sau: văn bản, ảnh, âm thanh, video,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trang </a:t>
            </a:r>
            <a:r>
              <a:rPr lang="vi-VN" sz="2000" b="1" noProof="1">
                <a:solidFill>
                  <a:srgbClr val="C00000"/>
                </a:solidFill>
                <a:cs typeface="Arial" panose="020B0604020202020204" pitchFamily="34" charset="0"/>
              </a:rPr>
              <a:t>tính. Phần mềm sơ đồ tư duy có khả năng đính kèm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bao </a:t>
            </a:r>
            <a:r>
              <a:rPr lang="vi-VN" sz="2000" b="1" noProof="1">
                <a:solidFill>
                  <a:srgbClr val="C00000"/>
                </a:solidFill>
                <a:cs typeface="Arial" panose="020B0604020202020204" pitchFamily="34" charset="0"/>
              </a:rPr>
              <a:t>nhiêu loại tệp?</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smtClean="0">
                <a:solidFill>
                  <a:srgbClr val="000000"/>
                </a:solidFill>
                <a:cs typeface="Arial" panose="020B0604020202020204" pitchFamily="34" charset="0"/>
              </a:rPr>
              <a:t>2</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smtClean="0">
                <a:solidFill>
                  <a:srgbClr val="000000"/>
                </a:solidFill>
                <a:cs typeface="Arial" panose="020B0604020202020204" pitchFamily="34" charset="0"/>
              </a:rPr>
              <a:t>4</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smtClean="0">
                <a:solidFill>
                  <a:srgbClr val="000000"/>
                </a:solidFill>
                <a:cs typeface="Arial" panose="020B0604020202020204" pitchFamily="34" charset="0"/>
              </a:rPr>
              <a:t>3</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en-US" sz="2000" noProof="1" smtClean="0">
                <a:solidFill>
                  <a:srgbClr val="000000"/>
                </a:solidFill>
                <a:cs typeface="Arial" panose="020B0604020202020204" pitchFamily="34" charset="0"/>
              </a:rPr>
              <a:t>5</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760429" y="3714144"/>
            <a:ext cx="3943074" cy="921865"/>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5.</a:t>
            </a:r>
          </a:p>
        </p:txBody>
      </p:sp>
    </p:spTree>
    <p:extLst>
      <p:ext uri="{BB962C8B-B14F-4D97-AF65-F5344CB8AC3E}">
        <p14:creationId xmlns:p14="http://schemas.microsoft.com/office/powerpoint/2010/main" val="1127649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3: Lệnh đính kèm tệp thường thuộc dải lệnh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hoặc </a:t>
            </a:r>
            <a:r>
              <a:rPr lang="vi-VN" sz="2000" b="1" noProof="1">
                <a:solidFill>
                  <a:srgbClr val="C00000"/>
                </a:solidFill>
                <a:cs typeface="Arial" panose="020B0604020202020204" pitchFamily="34" charset="0"/>
              </a:rPr>
              <a:t>bảng chọn nào?</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Format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Design</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Task</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40496" y="2138042"/>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10059532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750731"/>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Ưu điểm của sơ đồ tư duy so với bài trình chiếu là</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1647418"/>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có thể chia sẻ cho nhiều đối tượng cùng một thời điểm.</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258759"/>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có khả năng chèn tất cả các loại tệp: văn bản, ảnh, âm thanh, video, trang tính.</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572000" y="1647418"/>
            <a:ext cx="4131503"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572000" y="3258759"/>
            <a:ext cx="4131503" cy="1371808"/>
          </a:xfrm>
          <a:prstGeom prst="roundRect">
            <a:avLst>
              <a:gd name="adj" fmla="val 12435"/>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dễ dàng thay đổi màu sắc, kích thước các ô trong sơ đồ tư duy.</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572000" y="1647418"/>
            <a:ext cx="4131503" cy="1371808"/>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p>
        </p:txBody>
      </p:sp>
    </p:spTree>
    <p:extLst>
      <p:ext uri="{BB962C8B-B14F-4D97-AF65-F5344CB8AC3E}">
        <p14:creationId xmlns:p14="http://schemas.microsoft.com/office/powerpoint/2010/main" val="2021083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smtClean="0">
                <a:solidFill>
                  <a:srgbClr val="C00000"/>
                </a:solidFill>
              </a:rPr>
              <a:t>KHỞI ĐỘNG</a:t>
            </a:r>
            <a:endParaRPr lang="en-US" sz="3500" b="1">
              <a:solidFill>
                <a:srgbClr val="C00000"/>
              </a:solidFill>
            </a:endParaRP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smtClean="0"/>
              <a:t>Nếu </a:t>
            </a:r>
            <a:r>
              <a:rPr lang="vi-VN" sz="2000"/>
              <a:t>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3106629" y="3002152"/>
              <a:ext cx="366712" cy="310431"/>
            </a:xfrm>
            <a:prstGeom prst="rect">
              <a:avLst/>
            </a:prstGeom>
          </p:spPr>
        </p:pic>
      </p:grpSp>
      <p:pic>
        <p:nvPicPr>
          <p:cNvPr id="13"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595">
            <a:off x="7222868" y="983737"/>
            <a:ext cx="1311533" cy="741612"/>
          </a:xfrm>
          <a:prstGeom prst="rect">
            <a:avLst/>
          </a:prstGeom>
        </p:spPr>
      </p:pic>
      <p:grpSp>
        <p:nvGrpSpPr>
          <p:cNvPr id="4" name="Group 3"/>
          <p:cNvGrpSpPr/>
          <p:nvPr/>
        </p:nvGrpSpPr>
        <p:grpSpPr>
          <a:xfrm>
            <a:off x="1489712" y="3344522"/>
            <a:ext cx="6164576" cy="1186730"/>
            <a:chOff x="1607824" y="3407337"/>
            <a:chExt cx="6164576" cy="1186730"/>
          </a:xfrm>
        </p:grpSpPr>
        <p:sp>
          <p:nvSpPr>
            <p:cNvPr id="10" name="Rounded Rectangle 9"/>
            <p:cNvSpPr/>
            <p:nvPr/>
          </p:nvSpPr>
          <p:spPr>
            <a:xfrm>
              <a:off x="2405626" y="3407337"/>
              <a:ext cx="5366774" cy="1186730"/>
            </a:xfrm>
            <a:prstGeom prst="roundRect">
              <a:avLst/>
            </a:prstGeom>
            <a:solidFill>
              <a:srgbClr val="FCEDEA"/>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just">
                <a:lnSpc>
                  <a:spcPct val="150000"/>
                </a:lnSpc>
                <a:buClrTx/>
                <a:defRPr/>
              </a:pPr>
              <a:r>
                <a:rPr lang="en-US" sz="2000" smtClean="0">
                  <a:latin typeface="Arial" panose="020B0604020202020204" pitchFamily="34" charset="0"/>
                  <a:cs typeface="Arial" panose="020B0604020202020204" pitchFamily="34" charset="0"/>
                </a:rPr>
                <a:t>N</a:t>
              </a:r>
              <a:r>
                <a:rPr lang="vi-VN" sz="2000" smtClean="0">
                  <a:latin typeface="Arial" panose="020B0604020202020204" pitchFamily="34" charset="0"/>
                  <a:cs typeface="Arial" panose="020B0604020202020204" pitchFamily="34" charset="0"/>
                </a:rPr>
                <a:t>ên </a:t>
              </a:r>
              <a:r>
                <a:rPr lang="vi-VN" sz="2000">
                  <a:latin typeface="Arial" panose="020B0604020202020204" pitchFamily="34" charset="0"/>
                  <a:cs typeface="Arial" panose="020B0604020202020204" pitchFamily="34" charset="0"/>
                </a:rPr>
                <a:t>đưa hình ảnh và video vào sơ đồ tư duy để làm tăng giá trị và làm giàu thông tin.</a:t>
              </a:r>
              <a:endParaRPr kumimoji="0" lang="en-US" sz="2000"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3" name="Down Arrow 2"/>
            <p:cNvSpPr/>
            <p:nvPr/>
          </p:nvSpPr>
          <p:spPr>
            <a:xfrm rot="16200000">
              <a:off x="1721909" y="3567510"/>
              <a:ext cx="638214" cy="86638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899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275" y="218619"/>
            <a:ext cx="8468825" cy="4708981"/>
            <a:chOff x="332275" y="218619"/>
            <a:chExt cx="8468825" cy="4708981"/>
          </a:xfrm>
        </p:grpSpPr>
        <p:sp>
          <p:nvSpPr>
            <p:cNvPr id="7" name="TextBox 6"/>
            <p:cNvSpPr txBox="1"/>
            <p:nvPr/>
          </p:nvSpPr>
          <p:spPr>
            <a:xfrm>
              <a:off x="332275" y="218619"/>
              <a:ext cx="8468825" cy="4708981"/>
            </a:xfrm>
            <a:prstGeom prst="rect">
              <a:avLst/>
            </a:prstGeom>
            <a:noFill/>
          </p:spPr>
          <p:txBody>
            <a:bodyPr wrap="square" rtlCol="0">
              <a:spAutoFit/>
            </a:bodyPr>
            <a:lstStyle/>
            <a:p>
              <a:pPr algn="ctr">
                <a:lnSpc>
                  <a:spcPct val="150000"/>
                </a:lnSpc>
              </a:pPr>
              <a:r>
                <a:rPr lang="vi-VN" sz="2000" b="1">
                  <a:solidFill>
                    <a:srgbClr val="C00000"/>
                  </a:solidFill>
                </a:rPr>
                <a:t>Câu 5: Để đính kèm một tệp ảnh vào ô “Ảnh chụp từ cổng trời </a:t>
              </a:r>
              <a:endParaRPr lang="en-US" sz="2000" b="1" smtClean="0">
                <a:solidFill>
                  <a:srgbClr val="C00000"/>
                </a:solidFill>
              </a:endParaRPr>
            </a:p>
            <a:p>
              <a:pPr algn="ctr">
                <a:lnSpc>
                  <a:spcPct val="150000"/>
                </a:lnSpc>
              </a:pPr>
              <a:r>
                <a:rPr lang="vi-VN" sz="2000" b="1" smtClean="0">
                  <a:solidFill>
                    <a:srgbClr val="C00000"/>
                  </a:solidFill>
                </a:rPr>
                <a:t>Quản </a:t>
              </a:r>
              <a:r>
                <a:rPr lang="vi-VN" sz="2000" b="1">
                  <a:solidFill>
                    <a:srgbClr val="C00000"/>
                  </a:solidFill>
                </a:rPr>
                <a:t>Bạ”, thứ tự các bước thực hiện là</a:t>
              </a:r>
            </a:p>
            <a:p>
              <a:pPr algn="just">
                <a:lnSpc>
                  <a:spcPct val="150000"/>
                </a:lnSpc>
              </a:pPr>
              <a:r>
                <a:rPr lang="vi-VN" sz="2000"/>
                <a:t>1. Lần lượt chọn: dài lệnh </a:t>
              </a:r>
              <a:r>
                <a:rPr lang="vi-VN" sz="2000" b="1"/>
                <a:t>Insert</a:t>
              </a:r>
              <a:r>
                <a:rPr lang="vi-VN" sz="2000"/>
                <a:t>, các lệnh   </a:t>
              </a:r>
              <a:r>
                <a:rPr lang="en-US" sz="2000" smtClean="0"/>
                <a:t>   </a:t>
              </a:r>
              <a:r>
                <a:rPr lang="vi-VN" sz="2000" smtClean="0"/>
                <a:t>và </a:t>
              </a:r>
              <a:r>
                <a:rPr lang="vi-VN" sz="2000" b="1"/>
                <a:t>Attach Files</a:t>
              </a:r>
              <a:r>
                <a:rPr lang="vi-VN" sz="2000"/>
                <a:t>.</a:t>
              </a:r>
            </a:p>
            <a:p>
              <a:pPr algn="just">
                <a:lnSpc>
                  <a:spcPct val="150000"/>
                </a:lnSpc>
              </a:pPr>
              <a:r>
                <a:rPr lang="vi-VN" sz="2000"/>
                <a:t>2. Chọn ô có tệp cần đính kèm.</a:t>
              </a:r>
            </a:p>
            <a:p>
              <a:pPr algn="just">
                <a:lnSpc>
                  <a:spcPct val="150000"/>
                </a:lnSpc>
              </a:pPr>
              <a:r>
                <a:rPr lang="vi-VN" sz="2000"/>
                <a:t>3. Trong hộp thoại </a:t>
              </a:r>
              <a:r>
                <a:rPr lang="vi-VN" sz="2000" b="1"/>
                <a:t>Attach Files</a:t>
              </a:r>
              <a:r>
                <a:rPr lang="vi-VN" sz="2000"/>
                <a:t>, chọn nút lệnh  </a:t>
              </a:r>
              <a:r>
                <a:rPr lang="en-US" sz="2000" smtClean="0"/>
                <a:t>   </a:t>
              </a:r>
              <a:r>
                <a:rPr lang="vi-VN" sz="2000" smtClean="0"/>
                <a:t>. </a:t>
              </a:r>
              <a:r>
                <a:rPr lang="vi-VN" sz="2000"/>
                <a:t>Trong hộp thoại </a:t>
              </a:r>
              <a:r>
                <a:rPr lang="vi-VN" sz="2000" b="1"/>
                <a:t>Select File</a:t>
              </a:r>
              <a:r>
                <a:rPr lang="vi-VN" sz="2000"/>
                <a:t>, chọn tệp ảnh cần đính kèm rồi chọn </a:t>
              </a:r>
              <a:r>
                <a:rPr lang="vi-VN" sz="2000" b="1"/>
                <a:t>Insert</a:t>
              </a:r>
              <a:r>
                <a:rPr lang="vi-VN" sz="2000"/>
                <a:t>. Biểu tượng đính </a:t>
              </a:r>
              <a:r>
                <a:rPr lang="vi-VN" sz="2000" smtClean="0"/>
                <a:t>kèm</a:t>
              </a:r>
              <a:r>
                <a:rPr lang="en-US" sz="2000" smtClean="0"/>
                <a:t>  </a:t>
              </a:r>
              <a:r>
                <a:rPr lang="vi-VN" sz="2000" smtClean="0"/>
                <a:t>  </a:t>
              </a:r>
              <a:r>
                <a:rPr lang="en-US" sz="2000" smtClean="0"/>
                <a:t>  </a:t>
              </a:r>
              <a:r>
                <a:rPr lang="vi-VN" sz="2000" smtClean="0"/>
                <a:t> </a:t>
              </a:r>
              <a:r>
                <a:rPr lang="vi-VN" sz="2000"/>
                <a:t>xuất hiện. Nháy chuột vào biểu tượng này, ảnh sẽ xuất hiện trong một cửa sổ riêng.</a:t>
              </a:r>
            </a:p>
            <a:p>
              <a:pPr algn="ctr">
                <a:lnSpc>
                  <a:spcPct val="150000"/>
                </a:lnSpc>
              </a:pPr>
              <a:r>
                <a:rPr lang="vi-VN" sz="2000"/>
                <a:t>A. 1 → 2 → 3.				B. 1 → 3 → 2.</a:t>
              </a:r>
            </a:p>
            <a:p>
              <a:pPr algn="ctr">
                <a:lnSpc>
                  <a:spcPct val="150000"/>
                </a:lnSpc>
              </a:pPr>
              <a:r>
                <a:rPr lang="vi-VN" sz="2000"/>
                <a:t>C. 2 → 1 → 3.				D. 2 → 3 → 1.</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068" t="64222" r="28592" b="12827"/>
            <a:stretch/>
          </p:blipFill>
          <p:spPr>
            <a:xfrm>
              <a:off x="1055932" y="3025174"/>
              <a:ext cx="382343" cy="39961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869" t="59278" r="54108" b="10758"/>
            <a:stretch/>
          </p:blipFill>
          <p:spPr>
            <a:xfrm>
              <a:off x="6186487" y="2090646"/>
              <a:ext cx="418044" cy="403727"/>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11" t="51213" r="80366" b="1788"/>
            <a:stretch/>
          </p:blipFill>
          <p:spPr>
            <a:xfrm>
              <a:off x="5245788" y="1171801"/>
              <a:ext cx="259662" cy="443098"/>
            </a:xfrm>
            <a:prstGeom prst="rect">
              <a:avLst/>
            </a:prstGeom>
          </p:spPr>
        </p:pic>
      </p:grpSp>
      <p:sp>
        <p:nvSpPr>
          <p:cNvPr id="11" name="Oval 10"/>
          <p:cNvSpPr/>
          <p:nvPr/>
        </p:nvSpPr>
        <p:spPr>
          <a:xfrm>
            <a:off x="1342353" y="4400735"/>
            <a:ext cx="462269" cy="4622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79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082A5B-4DAC-9F03-610E-D35A00E21095}"/>
              </a:ext>
            </a:extLst>
          </p:cNvPr>
          <p:cNvSpPr txBox="1"/>
          <p:nvPr/>
        </p:nvSpPr>
        <p:spPr>
          <a:xfrm>
            <a:off x="0" y="768424"/>
            <a:ext cx="9144000" cy="496996"/>
          </a:xfrm>
          <a:prstGeom prst="rect">
            <a:avLst/>
          </a:prstGeom>
          <a:noFill/>
        </p:spPr>
        <p:txBody>
          <a:bodyPr wrap="square">
            <a:spAutoFit/>
          </a:bodyPr>
          <a:lstStyle/>
          <a:p>
            <a:pPr algn="ctr">
              <a:lnSpc>
                <a:spcPct val="150000"/>
              </a:lnSpc>
            </a:pPr>
            <a:r>
              <a:rPr lang="vi-VN" sz="2000" b="1">
                <a:solidFill>
                  <a:srgbClr val="C00000"/>
                </a:solidFill>
              </a:rPr>
              <a:t>Trong các câu sau, những câu nào đúng? </a:t>
            </a:r>
            <a:endParaRPr lang="en-US" sz="2000"/>
          </a:p>
        </p:txBody>
      </p:sp>
      <p:sp>
        <p:nvSpPr>
          <p:cNvPr id="6" name="Rectangle: Rounded Corners 12">
            <a:extLst>
              <a:ext uri="{FF2B5EF4-FFF2-40B4-BE49-F238E27FC236}">
                <a16:creationId xmlns:a16="http://schemas.microsoft.com/office/drawing/2014/main" id="{3091FC10-C0F1-1236-2DE0-309E76FE116D}"/>
              </a:ext>
            </a:extLst>
          </p:cNvPr>
          <p:cNvSpPr/>
          <p:nvPr/>
        </p:nvSpPr>
        <p:spPr>
          <a:xfrm>
            <a:off x="243114" y="1434169"/>
            <a:ext cx="8066426" cy="1010131"/>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1) Phần mềm sơ đồ tư duy có khả năng đính kèm các loại tệp khác nhau: văn bản, ảnh, âm thanh, video, trang tinh. </a:t>
            </a:r>
            <a:endParaRPr lang="en-US" sz="2000">
              <a:solidFill>
                <a:schemeClr val="tx1"/>
              </a:solidFill>
            </a:endParaRPr>
          </a:p>
        </p:txBody>
      </p:sp>
      <p:sp>
        <p:nvSpPr>
          <p:cNvPr id="8" name="Rectangle: Rounded Corners 12">
            <a:extLst>
              <a:ext uri="{FF2B5EF4-FFF2-40B4-BE49-F238E27FC236}">
                <a16:creationId xmlns:a16="http://schemas.microsoft.com/office/drawing/2014/main" id="{3091FC10-C0F1-1236-2DE0-309E76FE116D}"/>
              </a:ext>
            </a:extLst>
          </p:cNvPr>
          <p:cNvSpPr/>
          <p:nvPr/>
        </p:nvSpPr>
        <p:spPr>
          <a:xfrm>
            <a:off x="243114" y="2646256"/>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2) Bài trình chiếu có thể thực hiện đồng thời cả hai chức năng trình bày và soạn </a:t>
            </a:r>
            <a:r>
              <a:rPr lang="vi-VN" sz="2000" smtClean="0">
                <a:solidFill>
                  <a:schemeClr val="tx1"/>
                </a:solidFill>
              </a:rPr>
              <a:t>thảo</a:t>
            </a:r>
            <a:r>
              <a:rPr lang="en-US" sz="2000" smtClean="0">
                <a:solidFill>
                  <a:schemeClr val="tx1"/>
                </a:solidFill>
              </a:rPr>
              <a:t> </a:t>
            </a:r>
            <a:r>
              <a:rPr lang="vi-VN" sz="2000" smtClean="0">
                <a:solidFill>
                  <a:schemeClr val="tx1"/>
                </a:solidFill>
              </a:rPr>
              <a:t>như </a:t>
            </a:r>
            <a:r>
              <a:rPr lang="vi-VN" sz="2000">
                <a:solidFill>
                  <a:schemeClr val="tx1"/>
                </a:solidFill>
              </a:rPr>
              <a:t>sơ đồ tư duy.</a:t>
            </a:r>
          </a:p>
        </p:txBody>
      </p:sp>
      <p:sp>
        <p:nvSpPr>
          <p:cNvPr id="10" name="Rectangle: Rounded Corners 12">
            <a:extLst>
              <a:ext uri="{FF2B5EF4-FFF2-40B4-BE49-F238E27FC236}">
                <a16:creationId xmlns:a16="http://schemas.microsoft.com/office/drawing/2014/main" id="{3091FC10-C0F1-1236-2DE0-309E76FE116D}"/>
              </a:ext>
            </a:extLst>
          </p:cNvPr>
          <p:cNvSpPr/>
          <p:nvPr/>
        </p:nvSpPr>
        <p:spPr>
          <a:xfrm>
            <a:off x="243114" y="3852291"/>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3) Khi đưa văn bản, ảnh, âm thanh, video hay trang </a:t>
            </a:r>
            <a:r>
              <a:rPr lang="vi-VN" sz="2000" smtClean="0">
                <a:solidFill>
                  <a:schemeClr val="tx1"/>
                </a:solidFill>
              </a:rPr>
              <a:t>t</a:t>
            </a:r>
            <a:r>
              <a:rPr lang="en-US" sz="2000">
                <a:solidFill>
                  <a:schemeClr val="tx1"/>
                </a:solidFill>
              </a:rPr>
              <a:t>í</a:t>
            </a:r>
            <a:r>
              <a:rPr lang="vi-VN" sz="2000" smtClean="0">
                <a:solidFill>
                  <a:schemeClr val="tx1"/>
                </a:solidFill>
              </a:rPr>
              <a:t>nh </a:t>
            </a:r>
            <a:r>
              <a:rPr lang="vi-VN" sz="2000">
                <a:solidFill>
                  <a:schemeClr val="tx1"/>
                </a:solidFill>
              </a:rPr>
              <a:t>vào sơ đồ tư duy, tốt nhất là chèn chúng vào sơ đồ tư duy thay vì định kèm tệp.</a:t>
            </a:r>
          </a:p>
        </p:txBody>
      </p:sp>
      <p:sp>
        <p:nvSpPr>
          <p:cNvPr id="7" name="Freeform 2">
            <a:extLst>
              <a:ext uri="{FF2B5EF4-FFF2-40B4-BE49-F238E27FC236}">
                <a16:creationId xmlns:a16="http://schemas.microsoft.com/office/drawing/2014/main" id="{B00C9AED-2543-EE20-A57B-BC62B8777C11}"/>
              </a:ext>
            </a:extLst>
          </p:cNvPr>
          <p:cNvSpPr/>
          <p:nvPr/>
        </p:nvSpPr>
        <p:spPr>
          <a:xfrm>
            <a:off x="8097021" y="1585282"/>
            <a:ext cx="730921" cy="741112"/>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3">
            <a:extLst>
              <a:ext uri="{FF2B5EF4-FFF2-40B4-BE49-F238E27FC236}">
                <a16:creationId xmlns:a16="http://schemas.microsoft.com/office/drawing/2014/main" id="{307A76EE-A85D-48B7-B6A7-2CD8563D2E10}"/>
              </a:ext>
            </a:extLst>
          </p:cNvPr>
          <p:cNvSpPr/>
          <p:nvPr/>
        </p:nvSpPr>
        <p:spPr>
          <a:xfrm>
            <a:off x="7998467" y="2777739"/>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3">
            <a:extLst>
              <a:ext uri="{FF2B5EF4-FFF2-40B4-BE49-F238E27FC236}">
                <a16:creationId xmlns:a16="http://schemas.microsoft.com/office/drawing/2014/main" id="{307A76EE-A85D-48B7-B6A7-2CD8563D2E10}"/>
              </a:ext>
            </a:extLst>
          </p:cNvPr>
          <p:cNvSpPr/>
          <p:nvPr/>
        </p:nvSpPr>
        <p:spPr>
          <a:xfrm>
            <a:off x="7998467" y="3984088"/>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1"/>
          <p:cNvSpPr txBox="1"/>
          <p:nvPr/>
        </p:nvSpPr>
        <p:spPr>
          <a:xfrm>
            <a:off x="0" y="119512"/>
            <a:ext cx="9144000" cy="630942"/>
          </a:xfrm>
          <a:prstGeom prst="rect">
            <a:avLst/>
          </a:prstGeom>
          <a:noFill/>
        </p:spPr>
        <p:txBody>
          <a:bodyPr wrap="square" rtlCol="0">
            <a:spAutoFit/>
          </a:bodyPr>
          <a:lstStyle/>
          <a:p>
            <a:pPr algn="ctr"/>
            <a:r>
              <a:rPr lang="en-US" sz="3500" b="1" smtClean="0">
                <a:solidFill>
                  <a:srgbClr val="7030A0"/>
                </a:solidFill>
              </a:rPr>
              <a:t>LUYỆN TẬP</a:t>
            </a:r>
            <a:endParaRPr lang="en-US" sz="3500" b="1">
              <a:solidFill>
                <a:srgbClr val="7030A0"/>
              </a:solidFill>
            </a:endParaRPr>
          </a:p>
        </p:txBody>
      </p:sp>
    </p:spTree>
    <p:extLst>
      <p:ext uri="{BB962C8B-B14F-4D97-AF65-F5344CB8AC3E}">
        <p14:creationId xmlns:p14="http://schemas.microsoft.com/office/powerpoint/2010/main" val="4153307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1" name="TextBox 10"/>
          <p:cNvSpPr txBox="1"/>
          <p:nvPr/>
        </p:nvSpPr>
        <p:spPr>
          <a:xfrm>
            <a:off x="0" y="534431"/>
            <a:ext cx="9144000" cy="630942"/>
          </a:xfrm>
          <a:prstGeom prst="rect">
            <a:avLst/>
          </a:prstGeom>
          <a:noFill/>
        </p:spPr>
        <p:txBody>
          <a:bodyPr wrap="square" rtlCol="0">
            <a:spAutoFit/>
          </a:bodyPr>
          <a:lstStyle/>
          <a:p>
            <a:pPr algn="ctr"/>
            <a:r>
              <a:rPr lang="en-US" sz="3500" b="1" smtClean="0">
                <a:solidFill>
                  <a:srgbClr val="C00000"/>
                </a:solidFill>
              </a:rPr>
              <a:t>VẬN DỤNG</a:t>
            </a:r>
            <a:endParaRPr lang="en-US" sz="3500" b="1">
              <a:solidFill>
                <a:srgbClr val="C00000"/>
              </a:solidFill>
            </a:endParaRPr>
          </a:p>
        </p:txBody>
      </p:sp>
      <p:sp>
        <p:nvSpPr>
          <p:cNvPr id="13" name="TextBox 12"/>
          <p:cNvSpPr txBox="1"/>
          <p:nvPr/>
        </p:nvSpPr>
        <p:spPr>
          <a:xfrm>
            <a:off x="996042" y="1165373"/>
            <a:ext cx="7246257" cy="2862322"/>
          </a:xfrm>
          <a:prstGeom prst="rect">
            <a:avLst/>
          </a:prstGeom>
          <a:noFill/>
        </p:spPr>
        <p:txBody>
          <a:bodyPr wrap="square" rtlCol="0">
            <a:spAutoFit/>
          </a:bodyPr>
          <a:lstStyle/>
          <a:p>
            <a:pPr algn="just">
              <a:lnSpc>
                <a:spcPct val="150000"/>
              </a:lnSpc>
            </a:pPr>
            <a:r>
              <a:rPr lang="vi-VN" sz="2000"/>
              <a:t>Nhóm em hãy khởi tạo một sơ đồ tư duy với chủ đề trung tâm nêu vấn đề cần trình bày hoặc cần giải quyết. Từ chủ đề trung tâm, hãy cùng trao đổi, thảo luận để bổ sung vào sơ đồ tư duy các nhánh và chủ đề mới, trong đó có đính kèm những dạng thông tin phong phú và hấp dẫn cho vấn đề đang thảo luận. Chủ đề trung tâm do nhóm tự chọn.</a:t>
            </a:r>
            <a:endParaRPr lang="en-US" sz="2000"/>
          </a:p>
        </p:txBody>
      </p:sp>
      <p:pic>
        <p:nvPicPr>
          <p:cNvPr id="6" name="Picture 2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a:off x="6713971" y="3642636"/>
            <a:ext cx="1152908" cy="1016001"/>
          </a:xfrm>
          <a:prstGeom prst="rect">
            <a:avLst/>
          </a:prstGeom>
        </p:spPr>
      </p:pic>
    </p:spTree>
    <p:extLst>
      <p:ext uri="{BB962C8B-B14F-4D97-AF65-F5344CB8AC3E}">
        <p14:creationId xmlns:p14="http://schemas.microsoft.com/office/powerpoint/2010/main" val="4212725667"/>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011700803"/>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75" name="Google Shape;1075;p57"/>
          <p:cNvSpPr/>
          <p:nvPr/>
        </p:nvSpPr>
        <p:spPr>
          <a:xfrm>
            <a:off x="-203739" y="389089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203739" y="312172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p:cNvSpPr txBox="1"/>
          <p:nvPr/>
        </p:nvSpPr>
        <p:spPr>
          <a:xfrm>
            <a:off x="0" y="578379"/>
            <a:ext cx="9144000" cy="630942"/>
          </a:xfrm>
          <a:prstGeom prst="rect">
            <a:avLst/>
          </a:prstGeom>
          <a:noFill/>
        </p:spPr>
        <p:txBody>
          <a:bodyPr wrap="square" rtlCol="0">
            <a:spAutoFit/>
          </a:bodyPr>
          <a:lstStyle/>
          <a:p>
            <a:pPr algn="ctr"/>
            <a:r>
              <a:rPr lang="en-US" sz="3500" b="1" smtClean="0">
                <a:solidFill>
                  <a:srgbClr val="C00000"/>
                </a:solidFill>
              </a:rPr>
              <a:t>HƯỚNG DẪN VỀ NHÀ</a:t>
            </a:r>
            <a:endParaRPr lang="en-US" sz="3500" b="1">
              <a:solidFill>
                <a:srgbClr val="C00000"/>
              </a:solidFill>
            </a:endParaRPr>
          </a:p>
        </p:txBody>
      </p:sp>
      <p:grpSp>
        <p:nvGrpSpPr>
          <p:cNvPr id="8" name="Group 7"/>
          <p:cNvGrpSpPr/>
          <p:nvPr/>
        </p:nvGrpSpPr>
        <p:grpSpPr>
          <a:xfrm>
            <a:off x="1033689" y="1490447"/>
            <a:ext cx="2922542" cy="1497750"/>
            <a:chOff x="1033689" y="1490447"/>
            <a:chExt cx="2922542" cy="1497750"/>
          </a:xfrm>
        </p:grpSpPr>
        <p:grpSp>
          <p:nvGrpSpPr>
            <p:cNvPr id="1025" name="Google Shape;1025;p57"/>
            <p:cNvGrpSpPr/>
            <p:nvPr/>
          </p:nvGrpSpPr>
          <p:grpSpPr>
            <a:xfrm>
              <a:off x="1033689" y="1490447"/>
              <a:ext cx="2922542" cy="1497750"/>
              <a:chOff x="4215251" y="726098"/>
              <a:chExt cx="3288662" cy="2070220"/>
            </a:xfrm>
          </p:grpSpPr>
          <p:sp>
            <p:nvSpPr>
              <p:cNvPr id="1026" name="Google Shape;1026;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6805167" y="905609"/>
                <a:ext cx="528203" cy="113090"/>
                <a:chOff x="8284467" y="301559"/>
                <a:chExt cx="528203" cy="113090"/>
              </a:xfrm>
            </p:grpSpPr>
            <p:sp>
              <p:nvSpPr>
                <p:cNvPr id="1028" name="Google Shape;1028;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 name="TextBox 62"/>
            <p:cNvSpPr txBox="1"/>
            <p:nvPr/>
          </p:nvSpPr>
          <p:spPr>
            <a:xfrm>
              <a:off x="1479867" y="1763728"/>
              <a:ext cx="2030186" cy="1015663"/>
            </a:xfrm>
            <a:prstGeom prst="rect">
              <a:avLst/>
            </a:prstGeom>
            <a:noFill/>
          </p:spPr>
          <p:txBody>
            <a:bodyPr wrap="square" rtlCol="0">
              <a:spAutoFit/>
            </a:bodyPr>
            <a:lstStyle/>
            <a:p>
              <a:pPr algn="ctr">
                <a:lnSpc>
                  <a:spcPct val="150000"/>
                </a:lnSpc>
              </a:pPr>
              <a:r>
                <a:rPr lang="vi-VN" sz="2000"/>
                <a:t>Ôn lại kiến thức đã học.</a:t>
              </a:r>
              <a:endParaRPr lang="en-US" sz="2000"/>
            </a:p>
          </p:txBody>
        </p:sp>
      </p:grpSp>
      <p:grpSp>
        <p:nvGrpSpPr>
          <p:cNvPr id="11" name="Group 10"/>
          <p:cNvGrpSpPr/>
          <p:nvPr/>
        </p:nvGrpSpPr>
        <p:grpSpPr>
          <a:xfrm>
            <a:off x="5300859" y="1490447"/>
            <a:ext cx="2922542" cy="1497750"/>
            <a:chOff x="5300859" y="1490447"/>
            <a:chExt cx="2922542" cy="1497750"/>
          </a:xfrm>
        </p:grpSpPr>
        <p:grpSp>
          <p:nvGrpSpPr>
            <p:cNvPr id="1031" name="Google Shape;1031;p57"/>
            <p:cNvGrpSpPr/>
            <p:nvPr/>
          </p:nvGrpSpPr>
          <p:grpSpPr>
            <a:xfrm>
              <a:off x="5300859" y="1490447"/>
              <a:ext cx="2922542" cy="1497750"/>
              <a:chOff x="4215251" y="726098"/>
              <a:chExt cx="3288662" cy="2070220"/>
            </a:xfrm>
          </p:grpSpPr>
          <p:sp>
            <p:nvSpPr>
              <p:cNvPr id="1032" name="Google Shape;1032;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57"/>
              <p:cNvGrpSpPr/>
              <p:nvPr/>
            </p:nvGrpSpPr>
            <p:grpSpPr>
              <a:xfrm>
                <a:off x="6805167" y="905609"/>
                <a:ext cx="528203" cy="113090"/>
                <a:chOff x="8284467" y="301559"/>
                <a:chExt cx="528203" cy="113090"/>
              </a:xfrm>
            </p:grpSpPr>
            <p:sp>
              <p:nvSpPr>
                <p:cNvPr id="1034" name="Google Shape;1034;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TextBox 63"/>
            <p:cNvSpPr txBox="1"/>
            <p:nvPr/>
          </p:nvSpPr>
          <p:spPr>
            <a:xfrm>
              <a:off x="5469408" y="1731490"/>
              <a:ext cx="2585444" cy="1015663"/>
            </a:xfrm>
            <a:prstGeom prst="rect">
              <a:avLst/>
            </a:prstGeom>
            <a:noFill/>
          </p:spPr>
          <p:txBody>
            <a:bodyPr wrap="square" rtlCol="0">
              <a:spAutoFit/>
            </a:bodyPr>
            <a:lstStyle/>
            <a:p>
              <a:pPr algn="ctr">
                <a:lnSpc>
                  <a:spcPct val="150000"/>
                </a:lnSpc>
              </a:pPr>
              <a:r>
                <a:rPr lang="vi-VN" sz="2000"/>
                <a:t>Làm </a:t>
              </a:r>
              <a:r>
                <a:rPr lang="vi-VN" sz="2000" smtClean="0"/>
                <a:t>Bài </a:t>
              </a:r>
              <a:r>
                <a:rPr lang="en-US" sz="2000" smtClean="0"/>
                <a:t>2 (E2)</a:t>
              </a:r>
              <a:r>
                <a:rPr lang="vi-VN" sz="2000" smtClean="0"/>
                <a:t> </a:t>
              </a:r>
              <a:r>
                <a:rPr lang="vi-VN" sz="2000"/>
                <a:t>trong </a:t>
              </a:r>
              <a:r>
                <a:rPr lang="en-US" sz="2000" smtClean="0"/>
                <a:t>SBT </a:t>
              </a:r>
              <a:r>
                <a:rPr lang="vi-VN" sz="2000" smtClean="0"/>
                <a:t>Tin </a:t>
              </a:r>
              <a:r>
                <a:rPr lang="vi-VN" sz="2000"/>
                <a:t>học 9.</a:t>
              </a:r>
              <a:endParaRPr lang="en-US" sz="2000"/>
            </a:p>
          </p:txBody>
        </p:sp>
      </p:grpSp>
      <p:grpSp>
        <p:nvGrpSpPr>
          <p:cNvPr id="12" name="Group 11"/>
          <p:cNvGrpSpPr/>
          <p:nvPr/>
        </p:nvGrpSpPr>
        <p:grpSpPr>
          <a:xfrm>
            <a:off x="2832044" y="2810951"/>
            <a:ext cx="3593003" cy="1497750"/>
            <a:chOff x="2832044" y="2810951"/>
            <a:chExt cx="3593003" cy="1497750"/>
          </a:xfrm>
        </p:grpSpPr>
        <p:sp>
          <p:nvSpPr>
            <p:cNvPr id="1038" name="Google Shape;1038;p57"/>
            <p:cNvSpPr/>
            <p:nvPr/>
          </p:nvSpPr>
          <p:spPr>
            <a:xfrm>
              <a:off x="2832044" y="2810951"/>
              <a:ext cx="3593003" cy="149775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57"/>
            <p:cNvGrpSpPr/>
            <p:nvPr/>
          </p:nvGrpSpPr>
          <p:grpSpPr>
            <a:xfrm>
              <a:off x="5693475" y="2998928"/>
              <a:ext cx="469399" cy="81818"/>
              <a:chOff x="8284467" y="301559"/>
              <a:chExt cx="528203" cy="113090"/>
            </a:xfrm>
          </p:grpSpPr>
          <p:sp>
            <p:nvSpPr>
              <p:cNvPr id="1040" name="Google Shape;1040;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64"/>
            <p:cNvSpPr txBox="1"/>
            <p:nvPr/>
          </p:nvSpPr>
          <p:spPr>
            <a:xfrm>
              <a:off x="3287519" y="3049232"/>
              <a:ext cx="2682051" cy="1015663"/>
            </a:xfrm>
            <a:prstGeom prst="rect">
              <a:avLst/>
            </a:prstGeom>
            <a:noFill/>
          </p:spPr>
          <p:txBody>
            <a:bodyPr wrap="square" rtlCol="0">
              <a:spAutoFit/>
            </a:bodyPr>
            <a:lstStyle/>
            <a:p>
              <a:pPr algn="ctr">
                <a:lnSpc>
                  <a:spcPct val="150000"/>
                </a:lnSpc>
              </a:pPr>
              <a:r>
                <a:rPr lang="vi-VN" sz="2000"/>
                <a:t>Đọc và tìm hiểu trước </a:t>
              </a:r>
              <a:r>
                <a:rPr lang="vi-VN" sz="2000" i="1"/>
                <a:t>Bài </a:t>
              </a:r>
              <a:r>
                <a:rPr lang="en-US" sz="2000" i="1" smtClean="0"/>
                <a:t>3</a:t>
              </a:r>
              <a:r>
                <a:rPr lang="vi-VN" sz="2000" i="1" smtClean="0"/>
                <a:t>: </a:t>
              </a:r>
              <a:r>
                <a:rPr lang="vi-VN" sz="2000" i="1"/>
                <a:t>Thực </a:t>
              </a:r>
              <a:r>
                <a:rPr lang="vi-VN" sz="2000" i="1" smtClean="0"/>
                <a:t>hành</a:t>
              </a:r>
              <a:r>
                <a:rPr lang="vi-VN" sz="2000" smtClean="0"/>
                <a:t>.</a:t>
              </a:r>
              <a:endParaRPr lang="en-US" sz="2000"/>
            </a:p>
          </p:txBody>
        </p:sp>
      </p:grpSp>
      <p:grpSp>
        <p:nvGrpSpPr>
          <p:cNvPr id="66" name="Google Shape;1070;p57"/>
          <p:cNvGrpSpPr/>
          <p:nvPr/>
        </p:nvGrpSpPr>
        <p:grpSpPr>
          <a:xfrm>
            <a:off x="7836220" y="3714379"/>
            <a:ext cx="2075087" cy="701032"/>
            <a:chOff x="3528400" y="1952450"/>
            <a:chExt cx="776325" cy="262275"/>
          </a:xfrm>
        </p:grpSpPr>
        <p:sp>
          <p:nvSpPr>
            <p:cNvPr id="67" name="Google Shape;1071;p57"/>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1143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2;p57"/>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3;p57"/>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4;p57"/>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8161205"/>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Google Shape;997;p56"/>
          <p:cNvGrpSpPr/>
          <p:nvPr/>
        </p:nvGrpSpPr>
        <p:grpSpPr>
          <a:xfrm>
            <a:off x="1640088" y="726096"/>
            <a:ext cx="5863814" cy="3691304"/>
            <a:chOff x="1640088" y="726096"/>
            <a:chExt cx="5863814" cy="3691304"/>
          </a:xfrm>
        </p:grpSpPr>
        <p:sp>
          <p:nvSpPr>
            <p:cNvPr id="998" name="Google Shape;998;p56"/>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56"/>
            <p:cNvGrpSpPr/>
            <p:nvPr/>
          </p:nvGrpSpPr>
          <p:grpSpPr>
            <a:xfrm>
              <a:off x="6805167" y="905609"/>
              <a:ext cx="528203" cy="113090"/>
              <a:chOff x="8284467" y="301559"/>
              <a:chExt cx="528203" cy="113090"/>
            </a:xfrm>
          </p:grpSpPr>
          <p:sp>
            <p:nvSpPr>
              <p:cNvPr id="1000" name="Google Shape;1000;p56"/>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6"/>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6"/>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3" name="Google Shape;1003;p56"/>
          <p:cNvSpPr/>
          <p:nvPr/>
        </p:nvSpPr>
        <p:spPr>
          <a:xfrm>
            <a:off x="7333369" y="12683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6"/>
          <p:cNvSpPr/>
          <p:nvPr/>
        </p:nvSpPr>
        <p:spPr>
          <a:xfrm>
            <a:off x="7333369" y="23260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56"/>
          <p:cNvGrpSpPr/>
          <p:nvPr/>
        </p:nvGrpSpPr>
        <p:grpSpPr>
          <a:xfrm>
            <a:off x="571226" y="4023722"/>
            <a:ext cx="2638455" cy="640065"/>
            <a:chOff x="3489125" y="1365775"/>
            <a:chExt cx="820950" cy="199150"/>
          </a:xfrm>
        </p:grpSpPr>
        <p:sp>
          <p:nvSpPr>
            <p:cNvPr id="1006" name="Google Shape;1006;p56"/>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56"/>
          <p:cNvSpPr/>
          <p:nvPr/>
        </p:nvSpPr>
        <p:spPr>
          <a:xfrm rot="-2700000">
            <a:off x="6786392" y="371742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56"/>
          <p:cNvGrpSpPr/>
          <p:nvPr/>
        </p:nvGrpSpPr>
        <p:grpSpPr>
          <a:xfrm>
            <a:off x="571226" y="2456958"/>
            <a:ext cx="706743" cy="970763"/>
            <a:chOff x="2890500" y="1457768"/>
            <a:chExt cx="587582" cy="807032"/>
          </a:xfrm>
        </p:grpSpPr>
        <p:sp>
          <p:nvSpPr>
            <p:cNvPr id="1011" name="Google Shape;1011;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56"/>
          <p:cNvGrpSpPr/>
          <p:nvPr/>
        </p:nvGrpSpPr>
        <p:grpSpPr>
          <a:xfrm flipH="1">
            <a:off x="7916499" y="3550799"/>
            <a:ext cx="740454" cy="1017067"/>
            <a:chOff x="2890500" y="1457768"/>
            <a:chExt cx="587582" cy="807032"/>
          </a:xfrm>
        </p:grpSpPr>
        <p:sp>
          <p:nvSpPr>
            <p:cNvPr id="1014" name="Google Shape;1014;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56"/>
          <p:cNvGrpSpPr/>
          <p:nvPr/>
        </p:nvGrpSpPr>
        <p:grpSpPr>
          <a:xfrm rot="-232">
            <a:off x="1110737" y="1239784"/>
            <a:ext cx="706743" cy="970763"/>
            <a:chOff x="2890500" y="1457768"/>
            <a:chExt cx="587582" cy="807032"/>
          </a:xfrm>
        </p:grpSpPr>
        <p:sp>
          <p:nvSpPr>
            <p:cNvPr id="1019" name="Google Shape;1019;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2112665" y="1594537"/>
            <a:ext cx="4899013" cy="1708160"/>
          </a:xfrm>
          <a:prstGeom prst="rect">
            <a:avLst/>
          </a:prstGeom>
          <a:noFill/>
        </p:spPr>
        <p:txBody>
          <a:bodyPr wrap="square" rtlCol="0">
            <a:spAutoFit/>
          </a:bodyPr>
          <a:lstStyle/>
          <a:p>
            <a:pPr algn="ctr">
              <a:lnSpc>
                <a:spcPct val="150000"/>
              </a:lnSpc>
            </a:pPr>
            <a:r>
              <a:rPr lang="en-US" sz="3500" b="1" smtClean="0"/>
              <a:t>CẢM ƠN CÁC EM ĐÃ CHÚ Ý LẮNG NGHE!</a:t>
            </a:r>
            <a:endParaRPr lang="vi-VN" sz="3500" b="1"/>
          </a:p>
        </p:txBody>
      </p:sp>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873;p51"/>
          <p:cNvGrpSpPr/>
          <p:nvPr/>
        </p:nvGrpSpPr>
        <p:grpSpPr>
          <a:xfrm>
            <a:off x="378126" y="263057"/>
            <a:ext cx="8396448" cy="4071990"/>
            <a:chOff x="1640088" y="726096"/>
            <a:chExt cx="5863814" cy="3691304"/>
          </a:xfrm>
        </p:grpSpPr>
        <p:sp>
          <p:nvSpPr>
            <p:cNvPr id="7"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875;p51"/>
            <p:cNvGrpSpPr/>
            <p:nvPr/>
          </p:nvGrpSpPr>
          <p:grpSpPr>
            <a:xfrm>
              <a:off x="6805167" y="905609"/>
              <a:ext cx="528203" cy="113090"/>
              <a:chOff x="8284467" y="301559"/>
              <a:chExt cx="528203" cy="113090"/>
            </a:xfrm>
          </p:grpSpPr>
          <p:sp>
            <p:nvSpPr>
              <p:cNvPr id="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882;p51"/>
          <p:cNvSpPr/>
          <p:nvPr/>
        </p:nvSpPr>
        <p:spPr>
          <a:xfrm>
            <a:off x="2387445" y="4009390"/>
            <a:ext cx="786702" cy="616365"/>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884;p51"/>
          <p:cNvGrpSpPr/>
          <p:nvPr/>
        </p:nvGrpSpPr>
        <p:grpSpPr>
          <a:xfrm>
            <a:off x="7774160" y="3980577"/>
            <a:ext cx="2548701" cy="618292"/>
            <a:chOff x="3489125" y="1365775"/>
            <a:chExt cx="820950" cy="199150"/>
          </a:xfrm>
        </p:grpSpPr>
        <p:sp>
          <p:nvSpPr>
            <p:cNvPr id="14" name="Google Shape;885;p51"/>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6;p51"/>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7;p51"/>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888;p51"/>
          <p:cNvSpPr/>
          <p:nvPr/>
        </p:nvSpPr>
        <p:spPr>
          <a:xfrm rot="2700000" flipH="1">
            <a:off x="200571" y="45162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5801" y="924925"/>
            <a:ext cx="9141097" cy="2862322"/>
          </a:xfrm>
          <a:prstGeom prst="rect">
            <a:avLst/>
          </a:prstGeom>
          <a:noFill/>
        </p:spPr>
        <p:txBody>
          <a:bodyPr wrap="square" rtlCol="0">
            <a:spAutoFit/>
          </a:bodyPr>
          <a:lstStyle/>
          <a:p>
            <a:pPr algn="ctr">
              <a:lnSpc>
                <a:spcPct val="150000"/>
              </a:lnSpc>
            </a:pPr>
            <a:r>
              <a:rPr lang="vi-VN" sz="4000" b="1"/>
              <a:t>BÀI 2: SỬ DỤNG SƠ ĐỒ TƯ DUY TRÌNH BÀY THÔNG TIN TRONG TRAO ĐỔI VÀ HỢP TÁC</a:t>
            </a:r>
          </a:p>
        </p:txBody>
      </p:sp>
    </p:spTree>
    <p:extLst>
      <p:ext uri="{BB962C8B-B14F-4D97-AF65-F5344CB8AC3E}">
        <p14:creationId xmlns:p14="http://schemas.microsoft.com/office/powerpoint/2010/main" val="366769752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65"/>
          <p:cNvGrpSpPr/>
          <p:nvPr/>
        </p:nvGrpSpPr>
        <p:grpSpPr>
          <a:xfrm>
            <a:off x="8055142" y="3403600"/>
            <a:ext cx="1208808" cy="1971714"/>
            <a:chOff x="3846704" y="-39342"/>
            <a:chExt cx="718950" cy="1172694"/>
          </a:xfrm>
        </p:grpSpPr>
        <p:sp>
          <p:nvSpPr>
            <p:cNvPr id="1326" name="Google Shape;1326;p65"/>
            <p:cNvSpPr/>
            <p:nvPr/>
          </p:nvSpPr>
          <p:spPr>
            <a:xfrm>
              <a:off x="3847150" y="-39342"/>
              <a:ext cx="718504" cy="1172694"/>
            </a:xfrm>
            <a:custGeom>
              <a:avLst/>
              <a:gdLst/>
              <a:ahLst/>
              <a:cxnLst/>
              <a:rect l="l" t="t" r="r" b="b"/>
              <a:pathLst>
                <a:path w="19325" h="31541" extrusionOk="0">
                  <a:moveTo>
                    <a:pt x="1" y="0"/>
                  </a:moveTo>
                  <a:lnTo>
                    <a:pt x="1" y="31540"/>
                  </a:lnTo>
                  <a:lnTo>
                    <a:pt x="19325" y="31540"/>
                  </a:lnTo>
                  <a:lnTo>
                    <a:pt x="19325" y="0"/>
                  </a:lnTo>
                  <a:close/>
                </a:path>
              </a:pathLst>
            </a:custGeom>
            <a:solidFill>
              <a:schemeClr val="accent2"/>
            </a:solidFill>
            <a:ln w="9525" cap="flat" cmpd="sng">
              <a:solidFill>
                <a:schemeClr val="dk1"/>
              </a:solidFill>
              <a:prstDash val="solid"/>
              <a:round/>
              <a:headEnd type="none" w="sm" len="sm"/>
              <a:tailEnd type="none" w="sm" len="sm"/>
            </a:ln>
            <a:effectLst>
              <a:outerShdw dist="76200"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3846704" y="-39342"/>
              <a:ext cx="718057" cy="94772"/>
            </a:xfrm>
            <a:custGeom>
              <a:avLst/>
              <a:gdLst/>
              <a:ahLst/>
              <a:cxnLst/>
              <a:rect l="l" t="t" r="r" b="b"/>
              <a:pathLst>
                <a:path w="19313" h="2549" extrusionOk="0">
                  <a:moveTo>
                    <a:pt x="1" y="0"/>
                  </a:moveTo>
                  <a:lnTo>
                    <a:pt x="1" y="2548"/>
                  </a:lnTo>
                  <a:lnTo>
                    <a:pt x="19313" y="2548"/>
                  </a:lnTo>
                  <a:lnTo>
                    <a:pt x="193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4494664" y="-8815"/>
              <a:ext cx="35144" cy="34761"/>
            </a:xfrm>
            <a:custGeom>
              <a:avLst/>
              <a:gdLst/>
              <a:ahLst/>
              <a:cxnLst/>
              <a:rect l="l" t="t" r="r" b="b"/>
              <a:pathLst>
                <a:path w="1109" h="1097" extrusionOk="0">
                  <a:moveTo>
                    <a:pt x="549" y="1"/>
                  </a:moveTo>
                  <a:cubicBezTo>
                    <a:pt x="251" y="1"/>
                    <a:pt x="1" y="239"/>
                    <a:pt x="1" y="549"/>
                  </a:cubicBezTo>
                  <a:cubicBezTo>
                    <a:pt x="1" y="858"/>
                    <a:pt x="251" y="1096"/>
                    <a:pt x="549" y="1096"/>
                  </a:cubicBezTo>
                  <a:cubicBezTo>
                    <a:pt x="858" y="1096"/>
                    <a:pt x="1108" y="858"/>
                    <a:pt x="1108" y="549"/>
                  </a:cubicBezTo>
                  <a:cubicBezTo>
                    <a:pt x="1108" y="239"/>
                    <a:pt x="858"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4436195" y="-8815"/>
              <a:ext cx="34732" cy="34761"/>
            </a:xfrm>
            <a:custGeom>
              <a:avLst/>
              <a:gdLst/>
              <a:ahLst/>
              <a:cxnLst/>
              <a:rect l="l" t="t" r="r" b="b"/>
              <a:pathLst>
                <a:path w="1096" h="1097" extrusionOk="0">
                  <a:moveTo>
                    <a:pt x="548" y="1"/>
                  </a:moveTo>
                  <a:cubicBezTo>
                    <a:pt x="250" y="1"/>
                    <a:pt x="0" y="239"/>
                    <a:pt x="0" y="549"/>
                  </a:cubicBezTo>
                  <a:cubicBezTo>
                    <a:pt x="0" y="858"/>
                    <a:pt x="250" y="1096"/>
                    <a:pt x="548" y="1096"/>
                  </a:cubicBezTo>
                  <a:cubicBezTo>
                    <a:pt x="858" y="1096"/>
                    <a:pt x="1096" y="858"/>
                    <a:pt x="1096" y="549"/>
                  </a:cubicBezTo>
                  <a:cubicBezTo>
                    <a:pt x="1096" y="239"/>
                    <a:pt x="858"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4377346" y="-8815"/>
              <a:ext cx="34732" cy="34761"/>
            </a:xfrm>
            <a:custGeom>
              <a:avLst/>
              <a:gdLst/>
              <a:ahLst/>
              <a:cxnLst/>
              <a:rect l="l" t="t" r="r" b="b"/>
              <a:pathLst>
                <a:path w="1096" h="1097" extrusionOk="0">
                  <a:moveTo>
                    <a:pt x="548" y="1"/>
                  </a:moveTo>
                  <a:cubicBezTo>
                    <a:pt x="250" y="1"/>
                    <a:pt x="0" y="239"/>
                    <a:pt x="0" y="549"/>
                  </a:cubicBezTo>
                  <a:cubicBezTo>
                    <a:pt x="0" y="846"/>
                    <a:pt x="238" y="1096"/>
                    <a:pt x="548" y="1096"/>
                  </a:cubicBezTo>
                  <a:cubicBezTo>
                    <a:pt x="845" y="1096"/>
                    <a:pt x="1095" y="858"/>
                    <a:pt x="1095" y="549"/>
                  </a:cubicBezTo>
                  <a:cubicBezTo>
                    <a:pt x="1095" y="251"/>
                    <a:pt x="857"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3948093" y="344018"/>
              <a:ext cx="515761" cy="499811"/>
            </a:xfrm>
            <a:custGeom>
              <a:avLst/>
              <a:gdLst/>
              <a:ahLst/>
              <a:cxnLst/>
              <a:rect l="l" t="t" r="r" b="b"/>
              <a:pathLst>
                <a:path w="13872" h="13443" extrusionOk="0">
                  <a:moveTo>
                    <a:pt x="0" y="0"/>
                  </a:moveTo>
                  <a:lnTo>
                    <a:pt x="0" y="13442"/>
                  </a:lnTo>
                  <a:lnTo>
                    <a:pt x="13871" y="13442"/>
                  </a:lnTo>
                  <a:lnTo>
                    <a:pt x="1387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3951179" y="156744"/>
              <a:ext cx="509998" cy="16434"/>
            </a:xfrm>
            <a:custGeom>
              <a:avLst/>
              <a:gdLst/>
              <a:ahLst/>
              <a:cxnLst/>
              <a:rect l="l" t="t" r="r" b="b"/>
              <a:pathLst>
                <a:path w="13717" h="442" extrusionOk="0">
                  <a:moveTo>
                    <a:pt x="227" y="1"/>
                  </a:moveTo>
                  <a:cubicBezTo>
                    <a:pt x="108" y="1"/>
                    <a:pt x="1" y="96"/>
                    <a:pt x="1" y="215"/>
                  </a:cubicBezTo>
                  <a:cubicBezTo>
                    <a:pt x="1" y="334"/>
                    <a:pt x="108" y="441"/>
                    <a:pt x="227" y="441"/>
                  </a:cubicBezTo>
                  <a:lnTo>
                    <a:pt x="13490" y="441"/>
                  </a:lnTo>
                  <a:cubicBezTo>
                    <a:pt x="13610" y="441"/>
                    <a:pt x="13717" y="334"/>
                    <a:pt x="13717" y="215"/>
                  </a:cubicBezTo>
                  <a:cubicBezTo>
                    <a:pt x="13717" y="96"/>
                    <a:pt x="13610"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3951179" y="250623"/>
              <a:ext cx="509998" cy="16843"/>
            </a:xfrm>
            <a:custGeom>
              <a:avLst/>
              <a:gdLst/>
              <a:ahLst/>
              <a:cxnLst/>
              <a:rect l="l" t="t" r="r" b="b"/>
              <a:pathLst>
                <a:path w="13717" h="453" extrusionOk="0">
                  <a:moveTo>
                    <a:pt x="227" y="0"/>
                  </a:moveTo>
                  <a:cubicBezTo>
                    <a:pt x="108" y="0"/>
                    <a:pt x="1" y="107"/>
                    <a:pt x="1" y="226"/>
                  </a:cubicBezTo>
                  <a:cubicBezTo>
                    <a:pt x="1" y="345"/>
                    <a:pt x="108" y="452"/>
                    <a:pt x="227" y="452"/>
                  </a:cubicBezTo>
                  <a:lnTo>
                    <a:pt x="13490" y="452"/>
                  </a:lnTo>
                  <a:cubicBezTo>
                    <a:pt x="13610" y="452"/>
                    <a:pt x="13717" y="345"/>
                    <a:pt x="13717" y="226"/>
                  </a:cubicBezTo>
                  <a:cubicBezTo>
                    <a:pt x="13717" y="107"/>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3951179" y="920379"/>
              <a:ext cx="509998" cy="16396"/>
            </a:xfrm>
            <a:custGeom>
              <a:avLst/>
              <a:gdLst/>
              <a:ahLst/>
              <a:cxnLst/>
              <a:rect l="l" t="t" r="r" b="b"/>
              <a:pathLst>
                <a:path w="13717" h="441" extrusionOk="0">
                  <a:moveTo>
                    <a:pt x="227" y="0"/>
                  </a:moveTo>
                  <a:cubicBezTo>
                    <a:pt x="108" y="0"/>
                    <a:pt x="1" y="95"/>
                    <a:pt x="1" y="214"/>
                  </a:cubicBezTo>
                  <a:cubicBezTo>
                    <a:pt x="1" y="334"/>
                    <a:pt x="108" y="441"/>
                    <a:pt x="227" y="441"/>
                  </a:cubicBezTo>
                  <a:lnTo>
                    <a:pt x="13490" y="441"/>
                  </a:lnTo>
                  <a:cubicBezTo>
                    <a:pt x="13610" y="441"/>
                    <a:pt x="13717" y="334"/>
                    <a:pt x="13717" y="214"/>
                  </a:cubicBezTo>
                  <a:cubicBezTo>
                    <a:pt x="13717" y="95"/>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3951179" y="1013774"/>
              <a:ext cx="260781" cy="16396"/>
            </a:xfrm>
            <a:custGeom>
              <a:avLst/>
              <a:gdLst/>
              <a:ahLst/>
              <a:cxnLst/>
              <a:rect l="l" t="t" r="r" b="b"/>
              <a:pathLst>
                <a:path w="7014" h="441" extrusionOk="0">
                  <a:moveTo>
                    <a:pt x="227" y="0"/>
                  </a:moveTo>
                  <a:cubicBezTo>
                    <a:pt x="108" y="0"/>
                    <a:pt x="1" y="96"/>
                    <a:pt x="1" y="227"/>
                  </a:cubicBezTo>
                  <a:cubicBezTo>
                    <a:pt x="1" y="346"/>
                    <a:pt x="108" y="441"/>
                    <a:pt x="227" y="441"/>
                  </a:cubicBezTo>
                  <a:lnTo>
                    <a:pt x="6787" y="441"/>
                  </a:lnTo>
                  <a:cubicBezTo>
                    <a:pt x="6906" y="441"/>
                    <a:pt x="7013" y="358"/>
                    <a:pt x="7013" y="227"/>
                  </a:cubicBezTo>
                  <a:cubicBezTo>
                    <a:pt x="7013" y="96"/>
                    <a:pt x="6906" y="0"/>
                    <a:pt x="6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65"/>
          <p:cNvGrpSpPr/>
          <p:nvPr/>
        </p:nvGrpSpPr>
        <p:grpSpPr>
          <a:xfrm>
            <a:off x="-1386596" y="1275393"/>
            <a:ext cx="2327691" cy="1441613"/>
            <a:chOff x="3248717" y="3106324"/>
            <a:chExt cx="1348466" cy="835116"/>
          </a:xfrm>
        </p:grpSpPr>
        <p:sp>
          <p:nvSpPr>
            <p:cNvPr id="1337" name="Google Shape;1337;p65"/>
            <p:cNvSpPr/>
            <p:nvPr/>
          </p:nvSpPr>
          <p:spPr>
            <a:xfrm>
              <a:off x="3248717" y="3106326"/>
              <a:ext cx="1348407" cy="835114"/>
            </a:xfrm>
            <a:custGeom>
              <a:avLst/>
              <a:gdLst/>
              <a:ahLst/>
              <a:cxnLst/>
              <a:rect l="l" t="t" r="r" b="b"/>
              <a:pathLst>
                <a:path w="36267" h="20396" extrusionOk="0">
                  <a:moveTo>
                    <a:pt x="0" y="0"/>
                  </a:moveTo>
                  <a:lnTo>
                    <a:pt x="0" y="20396"/>
                  </a:lnTo>
                  <a:lnTo>
                    <a:pt x="36267" y="20396"/>
                  </a:lnTo>
                  <a:lnTo>
                    <a:pt x="36267" y="0"/>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65"/>
            <p:cNvGrpSpPr/>
            <p:nvPr/>
          </p:nvGrpSpPr>
          <p:grpSpPr>
            <a:xfrm>
              <a:off x="3248739" y="3106324"/>
              <a:ext cx="1348444" cy="84585"/>
              <a:chOff x="4368925" y="3343000"/>
              <a:chExt cx="906700" cy="56875"/>
            </a:xfrm>
          </p:grpSpPr>
          <p:sp>
            <p:nvSpPr>
              <p:cNvPr id="1339" name="Google Shape;1339;p65"/>
              <p:cNvSpPr/>
              <p:nvPr/>
            </p:nvSpPr>
            <p:spPr>
              <a:xfrm>
                <a:off x="4368925" y="3343000"/>
                <a:ext cx="906700" cy="56875"/>
              </a:xfrm>
              <a:custGeom>
                <a:avLst/>
                <a:gdLst/>
                <a:ahLst/>
                <a:cxnLst/>
                <a:rect l="l" t="t" r="r" b="b"/>
                <a:pathLst>
                  <a:path w="36268" h="2275" extrusionOk="0">
                    <a:moveTo>
                      <a:pt x="1" y="0"/>
                    </a:moveTo>
                    <a:lnTo>
                      <a:pt x="1" y="2274"/>
                    </a:lnTo>
                    <a:lnTo>
                      <a:pt x="36267" y="2274"/>
                    </a:lnTo>
                    <a:lnTo>
                      <a:pt x="3626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5229750" y="3361450"/>
                <a:ext cx="24425" cy="24425"/>
              </a:xfrm>
              <a:custGeom>
                <a:avLst/>
                <a:gdLst/>
                <a:ahLst/>
                <a:cxnLst/>
                <a:rect l="l" t="t" r="r" b="b"/>
                <a:pathLst>
                  <a:path w="977" h="977" extrusionOk="0">
                    <a:moveTo>
                      <a:pt x="489" y="1"/>
                    </a:moveTo>
                    <a:cubicBezTo>
                      <a:pt x="215" y="1"/>
                      <a:pt x="0" y="203"/>
                      <a:pt x="0" y="489"/>
                    </a:cubicBezTo>
                    <a:cubicBezTo>
                      <a:pt x="0"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5188375" y="3361450"/>
                <a:ext cx="24425" cy="24425"/>
              </a:xfrm>
              <a:custGeom>
                <a:avLst/>
                <a:gdLst/>
                <a:ahLst/>
                <a:cxnLst/>
                <a:rect l="l" t="t" r="r" b="b"/>
                <a:pathLst>
                  <a:path w="977" h="977" extrusionOk="0">
                    <a:moveTo>
                      <a:pt x="489" y="1"/>
                    </a:moveTo>
                    <a:cubicBezTo>
                      <a:pt x="215" y="1"/>
                      <a:pt x="1" y="203"/>
                      <a:pt x="1" y="489"/>
                    </a:cubicBezTo>
                    <a:cubicBezTo>
                      <a:pt x="1"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5146700" y="3361450"/>
                <a:ext cx="24425" cy="24425"/>
              </a:xfrm>
              <a:custGeom>
                <a:avLst/>
                <a:gdLst/>
                <a:ahLst/>
                <a:cxnLst/>
                <a:rect l="l" t="t" r="r" b="b"/>
                <a:pathLst>
                  <a:path w="977" h="977" extrusionOk="0">
                    <a:moveTo>
                      <a:pt x="489" y="1"/>
                    </a:moveTo>
                    <a:cubicBezTo>
                      <a:pt x="227" y="1"/>
                      <a:pt x="1" y="203"/>
                      <a:pt x="1" y="489"/>
                    </a:cubicBezTo>
                    <a:cubicBezTo>
                      <a:pt x="1" y="763"/>
                      <a:pt x="227"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65"/>
            <p:cNvSpPr/>
            <p:nvPr/>
          </p:nvSpPr>
          <p:spPr>
            <a:xfrm>
              <a:off x="3400564" y="3429233"/>
              <a:ext cx="65102" cy="379831"/>
            </a:xfrm>
            <a:custGeom>
              <a:avLst/>
              <a:gdLst/>
              <a:ahLst/>
              <a:cxnLst/>
              <a:rect l="l" t="t" r="r" b="b"/>
              <a:pathLst>
                <a:path w="1751" h="10216" extrusionOk="0">
                  <a:moveTo>
                    <a:pt x="0" y="0"/>
                  </a:moveTo>
                  <a:lnTo>
                    <a:pt x="0" y="10216"/>
                  </a:lnTo>
                  <a:lnTo>
                    <a:pt x="1750" y="10216"/>
                  </a:lnTo>
                  <a:lnTo>
                    <a:pt x="175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3512549" y="3465520"/>
              <a:ext cx="65548" cy="343543"/>
            </a:xfrm>
            <a:custGeom>
              <a:avLst/>
              <a:gdLst/>
              <a:ahLst/>
              <a:cxnLst/>
              <a:rect l="l" t="t" r="r" b="b"/>
              <a:pathLst>
                <a:path w="1763" h="9240" extrusionOk="0">
                  <a:moveTo>
                    <a:pt x="0" y="1"/>
                  </a:moveTo>
                  <a:lnTo>
                    <a:pt x="0" y="9240"/>
                  </a:lnTo>
                  <a:lnTo>
                    <a:pt x="1763" y="9240"/>
                  </a:lnTo>
                  <a:lnTo>
                    <a:pt x="17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3736967" y="3621787"/>
              <a:ext cx="65139" cy="188168"/>
            </a:xfrm>
            <a:custGeom>
              <a:avLst/>
              <a:gdLst/>
              <a:ahLst/>
              <a:cxnLst/>
              <a:rect l="l" t="t" r="r" b="b"/>
              <a:pathLst>
                <a:path w="1752" h="5061" extrusionOk="0">
                  <a:moveTo>
                    <a:pt x="1" y="1"/>
                  </a:moveTo>
                  <a:lnTo>
                    <a:pt x="1" y="5061"/>
                  </a:lnTo>
                  <a:lnTo>
                    <a:pt x="1751" y="5061"/>
                  </a:lnTo>
                  <a:lnTo>
                    <a:pt x="175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3624535" y="3670492"/>
              <a:ext cx="65548" cy="139462"/>
            </a:xfrm>
            <a:custGeom>
              <a:avLst/>
              <a:gdLst/>
              <a:ahLst/>
              <a:cxnLst/>
              <a:rect l="l" t="t" r="r" b="b"/>
              <a:pathLst>
                <a:path w="1763" h="3751" extrusionOk="0">
                  <a:moveTo>
                    <a:pt x="1" y="0"/>
                  </a:moveTo>
                  <a:lnTo>
                    <a:pt x="1" y="3751"/>
                  </a:lnTo>
                  <a:lnTo>
                    <a:pt x="1763" y="3751"/>
                  </a:lnTo>
                  <a:lnTo>
                    <a:pt x="176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3848543" y="3376549"/>
              <a:ext cx="65548" cy="433407"/>
            </a:xfrm>
            <a:custGeom>
              <a:avLst/>
              <a:gdLst/>
              <a:ahLst/>
              <a:cxnLst/>
              <a:rect l="l" t="t" r="r" b="b"/>
              <a:pathLst>
                <a:path w="1763" h="11657" extrusionOk="0">
                  <a:moveTo>
                    <a:pt x="0" y="0"/>
                  </a:moveTo>
                  <a:lnTo>
                    <a:pt x="0" y="11657"/>
                  </a:lnTo>
                  <a:lnTo>
                    <a:pt x="1762" y="11657"/>
                  </a:lnTo>
                  <a:lnTo>
                    <a:pt x="1762"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3960975" y="3591671"/>
              <a:ext cx="65102" cy="218284"/>
            </a:xfrm>
            <a:custGeom>
              <a:avLst/>
              <a:gdLst/>
              <a:ahLst/>
              <a:cxnLst/>
              <a:rect l="l" t="t" r="r" b="b"/>
              <a:pathLst>
                <a:path w="1751" h="5871" extrusionOk="0">
                  <a:moveTo>
                    <a:pt x="0" y="1"/>
                  </a:moveTo>
                  <a:lnTo>
                    <a:pt x="0" y="5871"/>
                  </a:lnTo>
                  <a:lnTo>
                    <a:pt x="1751" y="5871"/>
                  </a:lnTo>
                  <a:lnTo>
                    <a:pt x="175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4073407" y="3612046"/>
              <a:ext cx="65102" cy="197017"/>
            </a:xfrm>
            <a:custGeom>
              <a:avLst/>
              <a:gdLst/>
              <a:ahLst/>
              <a:cxnLst/>
              <a:rect l="l" t="t" r="r" b="b"/>
              <a:pathLst>
                <a:path w="1751" h="5299" extrusionOk="0">
                  <a:moveTo>
                    <a:pt x="1" y="1"/>
                  </a:moveTo>
                  <a:lnTo>
                    <a:pt x="1" y="5299"/>
                  </a:lnTo>
                  <a:lnTo>
                    <a:pt x="1751" y="5299"/>
                  </a:lnTo>
                  <a:lnTo>
                    <a:pt x="175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4297415" y="3701909"/>
              <a:ext cx="65102" cy="108045"/>
            </a:xfrm>
            <a:custGeom>
              <a:avLst/>
              <a:gdLst/>
              <a:ahLst/>
              <a:cxnLst/>
              <a:rect l="l" t="t" r="r" b="b"/>
              <a:pathLst>
                <a:path w="1751" h="2906" extrusionOk="0">
                  <a:moveTo>
                    <a:pt x="0" y="1"/>
                  </a:moveTo>
                  <a:lnTo>
                    <a:pt x="0" y="2906"/>
                  </a:lnTo>
                  <a:lnTo>
                    <a:pt x="1750" y="2906"/>
                  </a:lnTo>
                  <a:lnTo>
                    <a:pt x="175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4184946" y="3729348"/>
              <a:ext cx="65586" cy="79714"/>
            </a:xfrm>
            <a:custGeom>
              <a:avLst/>
              <a:gdLst/>
              <a:ahLst/>
              <a:cxnLst/>
              <a:rect l="l" t="t" r="r" b="b"/>
              <a:pathLst>
                <a:path w="1764" h="2144" extrusionOk="0">
                  <a:moveTo>
                    <a:pt x="1" y="1"/>
                  </a:moveTo>
                  <a:lnTo>
                    <a:pt x="1" y="2144"/>
                  </a:lnTo>
                  <a:lnTo>
                    <a:pt x="1763" y="2144"/>
                  </a:lnTo>
                  <a:lnTo>
                    <a:pt x="1763"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4408954" y="3561593"/>
              <a:ext cx="65548" cy="248362"/>
            </a:xfrm>
            <a:custGeom>
              <a:avLst/>
              <a:gdLst/>
              <a:ahLst/>
              <a:cxnLst/>
              <a:rect l="l" t="t" r="r" b="b"/>
              <a:pathLst>
                <a:path w="1763" h="6680" extrusionOk="0">
                  <a:moveTo>
                    <a:pt x="1" y="0"/>
                  </a:moveTo>
                  <a:lnTo>
                    <a:pt x="1" y="6680"/>
                  </a:lnTo>
                  <a:lnTo>
                    <a:pt x="1763" y="6680"/>
                  </a:lnTo>
                  <a:lnTo>
                    <a:pt x="1763"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5" name="Google Shape;1375;p65"/>
          <p:cNvSpPr/>
          <p:nvPr/>
        </p:nvSpPr>
        <p:spPr>
          <a:xfrm>
            <a:off x="8430650" y="1666743"/>
            <a:ext cx="831799" cy="65169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19760" y="4016220"/>
            <a:ext cx="720142" cy="56421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58"/>
          <p:cNvSpPr txBox="1"/>
          <p:nvPr/>
        </p:nvSpPr>
        <p:spPr>
          <a:xfrm>
            <a:off x="0" y="617863"/>
            <a:ext cx="9144000" cy="630942"/>
          </a:xfrm>
          <a:prstGeom prst="rect">
            <a:avLst/>
          </a:prstGeom>
          <a:noFill/>
        </p:spPr>
        <p:txBody>
          <a:bodyPr wrap="square" rtlCol="0">
            <a:spAutoFit/>
          </a:bodyPr>
          <a:lstStyle/>
          <a:p>
            <a:pPr algn="ctr"/>
            <a:r>
              <a:rPr lang="en-US" sz="3500" b="1" smtClean="0">
                <a:solidFill>
                  <a:srgbClr val="002060"/>
                </a:solidFill>
              </a:rPr>
              <a:t>NỘI DUNG BÀI HỌC</a:t>
            </a:r>
            <a:endParaRPr lang="en-US" sz="3500" b="1">
              <a:solidFill>
                <a:srgbClr val="002060"/>
              </a:solidFill>
            </a:endParaRPr>
          </a:p>
        </p:txBody>
      </p:sp>
      <p:grpSp>
        <p:nvGrpSpPr>
          <p:cNvPr id="7" name="Group 6"/>
          <p:cNvGrpSpPr/>
          <p:nvPr/>
        </p:nvGrpSpPr>
        <p:grpSpPr>
          <a:xfrm>
            <a:off x="1508795" y="1535985"/>
            <a:ext cx="2479135" cy="2820393"/>
            <a:chOff x="1566787" y="1611164"/>
            <a:chExt cx="2151561" cy="2820393"/>
          </a:xfrm>
        </p:grpSpPr>
        <p:grpSp>
          <p:nvGrpSpPr>
            <p:cNvPr id="1353" name="Google Shape;1353;p65"/>
            <p:cNvGrpSpPr/>
            <p:nvPr/>
          </p:nvGrpSpPr>
          <p:grpSpPr>
            <a:xfrm>
              <a:off x="1566787" y="1611164"/>
              <a:ext cx="2151561" cy="2820393"/>
              <a:chOff x="2963494" y="430150"/>
              <a:chExt cx="2844514" cy="3315621"/>
            </a:xfrm>
          </p:grpSpPr>
          <p:sp>
            <p:nvSpPr>
              <p:cNvPr id="1354" name="Google Shape;1354;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65"/>
              <p:cNvGrpSpPr/>
              <p:nvPr/>
            </p:nvGrpSpPr>
            <p:grpSpPr>
              <a:xfrm>
                <a:off x="2963494" y="430150"/>
                <a:ext cx="2844514" cy="278376"/>
                <a:chOff x="6093119" y="198317"/>
                <a:chExt cx="2844514" cy="278376"/>
              </a:xfrm>
            </p:grpSpPr>
            <p:sp>
              <p:nvSpPr>
                <p:cNvPr id="1356" name="Google Shape;1356;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8699658" y="280960"/>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8490978" y="280960"/>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8284467" y="280960"/>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p:cNvSpPr txBox="1"/>
            <p:nvPr/>
          </p:nvSpPr>
          <p:spPr>
            <a:xfrm>
              <a:off x="1717930" y="2077228"/>
              <a:ext cx="1849225" cy="1938992"/>
            </a:xfrm>
            <a:prstGeom prst="rect">
              <a:avLst/>
            </a:prstGeom>
            <a:noFill/>
          </p:spPr>
          <p:txBody>
            <a:bodyPr wrap="square" rtlCol="0">
              <a:spAutoFit/>
            </a:bodyPr>
            <a:lstStyle/>
            <a:p>
              <a:pPr algn="ctr">
                <a:lnSpc>
                  <a:spcPct val="150000"/>
                </a:lnSpc>
              </a:pPr>
              <a:r>
                <a:rPr lang="en-US" sz="2000" smtClean="0"/>
                <a:t>1. Khả năng đính kèm tệp của các phần mềm sơ đồ tư duy</a:t>
              </a:r>
              <a:endParaRPr lang="en-US" sz="2000" i="1"/>
            </a:p>
          </p:txBody>
        </p:sp>
      </p:grpSp>
      <p:grpSp>
        <p:nvGrpSpPr>
          <p:cNvPr id="8" name="Group 7"/>
          <p:cNvGrpSpPr/>
          <p:nvPr/>
        </p:nvGrpSpPr>
        <p:grpSpPr>
          <a:xfrm>
            <a:off x="4350247" y="1535985"/>
            <a:ext cx="3176004" cy="3027009"/>
            <a:chOff x="4268918" y="1611164"/>
            <a:chExt cx="3176004" cy="3027009"/>
          </a:xfrm>
        </p:grpSpPr>
        <p:grpSp>
          <p:nvGrpSpPr>
            <p:cNvPr id="1360" name="Google Shape;1360;p65"/>
            <p:cNvGrpSpPr/>
            <p:nvPr/>
          </p:nvGrpSpPr>
          <p:grpSpPr>
            <a:xfrm>
              <a:off x="4268918" y="1611164"/>
              <a:ext cx="3176004" cy="2820393"/>
              <a:chOff x="2963494" y="430150"/>
              <a:chExt cx="2844514" cy="3315621"/>
            </a:xfrm>
          </p:grpSpPr>
          <p:sp>
            <p:nvSpPr>
              <p:cNvPr id="1361" name="Google Shape;1361;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65"/>
              <p:cNvGrpSpPr/>
              <p:nvPr/>
            </p:nvGrpSpPr>
            <p:grpSpPr>
              <a:xfrm>
                <a:off x="2963494" y="430150"/>
                <a:ext cx="2844514" cy="278376"/>
                <a:chOff x="6093119" y="198317"/>
                <a:chExt cx="2844514" cy="278376"/>
              </a:xfrm>
            </p:grpSpPr>
            <p:sp>
              <p:nvSpPr>
                <p:cNvPr id="1363" name="Google Shape;1363;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8727883" y="280960"/>
                  <a:ext cx="84787" cy="113091"/>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8519226" y="280960"/>
                  <a:ext cx="84855" cy="113091"/>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312443" y="280960"/>
                  <a:ext cx="84041" cy="113091"/>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4" name="Google Shape;1374;p65"/>
            <p:cNvSpPr/>
            <p:nvPr/>
          </p:nvSpPr>
          <p:spPr>
            <a:xfrm rot="-2700000">
              <a:off x="6724025" y="4224940"/>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p:cNvSpPr txBox="1"/>
            <p:nvPr/>
          </p:nvSpPr>
          <p:spPr>
            <a:xfrm>
              <a:off x="4477075" y="2077228"/>
              <a:ext cx="2696155" cy="1938992"/>
            </a:xfrm>
            <a:prstGeom prst="rect">
              <a:avLst/>
            </a:prstGeom>
            <a:noFill/>
          </p:spPr>
          <p:txBody>
            <a:bodyPr wrap="square" rtlCol="0">
              <a:spAutoFit/>
            </a:bodyPr>
            <a:lstStyle/>
            <a:p>
              <a:pPr algn="ctr">
                <a:lnSpc>
                  <a:spcPct val="150000"/>
                </a:lnSpc>
              </a:pPr>
              <a:r>
                <a:rPr lang="en-US" sz="2000" smtClean="0"/>
                <a:t>2. Thực hành sử dụng sơ đồ tư duy trong trao đổi thông tin và hợp tác</a:t>
              </a:r>
              <a:endParaRPr lang="en-US" sz="2000" i="1"/>
            </a:p>
          </p:txBody>
        </p:sp>
      </p:grpSp>
    </p:spTree>
    <p:extLst>
      <p:ext uri="{BB962C8B-B14F-4D97-AF65-F5344CB8AC3E}">
        <p14:creationId xmlns:p14="http://schemas.microsoft.com/office/powerpoint/2010/main" val="4258579406"/>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523468" y="1888918"/>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t>01</a:t>
            </a:r>
            <a:endParaRPr sz="4000" b="1"/>
          </a:p>
        </p:txBody>
      </p:sp>
      <p:grpSp>
        <p:nvGrpSpPr>
          <p:cNvPr id="585" name="Google Shape;585;p43"/>
          <p:cNvGrpSpPr/>
          <p:nvPr/>
        </p:nvGrpSpPr>
        <p:grpSpPr>
          <a:xfrm>
            <a:off x="2271704" y="2047584"/>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03538" y="370956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3209127" y="1506899"/>
            <a:ext cx="4407177" cy="2084225"/>
          </a:xfrm>
          <a:prstGeom prst="rect">
            <a:avLst/>
          </a:prstGeom>
          <a:noFill/>
        </p:spPr>
        <p:txBody>
          <a:bodyPr wrap="square" rtlCol="0">
            <a:spAutoFit/>
          </a:bodyPr>
          <a:lstStyle/>
          <a:p>
            <a:pPr algn="ctr">
              <a:lnSpc>
                <a:spcPct val="150000"/>
              </a:lnSpc>
            </a:pPr>
            <a:r>
              <a:rPr lang="vi-VN" sz="3000" b="1" smtClean="0"/>
              <a:t>Khả </a:t>
            </a:r>
            <a:r>
              <a:rPr lang="vi-VN" sz="3000" b="1"/>
              <a:t>năng đính kèm tệp của các phần mềm </a:t>
            </a:r>
            <a:endParaRPr lang="en-US" sz="3000" b="1" smtClean="0"/>
          </a:p>
          <a:p>
            <a:pPr algn="ctr">
              <a:lnSpc>
                <a:spcPct val="150000"/>
              </a:lnSpc>
            </a:pPr>
            <a:r>
              <a:rPr lang="vi-VN" sz="3000" b="1" smtClean="0"/>
              <a:t>sơ </a:t>
            </a:r>
            <a:r>
              <a:rPr lang="vi-VN" sz="3000" b="1"/>
              <a:t>đồ tư duy</a:t>
            </a:r>
          </a:p>
        </p:txBody>
      </p:sp>
    </p:spTree>
    <p:extLst>
      <p:ext uri="{BB962C8B-B14F-4D97-AF65-F5344CB8AC3E}">
        <p14:creationId xmlns:p14="http://schemas.microsoft.com/office/powerpoint/2010/main" val="2698772570"/>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338A61-E650-D252-D6E7-F65D7ED84A95}"/>
              </a:ext>
            </a:extLst>
          </p:cNvPr>
          <p:cNvGrpSpPr/>
          <p:nvPr/>
        </p:nvGrpSpPr>
        <p:grpSpPr>
          <a:xfrm>
            <a:off x="3062847" y="607676"/>
            <a:ext cx="3018306" cy="542968"/>
            <a:chOff x="-609601" y="391227"/>
            <a:chExt cx="4027714" cy="542968"/>
          </a:xfrm>
        </p:grpSpPr>
        <p:sp>
          <p:nvSpPr>
            <p:cNvPr id="3"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sp>
        <p:nvSpPr>
          <p:cNvPr id="5" name="TextBox 4"/>
          <p:cNvSpPr txBox="1"/>
          <p:nvPr/>
        </p:nvSpPr>
        <p:spPr>
          <a:xfrm>
            <a:off x="0" y="1222073"/>
            <a:ext cx="9144000" cy="496996"/>
          </a:xfrm>
          <a:prstGeom prst="rect">
            <a:avLst/>
          </a:prstGeom>
          <a:noFill/>
        </p:spPr>
        <p:txBody>
          <a:bodyPr wrap="square" rtlCol="0">
            <a:spAutoFit/>
          </a:bodyPr>
          <a:lstStyle/>
          <a:p>
            <a:pPr algn="ctr">
              <a:lnSpc>
                <a:spcPct val="150000"/>
              </a:lnSpc>
            </a:pPr>
            <a:r>
              <a:rPr lang="en-US" sz="2000" i="1"/>
              <a:t>Đ</a:t>
            </a:r>
            <a:r>
              <a:rPr lang="vi-VN" sz="2000" i="1" smtClean="0"/>
              <a:t>ọc </a:t>
            </a:r>
            <a:r>
              <a:rPr lang="vi-VN" sz="2000" i="1"/>
              <a:t>thông tin mục 1 SGK tr.32</a:t>
            </a:r>
            <a:r>
              <a:rPr lang="vi-VN" sz="2000" i="1"/>
              <a:t>, </a:t>
            </a:r>
            <a:r>
              <a:rPr lang="vi-VN" sz="2000" i="1" smtClean="0"/>
              <a:t>quan </a:t>
            </a:r>
            <a:r>
              <a:rPr lang="vi-VN" sz="2000" i="1"/>
              <a:t>sát Hình </a:t>
            </a:r>
            <a:r>
              <a:rPr lang="vi-VN" sz="2000" i="1"/>
              <a:t>1 </a:t>
            </a:r>
            <a:r>
              <a:rPr lang="vi-VN" sz="2000" i="1" smtClean="0"/>
              <a:t>và </a:t>
            </a:r>
            <a:r>
              <a:rPr lang="vi-VN" sz="2000" i="1"/>
              <a:t>trả lời các </a:t>
            </a:r>
            <a:r>
              <a:rPr lang="vi-VN" sz="2000" i="1"/>
              <a:t>câu </a:t>
            </a:r>
            <a:r>
              <a:rPr lang="vi-VN" sz="2000" i="1" smtClean="0"/>
              <a:t>hỏi:</a:t>
            </a:r>
            <a:endParaRPr lang="vi-VN" sz="2000" i="1"/>
          </a:p>
        </p:txBody>
      </p:sp>
      <p:sp>
        <p:nvSpPr>
          <p:cNvPr id="6" name="TextBox 5"/>
          <p:cNvSpPr txBox="1"/>
          <p:nvPr/>
        </p:nvSpPr>
        <p:spPr>
          <a:xfrm>
            <a:off x="551041" y="1790498"/>
            <a:ext cx="3133855" cy="2862322"/>
          </a:xfrm>
          <a:prstGeom prst="rect">
            <a:avLst/>
          </a:prstGeom>
          <a:noFill/>
        </p:spPr>
        <p:txBody>
          <a:bodyPr wrap="square" rtlCol="0">
            <a:spAutoFit/>
          </a:bodyPr>
          <a:lstStyle/>
          <a:p>
            <a:pPr algn="just">
              <a:lnSpc>
                <a:spcPct val="150000"/>
              </a:lnSpc>
            </a:pPr>
            <a:r>
              <a:rPr lang="vi-VN" sz="2000"/>
              <a:t>a) Dấu hiệu nào giúp em nhận ra có tệp đính kèm?</a:t>
            </a:r>
          </a:p>
          <a:p>
            <a:pPr algn="just">
              <a:lnSpc>
                <a:spcPct val="150000"/>
              </a:lnSpc>
            </a:pPr>
            <a:r>
              <a:rPr lang="vi-VN" sz="2000"/>
              <a:t>b) Hãy phân biệt “đính kèm” (ảnh, video,...) với “chèn” (ảnh, video,...) vào sơ đồ tư duy.</a:t>
            </a:r>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10" t="37413" r="10120" b="3416"/>
          <a:stretch/>
        </p:blipFill>
        <p:spPr>
          <a:xfrm>
            <a:off x="3807725" y="1975499"/>
            <a:ext cx="4947162" cy="2050589"/>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297640" y="4068288"/>
            <a:ext cx="1160060" cy="655961"/>
          </a:xfrm>
          <a:prstGeom prst="rect">
            <a:avLst/>
          </a:prstGeom>
        </p:spPr>
      </p:pic>
    </p:spTree>
    <p:extLst>
      <p:ext uri="{BB962C8B-B14F-4D97-AF65-F5344CB8AC3E}">
        <p14:creationId xmlns:p14="http://schemas.microsoft.com/office/powerpoint/2010/main" val="213196748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a:t>
            </a:r>
            <a:r>
              <a:rPr lang="vi-VN" sz="2500" b="1">
                <a:solidFill>
                  <a:srgbClr val="C00000"/>
                </a:solidFill>
              </a:rPr>
              <a:t>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grpSp>
        <p:nvGrpSpPr>
          <p:cNvPr id="6" name="Group 5"/>
          <p:cNvGrpSpPr/>
          <p:nvPr/>
        </p:nvGrpSpPr>
        <p:grpSpPr>
          <a:xfrm>
            <a:off x="496505" y="1889926"/>
            <a:ext cx="3640067" cy="2400657"/>
            <a:chOff x="605200" y="2456835"/>
            <a:chExt cx="3640067" cy="2400657"/>
          </a:xfrm>
        </p:grpSpPr>
        <p:sp>
          <p:nvSpPr>
            <p:cNvPr id="7" name="TextBox 6"/>
            <p:cNvSpPr txBox="1"/>
            <p:nvPr/>
          </p:nvSpPr>
          <p:spPr>
            <a:xfrm>
              <a:off x="696536" y="2456835"/>
              <a:ext cx="3548731" cy="2400657"/>
            </a:xfrm>
            <a:prstGeom prst="rect">
              <a:avLst/>
            </a:prstGeom>
            <a:noFill/>
          </p:spPr>
          <p:txBody>
            <a:bodyPr wrap="square" rtlCol="0">
              <a:spAutoFit/>
            </a:bodyPr>
            <a:lstStyle/>
            <a:p>
              <a:pPr lvl="1" algn="just">
                <a:lnSpc>
                  <a:spcPct val="150000"/>
                </a:lnSpc>
              </a:pPr>
              <a:r>
                <a:rPr lang="en-US" sz="2000" smtClean="0"/>
                <a:t>   </a:t>
              </a:r>
              <a:r>
                <a:rPr lang="vi-VN" sz="2000" smtClean="0"/>
                <a:t>Khả </a:t>
              </a:r>
              <a:r>
                <a:rPr lang="vi-VN" sz="2000"/>
                <a:t>năng đính kèm các loại tệp khác nhau của phần mềm sơ đồ tư duy góp phần đem lại hiệu quả cho quá trình hợp tác, trao đổi thông tin.</a:t>
              </a:r>
              <a:endParaRPr lang="vi-VN" sz="2000"/>
            </a:p>
          </p:txBody>
        </p:sp>
        <p:pic>
          <p:nvPicPr>
            <p:cNvPr id="8"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7908" y="2002300"/>
            <a:ext cx="4309515" cy="2642271"/>
          </a:xfrm>
          <a:prstGeom prst="rect">
            <a:avLst/>
          </a:prstGeom>
        </p:spPr>
      </p:pic>
    </p:spTree>
    <p:extLst>
      <p:ext uri="{BB962C8B-B14F-4D97-AF65-F5344CB8AC3E}">
        <p14:creationId xmlns:p14="http://schemas.microsoft.com/office/powerpoint/2010/main" val="275448895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a:t>
            </a:r>
            <a:r>
              <a:rPr lang="vi-VN" sz="2500" b="1">
                <a:solidFill>
                  <a:srgbClr val="C00000"/>
                </a:solidFill>
              </a:rPr>
              <a:t>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grpSp>
        <p:nvGrpSpPr>
          <p:cNvPr id="2" name="Group 1"/>
          <p:cNvGrpSpPr/>
          <p:nvPr/>
        </p:nvGrpSpPr>
        <p:grpSpPr>
          <a:xfrm>
            <a:off x="531281" y="1761167"/>
            <a:ext cx="8081438" cy="1477328"/>
            <a:chOff x="496505" y="1889926"/>
            <a:chExt cx="8081438" cy="1477328"/>
          </a:xfrm>
        </p:grpSpPr>
        <p:grpSp>
          <p:nvGrpSpPr>
            <p:cNvPr id="6" name="Group 5"/>
            <p:cNvGrpSpPr/>
            <p:nvPr/>
          </p:nvGrpSpPr>
          <p:grpSpPr>
            <a:xfrm>
              <a:off x="496505" y="1889926"/>
              <a:ext cx="8081438" cy="1477328"/>
              <a:chOff x="605200" y="2456835"/>
              <a:chExt cx="8081438" cy="1477328"/>
            </a:xfrm>
          </p:grpSpPr>
          <p:sp>
            <p:nvSpPr>
              <p:cNvPr id="7" name="TextBox 6"/>
              <p:cNvSpPr txBox="1"/>
              <p:nvPr/>
            </p:nvSpPr>
            <p:spPr>
              <a:xfrm>
                <a:off x="696536" y="2456835"/>
                <a:ext cx="7990102" cy="1477328"/>
              </a:xfrm>
              <a:prstGeom prst="rect">
                <a:avLst/>
              </a:prstGeom>
              <a:noFill/>
            </p:spPr>
            <p:txBody>
              <a:bodyPr wrap="square" rtlCol="0">
                <a:spAutoFit/>
              </a:bodyPr>
              <a:lstStyle/>
              <a:p>
                <a:pPr lvl="1" algn="just">
                  <a:lnSpc>
                    <a:spcPct val="150000"/>
                  </a:lnSpc>
                </a:pPr>
                <a:r>
                  <a:rPr lang="en-US" sz="2000" smtClean="0"/>
                  <a:t>   </a:t>
                </a:r>
                <a:r>
                  <a:rPr lang="vi-VN" sz="2000" smtClean="0"/>
                  <a:t>Các </a:t>
                </a:r>
                <a:r>
                  <a:rPr lang="vi-VN" sz="2000"/>
                  <a:t>phần mềm sơ đồ tư duy có cách thực hiện đính kèm tệp tương tự nhau, trong đó sử dụng các lệnh có biểu tượng đính </a:t>
                </a:r>
                <a:r>
                  <a:rPr lang="vi-VN" sz="2000"/>
                  <a:t>kèm   </a:t>
                </a:r>
                <a:r>
                  <a:rPr lang="en-US" sz="2000" smtClean="0"/>
                  <a:t>   </a:t>
                </a:r>
                <a:r>
                  <a:rPr lang="vi-VN" sz="2000" smtClean="0"/>
                  <a:t>và </a:t>
                </a:r>
                <a:r>
                  <a:rPr lang="vi-VN" sz="2000"/>
                  <a:t>tên lệnh thường là </a:t>
                </a:r>
                <a:r>
                  <a:rPr lang="vi-VN" sz="2000" b="1"/>
                  <a:t>Attack Files</a:t>
                </a:r>
                <a:r>
                  <a:rPr lang="vi-VN" sz="2000"/>
                  <a:t>, </a:t>
                </a:r>
                <a:r>
                  <a:rPr lang="vi-VN" sz="2000" b="1"/>
                  <a:t>Attachment</a:t>
                </a:r>
                <a:r>
                  <a:rPr lang="vi-VN" sz="2000"/>
                  <a:t> hoặc </a:t>
                </a:r>
                <a:r>
                  <a:rPr lang="vi-VN" sz="2000" b="1"/>
                  <a:t>Hyperlink</a:t>
                </a:r>
                <a:r>
                  <a:rPr lang="vi-VN" sz="2000"/>
                  <a:t>.</a:t>
                </a:r>
                <a:endParaRPr lang="vi-VN" sz="2000"/>
              </a:p>
            </p:txBody>
          </p:sp>
          <p:pic>
            <p:nvPicPr>
              <p:cNvPr id="8"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7763617" y="2447924"/>
              <a:ext cx="349302" cy="365077"/>
            </a:xfrm>
            <a:prstGeom prst="rect">
              <a:avLst/>
            </a:prstGeom>
          </p:spPr>
        </p:pic>
      </p:grpSp>
      <p:pic>
        <p:nvPicPr>
          <p:cNvPr id="1026" name="Picture 2" descr="https://techvccloud.mediacdn.vn/280518386289090560/2021/5/23/phan-mem-ve-so-do-tu-duy-edraw-mind-162176587888419504433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05" y="3350870"/>
            <a:ext cx="1982537"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s.nvncdn.com/4e732c-26/art/artCT/20231026_Za5FyQkJ.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323" y="3353285"/>
            <a:ext cx="2599309"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dsplus.vn/wp-content/uploads/2018/12/7-phan-mem-mindmap-giup-ban-ve-so-do-tu-duy-hieu-qua-nhat-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514" y="3350870"/>
            <a:ext cx="1874152" cy="137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25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LETE] Graphical Interface Style for Marketing by Slidesgo">
  <a:themeElements>
    <a:clrScheme name="Simple Light">
      <a:dk1>
        <a:srgbClr val="010103"/>
      </a:dk1>
      <a:lt1>
        <a:srgbClr val="F4ECE6"/>
      </a:lt1>
      <a:dk2>
        <a:srgbClr val="2434D0"/>
      </a:dk2>
      <a:lt2>
        <a:srgbClr val="FF6D0F"/>
      </a:lt2>
      <a:accent1>
        <a:srgbClr val="FFCD01"/>
      </a:accent1>
      <a:accent2>
        <a:srgbClr val="FFFFFF"/>
      </a:accent2>
      <a:accent3>
        <a:srgbClr val="FFFFFF"/>
      </a:accent3>
      <a:accent4>
        <a:srgbClr val="FFFFFF"/>
      </a:accent4>
      <a:accent5>
        <a:srgbClr val="FFFFFF"/>
      </a:accent5>
      <a:accent6>
        <a:srgbClr val="FFFFFF"/>
      </a:accent6>
      <a:hlink>
        <a:srgbClr val="0101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1939</Words>
  <Application>Microsoft Office PowerPoint</Application>
  <PresentationFormat>On-screen Show (16:9)</PresentationFormat>
  <Paragraphs>206</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Aharoni</vt:lpstr>
      <vt:lpstr>Calibri</vt:lpstr>
      <vt:lpstr>PT Sans</vt:lpstr>
      <vt:lpstr>Arial</vt:lpstr>
      <vt:lpstr>Ubuntu</vt:lpstr>
      <vt:lpstr>Times New Roman</vt:lpstr>
      <vt:lpstr>Arial (Body)</vt:lpstr>
      <vt:lpstr>Ruda Black</vt:lpstr>
      <vt:lpstr>[COMPLETE] Graphical Interface Style for Marketing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Graphical Interface Style for Marketing</dc:title>
  <dc:creator>Acer</dc:creator>
  <cp:lastModifiedBy>Acer</cp:lastModifiedBy>
  <cp:revision>46</cp:revision>
  <dcterms:modified xsi:type="dcterms:W3CDTF">2024-10-04T15:56:30Z</dcterms:modified>
</cp:coreProperties>
</file>