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27" r:id="rId3"/>
    <p:sldId id="346" r:id="rId4"/>
    <p:sldId id="258" r:id="rId5"/>
    <p:sldId id="333" r:id="rId6"/>
    <p:sldId id="328" r:id="rId7"/>
    <p:sldId id="329" r:id="rId8"/>
    <p:sldId id="330" r:id="rId9"/>
    <p:sldId id="331" r:id="rId10"/>
    <p:sldId id="332" r:id="rId11"/>
    <p:sldId id="334" r:id="rId12"/>
    <p:sldId id="343" r:id="rId13"/>
    <p:sldId id="347" r:id="rId14"/>
    <p:sldId id="335" r:id="rId15"/>
    <p:sldId id="336" r:id="rId16"/>
    <p:sldId id="338" r:id="rId17"/>
    <p:sldId id="344" r:id="rId18"/>
    <p:sldId id="340" r:id="rId19"/>
    <p:sldId id="339" r:id="rId20"/>
    <p:sldId id="341" r:id="rId21"/>
    <p:sldId id="345" r:id="rId22"/>
    <p:sldId id="34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0073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67" autoAdjust="0"/>
    <p:restoredTop sz="94660"/>
  </p:normalViewPr>
  <p:slideViewPr>
    <p:cSldViewPr snapToGrid="0">
      <p:cViewPr>
        <p:scale>
          <a:sx n="50" d="100"/>
          <a:sy n="50" d="100"/>
        </p:scale>
        <p:origin x="1008"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971300-277E-429C-BD52-6F5837E8210E}" type="datetimeFigureOut">
              <a:rPr lang="en-US" smtClean="0"/>
              <a:t>7/23/2025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4AA84-D3DD-48F1-BBDF-B1F7FCB0F6B5}" type="slidenum">
              <a:rPr lang="en-US" smtClean="0"/>
              <a:t>‹#›</a:t>
            </a:fld>
            <a:endParaRPr lang="en-US"/>
          </a:p>
        </p:txBody>
      </p:sp>
    </p:spTree>
    <p:extLst>
      <p:ext uri="{BB962C8B-B14F-4D97-AF65-F5344CB8AC3E}">
        <p14:creationId xmlns:p14="http://schemas.microsoft.com/office/powerpoint/2010/main" val="88088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1848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3765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3151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99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102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7877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1709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043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0230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29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8640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9460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5362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3344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9384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B19E0-B916-07E0-4ADF-C82E165518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66B7F7-EE1C-C39F-142E-1F969BF0A4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DDE9BA-639B-1598-20A1-42002A32292A}"/>
              </a:ext>
            </a:extLst>
          </p:cNvPr>
          <p:cNvSpPr>
            <a:spLocks noGrp="1"/>
          </p:cNvSpPr>
          <p:nvPr>
            <p:ph type="dt" sz="half" idx="10"/>
          </p:nvPr>
        </p:nvSpPr>
        <p:spPr/>
        <p:txBody>
          <a:bodyPr/>
          <a:lstStyle/>
          <a:p>
            <a:fld id="{D4324AE4-E8BA-44E2-A430-EB3BCEE0CA4D}" type="datetimeFigureOut">
              <a:rPr lang="en-US" smtClean="0"/>
              <a:t>7/23/2025</a:t>
            </a:fld>
            <a:endParaRPr lang="en-US"/>
          </a:p>
        </p:txBody>
      </p:sp>
      <p:sp>
        <p:nvSpPr>
          <p:cNvPr id="5" name="Footer Placeholder 4">
            <a:extLst>
              <a:ext uri="{FF2B5EF4-FFF2-40B4-BE49-F238E27FC236}">
                <a16:creationId xmlns:a16="http://schemas.microsoft.com/office/drawing/2014/main" id="{CB401205-1B52-A4D4-18D0-1DD4305200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170DC-0206-293D-4BF7-4EDD8A49869D}"/>
              </a:ext>
            </a:extLst>
          </p:cNvPr>
          <p:cNvSpPr>
            <a:spLocks noGrp="1"/>
          </p:cNvSpPr>
          <p:nvPr>
            <p:ph type="sldNum" sz="quarter" idx="12"/>
          </p:nvPr>
        </p:nvSpPr>
        <p:spPr/>
        <p:txBody>
          <a:bodyPr/>
          <a:lstStyle/>
          <a:p>
            <a:fld id="{87085278-D305-40E0-8A86-F4A18E84DBED}" type="slidenum">
              <a:rPr lang="en-US" smtClean="0"/>
              <a:t>‹#›</a:t>
            </a:fld>
            <a:endParaRPr lang="en-US"/>
          </a:p>
        </p:txBody>
      </p:sp>
    </p:spTree>
    <p:extLst>
      <p:ext uri="{BB962C8B-B14F-4D97-AF65-F5344CB8AC3E}">
        <p14:creationId xmlns:p14="http://schemas.microsoft.com/office/powerpoint/2010/main" val="76228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28245-F7D7-36BA-7BD3-535E420D19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E6D729-FF49-E62E-E8FB-3C63AC004F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C1188-5CBA-C838-559D-0DEB45BEDEA5}"/>
              </a:ext>
            </a:extLst>
          </p:cNvPr>
          <p:cNvSpPr>
            <a:spLocks noGrp="1"/>
          </p:cNvSpPr>
          <p:nvPr>
            <p:ph type="dt" sz="half" idx="10"/>
          </p:nvPr>
        </p:nvSpPr>
        <p:spPr/>
        <p:txBody>
          <a:bodyPr/>
          <a:lstStyle/>
          <a:p>
            <a:fld id="{D4324AE4-E8BA-44E2-A430-EB3BCEE0CA4D}" type="datetimeFigureOut">
              <a:rPr lang="en-US" smtClean="0"/>
              <a:t>7/23/2025</a:t>
            </a:fld>
            <a:endParaRPr lang="en-US"/>
          </a:p>
        </p:txBody>
      </p:sp>
      <p:sp>
        <p:nvSpPr>
          <p:cNvPr id="5" name="Footer Placeholder 4">
            <a:extLst>
              <a:ext uri="{FF2B5EF4-FFF2-40B4-BE49-F238E27FC236}">
                <a16:creationId xmlns:a16="http://schemas.microsoft.com/office/drawing/2014/main" id="{56EA9BBC-E223-C738-E11B-5038D9648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F572C-2643-33FC-D76A-763417DD9EB4}"/>
              </a:ext>
            </a:extLst>
          </p:cNvPr>
          <p:cNvSpPr>
            <a:spLocks noGrp="1"/>
          </p:cNvSpPr>
          <p:nvPr>
            <p:ph type="sldNum" sz="quarter" idx="12"/>
          </p:nvPr>
        </p:nvSpPr>
        <p:spPr/>
        <p:txBody>
          <a:bodyPr/>
          <a:lstStyle/>
          <a:p>
            <a:fld id="{87085278-D305-40E0-8A86-F4A18E84DBED}" type="slidenum">
              <a:rPr lang="en-US" smtClean="0"/>
              <a:t>‹#›</a:t>
            </a:fld>
            <a:endParaRPr lang="en-US"/>
          </a:p>
        </p:txBody>
      </p:sp>
    </p:spTree>
    <p:extLst>
      <p:ext uri="{BB962C8B-B14F-4D97-AF65-F5344CB8AC3E}">
        <p14:creationId xmlns:p14="http://schemas.microsoft.com/office/powerpoint/2010/main" val="3984227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2CF10C-10FF-51C3-56A9-2AFB00A1A6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C83C5B-1F35-2791-6517-9A81EEF545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740EE-6ED2-1761-06BA-F8B2CCB3329C}"/>
              </a:ext>
            </a:extLst>
          </p:cNvPr>
          <p:cNvSpPr>
            <a:spLocks noGrp="1"/>
          </p:cNvSpPr>
          <p:nvPr>
            <p:ph type="dt" sz="half" idx="10"/>
          </p:nvPr>
        </p:nvSpPr>
        <p:spPr/>
        <p:txBody>
          <a:bodyPr/>
          <a:lstStyle/>
          <a:p>
            <a:fld id="{D4324AE4-E8BA-44E2-A430-EB3BCEE0CA4D}" type="datetimeFigureOut">
              <a:rPr lang="en-US" smtClean="0"/>
              <a:t>7/23/2025</a:t>
            </a:fld>
            <a:endParaRPr lang="en-US"/>
          </a:p>
        </p:txBody>
      </p:sp>
      <p:sp>
        <p:nvSpPr>
          <p:cNvPr id="5" name="Footer Placeholder 4">
            <a:extLst>
              <a:ext uri="{FF2B5EF4-FFF2-40B4-BE49-F238E27FC236}">
                <a16:creationId xmlns:a16="http://schemas.microsoft.com/office/drawing/2014/main" id="{7F63D0A4-C826-9044-E6DC-6DC8A2CF6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208964-2DD2-7A6C-54E4-713914142BEA}"/>
              </a:ext>
            </a:extLst>
          </p:cNvPr>
          <p:cNvSpPr>
            <a:spLocks noGrp="1"/>
          </p:cNvSpPr>
          <p:nvPr>
            <p:ph type="sldNum" sz="quarter" idx="12"/>
          </p:nvPr>
        </p:nvSpPr>
        <p:spPr/>
        <p:txBody>
          <a:bodyPr/>
          <a:lstStyle/>
          <a:p>
            <a:fld id="{87085278-D305-40E0-8A86-F4A18E84DBED}" type="slidenum">
              <a:rPr lang="en-US" smtClean="0"/>
              <a:t>‹#›</a:t>
            </a:fld>
            <a:endParaRPr lang="en-US"/>
          </a:p>
        </p:txBody>
      </p:sp>
    </p:spTree>
    <p:extLst>
      <p:ext uri="{BB962C8B-B14F-4D97-AF65-F5344CB8AC3E}">
        <p14:creationId xmlns:p14="http://schemas.microsoft.com/office/powerpoint/2010/main" val="1332661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3FD86-4F77-5A0C-841F-5DA03AF50A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14A393-92DD-7EA1-9B27-674E947567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73855-DEEE-5664-B1F4-7E9FB7ACE0DD}"/>
              </a:ext>
            </a:extLst>
          </p:cNvPr>
          <p:cNvSpPr>
            <a:spLocks noGrp="1"/>
          </p:cNvSpPr>
          <p:nvPr>
            <p:ph type="dt" sz="half" idx="10"/>
          </p:nvPr>
        </p:nvSpPr>
        <p:spPr/>
        <p:txBody>
          <a:bodyPr/>
          <a:lstStyle/>
          <a:p>
            <a:fld id="{D4324AE4-E8BA-44E2-A430-EB3BCEE0CA4D}" type="datetimeFigureOut">
              <a:rPr lang="en-US" smtClean="0"/>
              <a:t>7/23/2025</a:t>
            </a:fld>
            <a:endParaRPr lang="en-US"/>
          </a:p>
        </p:txBody>
      </p:sp>
      <p:sp>
        <p:nvSpPr>
          <p:cNvPr id="5" name="Footer Placeholder 4">
            <a:extLst>
              <a:ext uri="{FF2B5EF4-FFF2-40B4-BE49-F238E27FC236}">
                <a16:creationId xmlns:a16="http://schemas.microsoft.com/office/drawing/2014/main" id="{CEF4986C-151A-ABB5-25B3-A7B325110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7264E-A729-E3C2-1DF0-DA3B969F1CCA}"/>
              </a:ext>
            </a:extLst>
          </p:cNvPr>
          <p:cNvSpPr>
            <a:spLocks noGrp="1"/>
          </p:cNvSpPr>
          <p:nvPr>
            <p:ph type="sldNum" sz="quarter" idx="12"/>
          </p:nvPr>
        </p:nvSpPr>
        <p:spPr/>
        <p:txBody>
          <a:bodyPr/>
          <a:lstStyle/>
          <a:p>
            <a:fld id="{87085278-D305-40E0-8A86-F4A18E84DBED}" type="slidenum">
              <a:rPr lang="en-US" smtClean="0"/>
              <a:t>‹#›</a:t>
            </a:fld>
            <a:endParaRPr lang="en-US"/>
          </a:p>
        </p:txBody>
      </p:sp>
    </p:spTree>
    <p:extLst>
      <p:ext uri="{BB962C8B-B14F-4D97-AF65-F5344CB8AC3E}">
        <p14:creationId xmlns:p14="http://schemas.microsoft.com/office/powerpoint/2010/main" val="3671179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CED2-B7DF-64C9-AD18-007FDB9100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02D2ED-0F60-8499-ACDB-210FA61FDC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4CAEA6-40B3-813B-9A4D-F46EE048612E}"/>
              </a:ext>
            </a:extLst>
          </p:cNvPr>
          <p:cNvSpPr>
            <a:spLocks noGrp="1"/>
          </p:cNvSpPr>
          <p:nvPr>
            <p:ph type="dt" sz="half" idx="10"/>
          </p:nvPr>
        </p:nvSpPr>
        <p:spPr/>
        <p:txBody>
          <a:bodyPr/>
          <a:lstStyle/>
          <a:p>
            <a:fld id="{D4324AE4-E8BA-44E2-A430-EB3BCEE0CA4D}" type="datetimeFigureOut">
              <a:rPr lang="en-US" smtClean="0"/>
              <a:t>7/23/2025</a:t>
            </a:fld>
            <a:endParaRPr lang="en-US"/>
          </a:p>
        </p:txBody>
      </p:sp>
      <p:sp>
        <p:nvSpPr>
          <p:cNvPr id="5" name="Footer Placeholder 4">
            <a:extLst>
              <a:ext uri="{FF2B5EF4-FFF2-40B4-BE49-F238E27FC236}">
                <a16:creationId xmlns:a16="http://schemas.microsoft.com/office/drawing/2014/main" id="{F4005B58-D8A5-0E2F-7FB5-D2C1E9D42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AA9C7A-6E34-1199-2A18-998997947472}"/>
              </a:ext>
            </a:extLst>
          </p:cNvPr>
          <p:cNvSpPr>
            <a:spLocks noGrp="1"/>
          </p:cNvSpPr>
          <p:nvPr>
            <p:ph type="sldNum" sz="quarter" idx="12"/>
          </p:nvPr>
        </p:nvSpPr>
        <p:spPr/>
        <p:txBody>
          <a:bodyPr/>
          <a:lstStyle/>
          <a:p>
            <a:fld id="{87085278-D305-40E0-8A86-F4A18E84DBED}" type="slidenum">
              <a:rPr lang="en-US" smtClean="0"/>
              <a:t>‹#›</a:t>
            </a:fld>
            <a:endParaRPr lang="en-US"/>
          </a:p>
        </p:txBody>
      </p:sp>
    </p:spTree>
    <p:extLst>
      <p:ext uri="{BB962C8B-B14F-4D97-AF65-F5344CB8AC3E}">
        <p14:creationId xmlns:p14="http://schemas.microsoft.com/office/powerpoint/2010/main" val="1357457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822B8-26D5-785C-C5A9-4189CD8E6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797600-7481-8191-E6D6-AB5DC1B825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879E1F-FB83-80B8-F095-0F817BEB46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8E2BB2-DB6F-7B7D-449D-6B623DEB2421}"/>
              </a:ext>
            </a:extLst>
          </p:cNvPr>
          <p:cNvSpPr>
            <a:spLocks noGrp="1"/>
          </p:cNvSpPr>
          <p:nvPr>
            <p:ph type="dt" sz="half" idx="10"/>
          </p:nvPr>
        </p:nvSpPr>
        <p:spPr/>
        <p:txBody>
          <a:bodyPr/>
          <a:lstStyle/>
          <a:p>
            <a:fld id="{D4324AE4-E8BA-44E2-A430-EB3BCEE0CA4D}" type="datetimeFigureOut">
              <a:rPr lang="en-US" smtClean="0"/>
              <a:t>7/23/2025</a:t>
            </a:fld>
            <a:endParaRPr lang="en-US"/>
          </a:p>
        </p:txBody>
      </p:sp>
      <p:sp>
        <p:nvSpPr>
          <p:cNvPr id="6" name="Footer Placeholder 5">
            <a:extLst>
              <a:ext uri="{FF2B5EF4-FFF2-40B4-BE49-F238E27FC236}">
                <a16:creationId xmlns:a16="http://schemas.microsoft.com/office/drawing/2014/main" id="{F1F2F148-915D-BCD0-8863-C3E68003D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4DDEA-4705-250E-D428-C48A6517A45B}"/>
              </a:ext>
            </a:extLst>
          </p:cNvPr>
          <p:cNvSpPr>
            <a:spLocks noGrp="1"/>
          </p:cNvSpPr>
          <p:nvPr>
            <p:ph type="sldNum" sz="quarter" idx="12"/>
          </p:nvPr>
        </p:nvSpPr>
        <p:spPr/>
        <p:txBody>
          <a:bodyPr/>
          <a:lstStyle/>
          <a:p>
            <a:fld id="{87085278-D305-40E0-8A86-F4A18E84DBED}" type="slidenum">
              <a:rPr lang="en-US" smtClean="0"/>
              <a:t>‹#›</a:t>
            </a:fld>
            <a:endParaRPr lang="en-US"/>
          </a:p>
        </p:txBody>
      </p:sp>
    </p:spTree>
    <p:extLst>
      <p:ext uri="{BB962C8B-B14F-4D97-AF65-F5344CB8AC3E}">
        <p14:creationId xmlns:p14="http://schemas.microsoft.com/office/powerpoint/2010/main" val="468488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F9162-4236-B562-132F-11953D2454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47C56-E494-CFBC-322E-ECD060A13B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A1F7AF-7AAA-3E7B-56F7-90F179658A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DE3E83-3C54-E07E-5492-682816F0DC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B4BE5D-76FE-DA16-2F44-34190645D7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7C482-DC58-196C-70D9-0BE40F838809}"/>
              </a:ext>
            </a:extLst>
          </p:cNvPr>
          <p:cNvSpPr>
            <a:spLocks noGrp="1"/>
          </p:cNvSpPr>
          <p:nvPr>
            <p:ph type="dt" sz="half" idx="10"/>
          </p:nvPr>
        </p:nvSpPr>
        <p:spPr/>
        <p:txBody>
          <a:bodyPr/>
          <a:lstStyle/>
          <a:p>
            <a:fld id="{D4324AE4-E8BA-44E2-A430-EB3BCEE0CA4D}" type="datetimeFigureOut">
              <a:rPr lang="en-US" smtClean="0"/>
              <a:t>7/23/2025</a:t>
            </a:fld>
            <a:endParaRPr lang="en-US"/>
          </a:p>
        </p:txBody>
      </p:sp>
      <p:sp>
        <p:nvSpPr>
          <p:cNvPr id="8" name="Footer Placeholder 7">
            <a:extLst>
              <a:ext uri="{FF2B5EF4-FFF2-40B4-BE49-F238E27FC236}">
                <a16:creationId xmlns:a16="http://schemas.microsoft.com/office/drawing/2014/main" id="{C4CF49BC-9614-C92A-DCFB-882346C360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2FECA9-B9BE-69B4-192A-997EBD3A2D0E}"/>
              </a:ext>
            </a:extLst>
          </p:cNvPr>
          <p:cNvSpPr>
            <a:spLocks noGrp="1"/>
          </p:cNvSpPr>
          <p:nvPr>
            <p:ph type="sldNum" sz="quarter" idx="12"/>
          </p:nvPr>
        </p:nvSpPr>
        <p:spPr/>
        <p:txBody>
          <a:bodyPr/>
          <a:lstStyle/>
          <a:p>
            <a:fld id="{87085278-D305-40E0-8A86-F4A18E84DBED}" type="slidenum">
              <a:rPr lang="en-US" smtClean="0"/>
              <a:t>‹#›</a:t>
            </a:fld>
            <a:endParaRPr lang="en-US"/>
          </a:p>
        </p:txBody>
      </p:sp>
    </p:spTree>
    <p:extLst>
      <p:ext uri="{BB962C8B-B14F-4D97-AF65-F5344CB8AC3E}">
        <p14:creationId xmlns:p14="http://schemas.microsoft.com/office/powerpoint/2010/main" val="2615609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8673-0D46-6449-06ED-FF27AB07C3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3429BE-2D92-D337-8296-9065E057A1DE}"/>
              </a:ext>
            </a:extLst>
          </p:cNvPr>
          <p:cNvSpPr>
            <a:spLocks noGrp="1"/>
          </p:cNvSpPr>
          <p:nvPr>
            <p:ph type="dt" sz="half" idx="10"/>
          </p:nvPr>
        </p:nvSpPr>
        <p:spPr/>
        <p:txBody>
          <a:bodyPr/>
          <a:lstStyle/>
          <a:p>
            <a:fld id="{D4324AE4-E8BA-44E2-A430-EB3BCEE0CA4D}" type="datetimeFigureOut">
              <a:rPr lang="en-US" smtClean="0"/>
              <a:t>7/23/2025</a:t>
            </a:fld>
            <a:endParaRPr lang="en-US"/>
          </a:p>
        </p:txBody>
      </p:sp>
      <p:sp>
        <p:nvSpPr>
          <p:cNvPr id="4" name="Footer Placeholder 3">
            <a:extLst>
              <a:ext uri="{FF2B5EF4-FFF2-40B4-BE49-F238E27FC236}">
                <a16:creationId xmlns:a16="http://schemas.microsoft.com/office/drawing/2014/main" id="{6A557894-8C5D-4163-D09B-9A534DDB07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3DB540-4753-326E-3FC5-8D930E69E9DA}"/>
              </a:ext>
            </a:extLst>
          </p:cNvPr>
          <p:cNvSpPr>
            <a:spLocks noGrp="1"/>
          </p:cNvSpPr>
          <p:nvPr>
            <p:ph type="sldNum" sz="quarter" idx="12"/>
          </p:nvPr>
        </p:nvSpPr>
        <p:spPr/>
        <p:txBody>
          <a:bodyPr/>
          <a:lstStyle/>
          <a:p>
            <a:fld id="{87085278-D305-40E0-8A86-F4A18E84DBED}" type="slidenum">
              <a:rPr lang="en-US" smtClean="0"/>
              <a:t>‹#›</a:t>
            </a:fld>
            <a:endParaRPr lang="en-US"/>
          </a:p>
        </p:txBody>
      </p:sp>
    </p:spTree>
    <p:extLst>
      <p:ext uri="{BB962C8B-B14F-4D97-AF65-F5344CB8AC3E}">
        <p14:creationId xmlns:p14="http://schemas.microsoft.com/office/powerpoint/2010/main" val="316569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FB2B8D-75A1-6D21-7FBF-77A4C6B9997B}"/>
              </a:ext>
            </a:extLst>
          </p:cNvPr>
          <p:cNvSpPr>
            <a:spLocks noGrp="1"/>
          </p:cNvSpPr>
          <p:nvPr>
            <p:ph type="dt" sz="half" idx="10"/>
          </p:nvPr>
        </p:nvSpPr>
        <p:spPr/>
        <p:txBody>
          <a:bodyPr/>
          <a:lstStyle/>
          <a:p>
            <a:fld id="{D4324AE4-E8BA-44E2-A430-EB3BCEE0CA4D}" type="datetimeFigureOut">
              <a:rPr lang="en-US" smtClean="0"/>
              <a:t>7/23/2025</a:t>
            </a:fld>
            <a:endParaRPr lang="en-US"/>
          </a:p>
        </p:txBody>
      </p:sp>
      <p:sp>
        <p:nvSpPr>
          <p:cNvPr id="3" name="Footer Placeholder 2">
            <a:extLst>
              <a:ext uri="{FF2B5EF4-FFF2-40B4-BE49-F238E27FC236}">
                <a16:creationId xmlns:a16="http://schemas.microsoft.com/office/drawing/2014/main" id="{F4857091-570A-AB88-A8CB-E8F004B48B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23B701-0663-A145-6B17-BFAF98EECCED}"/>
              </a:ext>
            </a:extLst>
          </p:cNvPr>
          <p:cNvSpPr>
            <a:spLocks noGrp="1"/>
          </p:cNvSpPr>
          <p:nvPr>
            <p:ph type="sldNum" sz="quarter" idx="12"/>
          </p:nvPr>
        </p:nvSpPr>
        <p:spPr/>
        <p:txBody>
          <a:bodyPr/>
          <a:lstStyle/>
          <a:p>
            <a:fld id="{87085278-D305-40E0-8A86-F4A18E84DBED}" type="slidenum">
              <a:rPr lang="en-US" smtClean="0"/>
              <a:t>‹#›</a:t>
            </a:fld>
            <a:endParaRPr lang="en-US"/>
          </a:p>
        </p:txBody>
      </p:sp>
    </p:spTree>
    <p:extLst>
      <p:ext uri="{BB962C8B-B14F-4D97-AF65-F5344CB8AC3E}">
        <p14:creationId xmlns:p14="http://schemas.microsoft.com/office/powerpoint/2010/main" val="3817879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3DB4-53BC-50F4-7561-492BCD7939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1E622C-13D2-FB76-C23E-F86B52B9F3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4A25B-9826-0A8B-3E1E-1D651944D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1308E-6F84-3F50-B25E-E94521143C30}"/>
              </a:ext>
            </a:extLst>
          </p:cNvPr>
          <p:cNvSpPr>
            <a:spLocks noGrp="1"/>
          </p:cNvSpPr>
          <p:nvPr>
            <p:ph type="dt" sz="half" idx="10"/>
          </p:nvPr>
        </p:nvSpPr>
        <p:spPr/>
        <p:txBody>
          <a:bodyPr/>
          <a:lstStyle/>
          <a:p>
            <a:fld id="{D4324AE4-E8BA-44E2-A430-EB3BCEE0CA4D}" type="datetimeFigureOut">
              <a:rPr lang="en-US" smtClean="0"/>
              <a:t>7/23/2025</a:t>
            </a:fld>
            <a:endParaRPr lang="en-US"/>
          </a:p>
        </p:txBody>
      </p:sp>
      <p:sp>
        <p:nvSpPr>
          <p:cNvPr id="6" name="Footer Placeholder 5">
            <a:extLst>
              <a:ext uri="{FF2B5EF4-FFF2-40B4-BE49-F238E27FC236}">
                <a16:creationId xmlns:a16="http://schemas.microsoft.com/office/drawing/2014/main" id="{751A2440-EA07-F9D7-0535-C5042E42F6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551FBD-8616-99B1-02EF-EEAB58165629}"/>
              </a:ext>
            </a:extLst>
          </p:cNvPr>
          <p:cNvSpPr>
            <a:spLocks noGrp="1"/>
          </p:cNvSpPr>
          <p:nvPr>
            <p:ph type="sldNum" sz="quarter" idx="12"/>
          </p:nvPr>
        </p:nvSpPr>
        <p:spPr/>
        <p:txBody>
          <a:bodyPr/>
          <a:lstStyle/>
          <a:p>
            <a:fld id="{87085278-D305-40E0-8A86-F4A18E84DBED}" type="slidenum">
              <a:rPr lang="en-US" smtClean="0"/>
              <a:t>‹#›</a:t>
            </a:fld>
            <a:endParaRPr lang="en-US"/>
          </a:p>
        </p:txBody>
      </p:sp>
    </p:spTree>
    <p:extLst>
      <p:ext uri="{BB962C8B-B14F-4D97-AF65-F5344CB8AC3E}">
        <p14:creationId xmlns:p14="http://schemas.microsoft.com/office/powerpoint/2010/main" val="609081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89C94-6C3E-5D28-A85C-48893EC7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9B0F50-E695-F37A-5FB8-B0476B05D3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122E5F-0DA7-88B1-C8E0-C33B9F52E8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B5767D-B820-7200-6DB7-34C3BD191E04}"/>
              </a:ext>
            </a:extLst>
          </p:cNvPr>
          <p:cNvSpPr>
            <a:spLocks noGrp="1"/>
          </p:cNvSpPr>
          <p:nvPr>
            <p:ph type="dt" sz="half" idx="10"/>
          </p:nvPr>
        </p:nvSpPr>
        <p:spPr/>
        <p:txBody>
          <a:bodyPr/>
          <a:lstStyle/>
          <a:p>
            <a:fld id="{D4324AE4-E8BA-44E2-A430-EB3BCEE0CA4D}" type="datetimeFigureOut">
              <a:rPr lang="en-US" smtClean="0"/>
              <a:t>7/23/2025</a:t>
            </a:fld>
            <a:endParaRPr lang="en-US"/>
          </a:p>
        </p:txBody>
      </p:sp>
      <p:sp>
        <p:nvSpPr>
          <p:cNvPr id="6" name="Footer Placeholder 5">
            <a:extLst>
              <a:ext uri="{FF2B5EF4-FFF2-40B4-BE49-F238E27FC236}">
                <a16:creationId xmlns:a16="http://schemas.microsoft.com/office/drawing/2014/main" id="{50222881-30FC-37A7-2B82-8BE591D81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CAF64-7D08-F9F5-F51E-FDFA76D35061}"/>
              </a:ext>
            </a:extLst>
          </p:cNvPr>
          <p:cNvSpPr>
            <a:spLocks noGrp="1"/>
          </p:cNvSpPr>
          <p:nvPr>
            <p:ph type="sldNum" sz="quarter" idx="12"/>
          </p:nvPr>
        </p:nvSpPr>
        <p:spPr/>
        <p:txBody>
          <a:bodyPr/>
          <a:lstStyle/>
          <a:p>
            <a:fld id="{87085278-D305-40E0-8A86-F4A18E84DBED}" type="slidenum">
              <a:rPr lang="en-US" smtClean="0"/>
              <a:t>‹#›</a:t>
            </a:fld>
            <a:endParaRPr lang="en-US"/>
          </a:p>
        </p:txBody>
      </p:sp>
    </p:spTree>
    <p:extLst>
      <p:ext uri="{BB962C8B-B14F-4D97-AF65-F5344CB8AC3E}">
        <p14:creationId xmlns:p14="http://schemas.microsoft.com/office/powerpoint/2010/main" val="1159093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D7B11A-C954-E808-1D9C-9BCC09B179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E69023-444B-D171-09B5-A78CEB32B1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E6B98-587F-1C51-A6BB-E3CA44C380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24AE4-E8BA-44E2-A430-EB3BCEE0CA4D}" type="datetimeFigureOut">
              <a:rPr lang="en-US" smtClean="0"/>
              <a:t>7/23/2025</a:t>
            </a:fld>
            <a:endParaRPr lang="en-US"/>
          </a:p>
        </p:txBody>
      </p:sp>
      <p:sp>
        <p:nvSpPr>
          <p:cNvPr id="5" name="Footer Placeholder 4">
            <a:extLst>
              <a:ext uri="{FF2B5EF4-FFF2-40B4-BE49-F238E27FC236}">
                <a16:creationId xmlns:a16="http://schemas.microsoft.com/office/drawing/2014/main" id="{C4041FAB-527F-B041-BB4E-E950C056CC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C50035-32DF-05C0-E2CF-E2323C1DC4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085278-D305-40E0-8A86-F4A18E84DBED}" type="slidenum">
              <a:rPr lang="en-US" smtClean="0"/>
              <a:t>‹#›</a:t>
            </a:fld>
            <a:endParaRPr lang="en-US"/>
          </a:p>
        </p:txBody>
      </p:sp>
    </p:spTree>
    <p:extLst>
      <p:ext uri="{BB962C8B-B14F-4D97-AF65-F5344CB8AC3E}">
        <p14:creationId xmlns:p14="http://schemas.microsoft.com/office/powerpoint/2010/main" val="1371451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mEEJNG4uAPM" TargetMode="Externa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48;p1">
            <a:extLst>
              <a:ext uri="{FF2B5EF4-FFF2-40B4-BE49-F238E27FC236}">
                <a16:creationId xmlns:a16="http://schemas.microsoft.com/office/drawing/2014/main" id="{CF8240B7-1B52-4740-99A1-31E247A9600F}"/>
              </a:ext>
            </a:extLst>
          </p:cNvPr>
          <p:cNvPicPr preferRelativeResize="0"/>
          <p:nvPr/>
        </p:nvPicPr>
        <p:blipFill rotWithShape="1">
          <a:blip r:embed="rId2">
            <a:alphaModFix/>
          </a:blip>
          <a:srcRect/>
          <a:stretch/>
        </p:blipFill>
        <p:spPr>
          <a:xfrm>
            <a:off x="0" y="0"/>
            <a:ext cx="1270293" cy="706712"/>
          </a:xfrm>
          <a:prstGeom prst="rect">
            <a:avLst/>
          </a:prstGeom>
          <a:noFill/>
          <a:ln>
            <a:noFill/>
          </a:ln>
        </p:spPr>
      </p:pic>
      <p:sp>
        <p:nvSpPr>
          <p:cNvPr id="6" name="AutoShape 4" descr="Hình ảnh Nhà Khoa Học Trẻ PNG, Vector, PSD, và biểu tượng để tải về miễn  phí | pngtree">
            <a:extLst>
              <a:ext uri="{FF2B5EF4-FFF2-40B4-BE49-F238E27FC236}">
                <a16:creationId xmlns:a16="http://schemas.microsoft.com/office/drawing/2014/main" id="{92A63B0E-AEE3-9153-FB4B-CBA42CE087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872"/>
            <a:ext cx="12192000" cy="6620256"/>
          </a:xfrm>
          <a:prstGeom prst="rect">
            <a:avLst/>
          </a:prstGeom>
        </p:spPr>
      </p:pic>
      <p:pic>
        <p:nvPicPr>
          <p:cNvPr id="9" name="Google Shape;148;p1">
            <a:extLst>
              <a:ext uri="{FF2B5EF4-FFF2-40B4-BE49-F238E27FC236}">
                <a16:creationId xmlns:a16="http://schemas.microsoft.com/office/drawing/2014/main" id="{CF8240B7-1B52-4740-99A1-31E247A9600F}"/>
              </a:ext>
            </a:extLst>
          </p:cNvPr>
          <p:cNvPicPr preferRelativeResize="0"/>
          <p:nvPr/>
        </p:nvPicPr>
        <p:blipFill rotWithShape="1">
          <a:blip r:embed="rId2">
            <a:alphaModFix/>
          </a:blip>
          <a:srcRect/>
          <a:stretch/>
        </p:blipFill>
        <p:spPr>
          <a:xfrm>
            <a:off x="152400" y="152400"/>
            <a:ext cx="1270293" cy="706712"/>
          </a:xfrm>
          <a:prstGeom prst="rect">
            <a:avLst/>
          </a:prstGeom>
          <a:noFill/>
          <a:ln>
            <a:no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528"/>
            <a:ext cx="12192000" cy="6891528"/>
          </a:xfrm>
          <a:prstGeom prst="rect">
            <a:avLst/>
          </a:prstGeom>
        </p:spPr>
      </p:pic>
      <p:sp>
        <p:nvSpPr>
          <p:cNvPr id="11" name="Rectangle 10">
            <a:extLst>
              <a:ext uri="{FF2B5EF4-FFF2-40B4-BE49-F238E27FC236}">
                <a16:creationId xmlns:a16="http://schemas.microsoft.com/office/drawing/2014/main" id="{6494E26E-341B-CE2A-F983-CB1C4FEB6FF3}"/>
              </a:ext>
            </a:extLst>
          </p:cNvPr>
          <p:cNvSpPr/>
          <p:nvPr/>
        </p:nvSpPr>
        <p:spPr>
          <a:xfrm>
            <a:off x="787546" y="3983312"/>
            <a:ext cx="11588884" cy="1477328"/>
          </a:xfrm>
          <a:prstGeom prst="rect">
            <a:avLst/>
          </a:prstGeom>
          <a:noFill/>
        </p:spPr>
        <p:txBody>
          <a:bodyPr wrap="square" lIns="91440" tIns="45720" rIns="91440" bIns="45720">
            <a:spAutoFit/>
          </a:bodyPr>
          <a:lstStyle/>
          <a:p>
            <a:pPr algn="ctr"/>
            <a:r>
              <a:rPr lang="en-US" sz="9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KỸ NĂNG SỐNG</a:t>
            </a:r>
          </a:p>
        </p:txBody>
      </p:sp>
      <p:pic>
        <p:nvPicPr>
          <p:cNvPr id="8" name="Google Shape;104;p3"/>
          <p:cNvPicPr preferRelativeResize="0"/>
          <p:nvPr/>
        </p:nvPicPr>
        <p:blipFill rotWithShape="1">
          <a:blip r:embed="rId2">
            <a:alphaModFix/>
          </a:blip>
          <a:srcRect/>
          <a:stretch/>
        </p:blipFill>
        <p:spPr>
          <a:xfrm>
            <a:off x="304800" y="304800"/>
            <a:ext cx="1270293" cy="706712"/>
          </a:xfrm>
          <a:prstGeom prst="rect">
            <a:avLst/>
          </a:prstGeom>
          <a:noFill/>
          <a:ln>
            <a:noFill/>
          </a:ln>
        </p:spPr>
      </p:pic>
    </p:spTree>
    <p:extLst>
      <p:ext uri="{BB962C8B-B14F-4D97-AF65-F5344CB8AC3E}">
        <p14:creationId xmlns:p14="http://schemas.microsoft.com/office/powerpoint/2010/main" val="193343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6" name="Google Shape;96;p2"/>
          <p:cNvPicPr preferRelativeResize="0"/>
          <p:nvPr/>
        </p:nvPicPr>
        <p:blipFill rotWithShape="1">
          <a:blip r:embed="rId3">
            <a:alphaModFix/>
          </a:blip>
          <a:srcRect/>
          <a:stretch/>
        </p:blipFill>
        <p:spPr>
          <a:xfrm>
            <a:off x="0" y="8092"/>
            <a:ext cx="1270293" cy="706712"/>
          </a:xfrm>
          <a:prstGeom prst="rect">
            <a:avLst/>
          </a:prstGeom>
          <a:noFill/>
          <a:ln>
            <a:noFill/>
          </a:ln>
        </p:spPr>
      </p:pic>
      <p:sp>
        <p:nvSpPr>
          <p:cNvPr id="3" name="Rounded Rectangle 2"/>
          <p:cNvSpPr/>
          <p:nvPr/>
        </p:nvSpPr>
        <p:spPr>
          <a:xfrm>
            <a:off x="428017" y="2022316"/>
            <a:ext cx="3015574" cy="15369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778213" y="2529191"/>
            <a:ext cx="266537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PHI HÀNH GIA</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674" y="519751"/>
            <a:ext cx="5825447" cy="6120822"/>
          </a:xfrm>
          <a:prstGeom prst="rect">
            <a:avLst/>
          </a:prstGeom>
        </p:spPr>
      </p:pic>
    </p:spTree>
    <p:extLst>
      <p:ext uri="{BB962C8B-B14F-4D97-AF65-F5344CB8AC3E}">
        <p14:creationId xmlns:p14="http://schemas.microsoft.com/office/powerpoint/2010/main" val="37828073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2" y="78658"/>
            <a:ext cx="1215822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ounded Rectangle 3"/>
          <p:cNvSpPr/>
          <p:nvPr/>
        </p:nvSpPr>
        <p:spPr>
          <a:xfrm>
            <a:off x="1838631" y="1828800"/>
            <a:ext cx="8809703" cy="3038168"/>
          </a:xfrm>
          <a:prstGeom prst="round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err="1">
                <a:latin typeface="Times New Roman" panose="02020603050405020304" pitchFamily="18" charset="0"/>
                <a:cs typeface="Times New Roman" panose="02020603050405020304" pitchFamily="18" charset="0"/>
              </a:rPr>
              <a:t>Hôm</a:t>
            </a:r>
            <a:r>
              <a:rPr lang="en-US" sz="3200" i="1" dirty="0">
                <a:latin typeface="Times New Roman" panose="02020603050405020304" pitchFamily="18" charset="0"/>
                <a:cs typeface="Times New Roman" panose="02020603050405020304" pitchFamily="18" charset="0"/>
              </a:rPr>
              <a:t> nay, </a:t>
            </a:r>
            <a:r>
              <a:rPr lang="en-US" sz="3200" i="1" dirty="0" err="1">
                <a:latin typeface="Times New Roman" panose="02020603050405020304" pitchFamily="18" charset="0"/>
                <a:cs typeface="Times New Roman" panose="02020603050405020304" pitchFamily="18" charset="0"/>
              </a:rPr>
              <a:t>chúng</a:t>
            </a:r>
            <a:r>
              <a:rPr lang="en-US" sz="3200" i="1" dirty="0">
                <a:latin typeface="Times New Roman" panose="02020603050405020304" pitchFamily="18" charset="0"/>
                <a:cs typeface="Times New Roman" panose="02020603050405020304" pitchFamily="18" charset="0"/>
              </a:rPr>
              <a:t> ta </a:t>
            </a:r>
            <a:r>
              <a:rPr lang="en-US" sz="3200" i="1" dirty="0" err="1">
                <a:latin typeface="Times New Roman" panose="02020603050405020304" pitchFamily="18" charset="0"/>
                <a:cs typeface="Times New Roman" panose="02020603050405020304" pitchFamily="18" charset="0"/>
              </a:rPr>
              <a:t>sẽ</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cùng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mở</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một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cửa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cửa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này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chìa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khóa</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mà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trí</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tưởng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tượng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óc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khám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Cùng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ngày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hôm</a:t>
            </a:r>
            <a:r>
              <a:rPr lang="en-US" sz="3200" i="1" dirty="0">
                <a:latin typeface="Times New Roman" panose="02020603050405020304" pitchFamily="18" charset="0"/>
                <a:cs typeface="Times New Roman" panose="02020603050405020304" pitchFamily="18" charset="0"/>
              </a:rPr>
              <a:t> nay </a:t>
            </a:r>
            <a:r>
              <a:rPr lang="en-US" sz="3200" i="1" dirty="0" err="1">
                <a:latin typeface="Times New Roman" panose="02020603050405020304" pitchFamily="18" charset="0"/>
                <a:cs typeface="Times New Roman" panose="02020603050405020304" pitchFamily="18" charset="0"/>
              </a:rPr>
              <a:t>nhé</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5" name="Google Shape;104;p3"/>
          <p:cNvPicPr preferRelativeResize="0"/>
          <p:nvPr/>
        </p:nvPicPr>
        <p:blipFill rotWithShape="1">
          <a:blip r:embed="rId4">
            <a:alphaModFix/>
          </a:blip>
          <a:srcRect/>
          <a:stretch/>
        </p:blipFill>
        <p:spPr>
          <a:xfrm>
            <a:off x="0" y="0"/>
            <a:ext cx="1270293" cy="706712"/>
          </a:xfrm>
          <a:prstGeom prst="rect">
            <a:avLst/>
          </a:prstGeom>
          <a:noFill/>
          <a:ln>
            <a:noFill/>
          </a:ln>
        </p:spPr>
      </p:pic>
    </p:spTree>
    <p:extLst>
      <p:ext uri="{BB962C8B-B14F-4D97-AF65-F5344CB8AC3E}">
        <p14:creationId xmlns:p14="http://schemas.microsoft.com/office/powerpoint/2010/main" val="2245068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strong&gt;Planets&lt;/strong&gt; Space Universe Free Stock Photo - Public Domain Pictur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9506" cy="6870700"/>
          </a:xfrm>
          <a:prstGeom prst="rect">
            <a:avLst/>
          </a:prstGeom>
        </p:spPr>
      </p:pic>
      <p:pic>
        <p:nvPicPr>
          <p:cNvPr id="3" name="Google Shape;104;p3"/>
          <p:cNvPicPr preferRelativeResize="0"/>
          <p:nvPr/>
        </p:nvPicPr>
        <p:blipFill rotWithShape="1">
          <a:blip r:embed="rId3">
            <a:alphaModFix/>
          </a:blip>
          <a:srcRect/>
          <a:stretch/>
        </p:blipFill>
        <p:spPr>
          <a:xfrm>
            <a:off x="0" y="0"/>
            <a:ext cx="1270293" cy="706712"/>
          </a:xfrm>
          <a:prstGeom prst="rect">
            <a:avLst/>
          </a:prstGeom>
          <a:noFill/>
          <a:ln>
            <a:noFill/>
          </a:ln>
        </p:spPr>
      </p:pic>
      <p:sp>
        <p:nvSpPr>
          <p:cNvPr id="5" name="Rectangle 4"/>
          <p:cNvSpPr/>
          <p:nvPr/>
        </p:nvSpPr>
        <p:spPr>
          <a:xfrm>
            <a:off x="3087329" y="3326859"/>
            <a:ext cx="5594658" cy="2431435"/>
          </a:xfrm>
          <a:prstGeom prst="rect">
            <a:avLst/>
          </a:prstGeom>
        </p:spPr>
        <p:txBody>
          <a:bodyPr wrap="square">
            <a:spAutoFit/>
          </a:bodyPr>
          <a:lstStyle/>
          <a:p>
            <a:pPr lvl="0" algn="ctr"/>
            <a:r>
              <a:rPr lang="en-US" sz="5400" b="1" dirty="0">
                <a:solidFill>
                  <a:schemeClr val="bg1"/>
                </a:solidFill>
                <a:latin typeface="Times New Roman"/>
                <a:ea typeface="Times New Roman"/>
                <a:cs typeface="Times New Roman"/>
                <a:sym typeface="Times New Roman"/>
              </a:rPr>
              <a:t>BÀI : VŨ TRỤ CỦA CHÚNG TA</a:t>
            </a:r>
          </a:p>
          <a:p>
            <a:pPr lvl="0" algn="ctr"/>
            <a:r>
              <a:rPr lang="en-US" sz="4400" b="1" dirty="0">
                <a:solidFill>
                  <a:schemeClr val="bg1"/>
                </a:solidFill>
                <a:latin typeface="Times New Roman"/>
                <a:cs typeface="Times New Roman"/>
                <a:sym typeface="Times New Roman"/>
              </a:rPr>
              <a:t>(TIẾT 1 )</a:t>
            </a:r>
            <a:endParaRPr lang="en-US" sz="4400" dirty="0">
              <a:solidFill>
                <a:schemeClr val="bg1"/>
              </a:solidFill>
            </a:endParaRPr>
          </a:p>
        </p:txBody>
      </p:sp>
      <p:sp>
        <p:nvSpPr>
          <p:cNvPr id="4" name="Rectangle 3"/>
          <p:cNvSpPr/>
          <p:nvPr/>
        </p:nvSpPr>
        <p:spPr>
          <a:xfrm>
            <a:off x="972151" y="1567173"/>
            <a:ext cx="10279781" cy="1508105"/>
          </a:xfrm>
          <a:prstGeom prst="rect">
            <a:avLst/>
          </a:prstGeom>
        </p:spPr>
        <p:txBody>
          <a:bodyPr wrap="square">
            <a:spAutoFit/>
          </a:bodyPr>
          <a:lstStyle/>
          <a:p>
            <a:pPr algn="ctr">
              <a:lnSpc>
                <a:spcPct val="115000"/>
              </a:lnSpc>
              <a:spcAft>
                <a:spcPts val="0"/>
              </a:spcAft>
              <a:tabLst>
                <a:tab pos="171450" algn="l"/>
              </a:tabLst>
            </a:pPr>
            <a:r>
              <a:rPr lang="en-US" sz="4000" b="1" dirty="0">
                <a:solidFill>
                  <a:schemeClr val="bg1"/>
                </a:solidFill>
                <a:latin typeface="Times New Roman" panose="02020603050405020304" pitchFamily="18" charset="0"/>
                <a:ea typeface="Times New Roman" panose="02020603050405020304" pitchFamily="18" charset="0"/>
              </a:rPr>
              <a:t>CHỦ ĐỀ 1: DU HÀNH CÁC NHÓM NGHỀ NGHIỆP TƯƠNG LAI</a:t>
            </a:r>
            <a:endParaRPr lang="en-US" sz="4000" dirty="0">
              <a:solidFill>
                <a:schemeClr val="bg1"/>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006375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strong&gt;Planets&lt;/strong&gt; Space Universe Free Stock Photo - Public Domain Pictur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9506" cy="6870700"/>
          </a:xfrm>
          <a:prstGeom prst="rect">
            <a:avLst/>
          </a:prstGeom>
        </p:spPr>
      </p:pic>
      <p:pic>
        <p:nvPicPr>
          <p:cNvPr id="3" name="Google Shape;104;p3"/>
          <p:cNvPicPr preferRelativeResize="0"/>
          <p:nvPr/>
        </p:nvPicPr>
        <p:blipFill rotWithShape="1">
          <a:blip r:embed="rId3">
            <a:alphaModFix/>
          </a:blip>
          <a:srcRect/>
          <a:stretch/>
        </p:blipFill>
        <p:spPr>
          <a:xfrm>
            <a:off x="0" y="0"/>
            <a:ext cx="1270293" cy="706712"/>
          </a:xfrm>
          <a:prstGeom prst="rect">
            <a:avLst/>
          </a:prstGeom>
          <a:noFill/>
          <a:ln>
            <a:noFill/>
          </a:ln>
        </p:spPr>
      </p:pic>
      <p:sp>
        <p:nvSpPr>
          <p:cNvPr id="5" name="Rectangle 4"/>
          <p:cNvSpPr/>
          <p:nvPr/>
        </p:nvSpPr>
        <p:spPr>
          <a:xfrm>
            <a:off x="3087329" y="3326860"/>
            <a:ext cx="5297914" cy="950172"/>
          </a:xfrm>
          <a:prstGeom prst="rect">
            <a:avLst/>
          </a:prstGeom>
        </p:spPr>
        <p:txBody>
          <a:bodyPr wrap="square">
            <a:spAutoFit/>
          </a:bodyPr>
          <a:lstStyle/>
          <a:p>
            <a:pPr lvl="0" algn="ctr"/>
            <a:r>
              <a:rPr lang="en-US" sz="5400" b="1" dirty="0">
                <a:solidFill>
                  <a:schemeClr val="bg1"/>
                </a:solidFill>
                <a:latin typeface="Times New Roman"/>
                <a:ea typeface="Times New Roman"/>
                <a:cs typeface="Times New Roman"/>
                <a:sym typeface="Times New Roman"/>
              </a:rPr>
              <a:t>II. KẾT NỐI</a:t>
            </a:r>
            <a:endParaRPr lang="en-US" sz="5400" dirty="0">
              <a:solidFill>
                <a:schemeClr val="bg1"/>
              </a:solidFill>
            </a:endParaRPr>
          </a:p>
        </p:txBody>
      </p:sp>
    </p:spTree>
    <p:extLst>
      <p:ext uri="{BB962C8B-B14F-4D97-AF65-F5344CB8AC3E}">
        <p14:creationId xmlns:p14="http://schemas.microsoft.com/office/powerpoint/2010/main" val="1021360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38"/>
            <a:ext cx="1215822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Google Shape;102;p3"/>
          <p:cNvSpPr/>
          <p:nvPr/>
        </p:nvSpPr>
        <p:spPr>
          <a:xfrm>
            <a:off x="1622322" y="1692875"/>
            <a:ext cx="9134168" cy="2092544"/>
          </a:xfrm>
          <a:prstGeom prst="roundRect">
            <a:avLst>
              <a:gd name="adj" fmla="val 16667"/>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b="1" i="0" u="none" strike="noStrike" cap="none" dirty="0">
                <a:solidFill>
                  <a:schemeClr val="lt1"/>
                </a:solidFill>
                <a:latin typeface="Times New Roman"/>
                <a:ea typeface="Times New Roman"/>
                <a:cs typeface="Times New Roman"/>
                <a:sym typeface="Times New Roman"/>
              </a:rPr>
              <a:t>“CHIẾC VALI NGHỀ NGHIỆP DU HÀNH VŨ TRỤ ”</a:t>
            </a:r>
            <a:endParaRPr dirty="0"/>
          </a:p>
        </p:txBody>
      </p:sp>
      <p:pic>
        <p:nvPicPr>
          <p:cNvPr id="6" name="Google Shape;104;p3"/>
          <p:cNvPicPr preferRelativeResize="0"/>
          <p:nvPr/>
        </p:nvPicPr>
        <p:blipFill rotWithShape="1">
          <a:blip r:embed="rId4">
            <a:alphaModFix/>
          </a:blip>
          <a:srcRect/>
          <a:stretch/>
        </p:blipFill>
        <p:spPr>
          <a:xfrm>
            <a:off x="0" y="0"/>
            <a:ext cx="1270293" cy="706712"/>
          </a:xfrm>
          <a:prstGeom prst="rect">
            <a:avLst/>
          </a:prstGeom>
          <a:noFill/>
          <a:ln>
            <a:noFill/>
          </a:ln>
        </p:spPr>
      </p:pic>
    </p:spTree>
    <p:extLst>
      <p:ext uri="{BB962C8B-B14F-4D97-AF65-F5344CB8AC3E}">
        <p14:creationId xmlns:p14="http://schemas.microsoft.com/office/powerpoint/2010/main" val="71349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792" y="750650"/>
            <a:ext cx="5358320" cy="5358320"/>
          </a:xfrm>
          <a:prstGeom prst="rect">
            <a:avLst/>
          </a:prstGeom>
        </p:spPr>
      </p:pic>
      <p:sp>
        <p:nvSpPr>
          <p:cNvPr id="4" name="Rounded Rectangle 3"/>
          <p:cNvSpPr/>
          <p:nvPr/>
        </p:nvSpPr>
        <p:spPr>
          <a:xfrm>
            <a:off x="224287" y="1322962"/>
            <a:ext cx="6077617" cy="5043332"/>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6" name="TextBox 5"/>
          <p:cNvSpPr txBox="1"/>
          <p:nvPr/>
        </p:nvSpPr>
        <p:spPr>
          <a:xfrm>
            <a:off x="2233691" y="1643357"/>
            <a:ext cx="389106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NHIỆM VỤ </a:t>
            </a:r>
          </a:p>
        </p:txBody>
      </p:sp>
      <p:sp>
        <p:nvSpPr>
          <p:cNvPr id="9" name="TextBox 8"/>
          <p:cNvSpPr txBox="1"/>
          <p:nvPr/>
        </p:nvSpPr>
        <p:spPr>
          <a:xfrm>
            <a:off x="444499" y="2166577"/>
            <a:ext cx="5680255" cy="5000343"/>
          </a:xfrm>
          <a:prstGeom prst="rect">
            <a:avLst/>
          </a:prstGeom>
          <a:noFill/>
        </p:spPr>
        <p:txBody>
          <a:bodyPr wrap="square" rtlCol="0">
            <a:spAutoFit/>
          </a:bodyPr>
          <a:lstStyle/>
          <a:p>
            <a:pPr>
              <a:lnSpc>
                <a:spcPct val="115000"/>
              </a:lnSpc>
              <a:spcAft>
                <a:spcPts val="800"/>
              </a:spcAft>
            </a:pPr>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vali</a:t>
            </a:r>
            <a:r>
              <a:rPr lang="en-US" sz="2800" dirty="0">
                <a:latin typeface="Times New Roman" panose="02020603050405020304" pitchFamily="18" charset="0"/>
                <a:cs typeface="Times New Roman" panose="02020603050405020304" pitchFamily="18" charset="0"/>
              </a:rPr>
              <a:t> (7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a:t>
            </a:r>
          </a:p>
          <a:p>
            <a:pPr>
              <a:lnSpc>
                <a:spcPct val="115000"/>
              </a:lnSpc>
              <a:spcAft>
                <a:spcPts val="800"/>
              </a:spcAft>
            </a:pP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p>
          <a:p>
            <a:pPr>
              <a:lnSpc>
                <a:spcPct val="115000"/>
              </a:lnSpc>
              <a:spcAft>
                <a:spcPts val="800"/>
              </a:spcAft>
            </a:pPr>
            <a:r>
              <a:rPr lang="en-US" sz="2800" dirty="0" err="1">
                <a:latin typeface="Times New Roman" panose="02020603050405020304" pitchFamily="18" charset="0"/>
                <a:cs typeface="Times New Roman" panose="02020603050405020304" pitchFamily="18" charset="0"/>
              </a:rPr>
              <a:t>Dán</a:t>
            </a:r>
            <a:r>
              <a:rPr lang="en-US" sz="2800" dirty="0">
                <a:latin typeface="Times New Roman" panose="02020603050405020304" pitchFamily="18" charset="0"/>
                <a:cs typeface="Times New Roman" panose="02020603050405020304" pitchFamily="18" charset="0"/>
              </a:rPr>
              <a:t> sticker,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vali</a:t>
            </a:r>
            <a:endParaRPr lang="en-US" sz="2800" dirty="0">
              <a:latin typeface="Times New Roman" panose="02020603050405020304" pitchFamily="18" charset="0"/>
              <a:cs typeface="Times New Roman" panose="02020603050405020304" pitchFamily="18" charset="0"/>
            </a:endParaRPr>
          </a:p>
          <a:p>
            <a:pPr>
              <a:lnSpc>
                <a:spcPct val="115000"/>
              </a:lnSpc>
              <a:spcAft>
                <a:spcPts val="800"/>
              </a:spcAft>
            </a:pPr>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vali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SimSun" panose="02010600030101010101" pitchFamily="2" charset="-122"/>
              <a:cs typeface="Times New Roman" panose="02020603050405020304" pitchFamily="18" charset="0"/>
            </a:endParaRPr>
          </a:p>
          <a:p>
            <a:pPr>
              <a:lnSpc>
                <a:spcPct val="115000"/>
              </a:lnSpc>
              <a:spcAft>
                <a:spcPts val="800"/>
              </a:spcAft>
            </a:pPr>
            <a:endParaRPr lang="en-US" sz="2800" dirty="0">
              <a:latin typeface="Times New Roman" panose="02020603050405020304" pitchFamily="18" charset="0"/>
              <a:ea typeface="SimSun" panose="02010600030101010101" pitchFamily="2" charset="-122"/>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12" name="Google Shape;104;p3"/>
          <p:cNvPicPr preferRelativeResize="0"/>
          <p:nvPr/>
        </p:nvPicPr>
        <p:blipFill rotWithShape="1">
          <a:blip r:embed="rId4">
            <a:alphaModFix/>
          </a:blip>
          <a:srcRect/>
          <a:stretch/>
        </p:blipFill>
        <p:spPr>
          <a:xfrm>
            <a:off x="0" y="0"/>
            <a:ext cx="1270293" cy="706712"/>
          </a:xfrm>
          <a:prstGeom prst="rect">
            <a:avLst/>
          </a:prstGeom>
          <a:noFill/>
          <a:ln>
            <a:noFill/>
          </a:ln>
        </p:spPr>
      </p:pic>
    </p:spTree>
    <p:extLst>
      <p:ext uri="{BB962C8B-B14F-4D97-AF65-F5344CB8AC3E}">
        <p14:creationId xmlns:p14="http://schemas.microsoft.com/office/powerpoint/2010/main" val="552086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3" name="Rounded Rectangle 2"/>
          <p:cNvSpPr/>
          <p:nvPr/>
        </p:nvSpPr>
        <p:spPr>
          <a:xfrm>
            <a:off x="531779" y="793856"/>
            <a:ext cx="11128442" cy="54864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 name="Rounded Rectangle 3"/>
          <p:cNvSpPr/>
          <p:nvPr/>
        </p:nvSpPr>
        <p:spPr>
          <a:xfrm>
            <a:off x="1128409" y="1322962"/>
            <a:ext cx="10194587" cy="4552544"/>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8" name="Rectangle 7"/>
          <p:cNvSpPr/>
          <p:nvPr/>
        </p:nvSpPr>
        <p:spPr>
          <a:xfrm>
            <a:off x="1128408" y="1511167"/>
            <a:ext cx="10194587" cy="4159087"/>
          </a:xfrm>
          <a:prstGeom prst="rect">
            <a:avLst/>
          </a:prstGeom>
        </p:spPr>
        <p:txBody>
          <a:bodyPr wrap="square">
            <a:spAutoFit/>
          </a:bodyPr>
          <a:lstStyle/>
          <a:p>
            <a:pPr>
              <a:lnSpc>
                <a:spcPct val="115000"/>
              </a:lnSpc>
              <a:spcAft>
                <a:spcPts val="800"/>
              </a:spcAft>
            </a:pP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lai</a:t>
            </a:r>
            <a:r>
              <a:rPr lang="en-US" sz="3200" dirty="0">
                <a:latin typeface="Times New Roman" panose="02020603050405020304" pitchFamily="18" charset="0"/>
                <a:cs typeface="Times New Roman" panose="02020603050405020304" pitchFamily="18" charset="0"/>
              </a:rPr>
              <a:t>.</a:t>
            </a:r>
          </a:p>
          <a:p>
            <a:pPr>
              <a:lnSpc>
                <a:spcPct val="115000"/>
              </a:lnSpc>
              <a:spcAft>
                <a:spcPts val="800"/>
              </a:spcAf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phi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trụ</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0" name="Google Shape;104;p3"/>
          <p:cNvPicPr preferRelativeResize="0"/>
          <p:nvPr/>
        </p:nvPicPr>
        <p:blipFill rotWithShape="1">
          <a:blip r:embed="rId3">
            <a:alphaModFix/>
          </a:blip>
          <a:srcRect/>
          <a:stretch/>
        </p:blipFill>
        <p:spPr>
          <a:xfrm>
            <a:off x="0" y="0"/>
            <a:ext cx="1270293" cy="706712"/>
          </a:xfrm>
          <a:prstGeom prst="rect">
            <a:avLst/>
          </a:prstGeom>
          <a:noFill/>
          <a:ln>
            <a:noFill/>
          </a:ln>
        </p:spPr>
      </p:pic>
    </p:spTree>
    <p:extLst>
      <p:ext uri="{BB962C8B-B14F-4D97-AF65-F5344CB8AC3E}">
        <p14:creationId xmlns:p14="http://schemas.microsoft.com/office/powerpoint/2010/main" val="2805319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strong&gt;Planets&lt;/strong&gt; Space Universe Free Stock Photo - Public Domain Pictur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9506" cy="6870700"/>
          </a:xfrm>
          <a:prstGeom prst="rect">
            <a:avLst/>
          </a:prstGeom>
        </p:spPr>
      </p:pic>
      <p:pic>
        <p:nvPicPr>
          <p:cNvPr id="3" name="Google Shape;104;p3"/>
          <p:cNvPicPr preferRelativeResize="0"/>
          <p:nvPr/>
        </p:nvPicPr>
        <p:blipFill rotWithShape="1">
          <a:blip r:embed="rId3">
            <a:alphaModFix/>
          </a:blip>
          <a:srcRect/>
          <a:stretch/>
        </p:blipFill>
        <p:spPr>
          <a:xfrm>
            <a:off x="0" y="0"/>
            <a:ext cx="1270293" cy="706712"/>
          </a:xfrm>
          <a:prstGeom prst="rect">
            <a:avLst/>
          </a:prstGeom>
          <a:noFill/>
          <a:ln>
            <a:noFill/>
          </a:ln>
        </p:spPr>
      </p:pic>
      <p:sp>
        <p:nvSpPr>
          <p:cNvPr id="5" name="Rectangle 4"/>
          <p:cNvSpPr/>
          <p:nvPr/>
        </p:nvSpPr>
        <p:spPr>
          <a:xfrm>
            <a:off x="3087329" y="3326860"/>
            <a:ext cx="5297914" cy="950172"/>
          </a:xfrm>
          <a:prstGeom prst="rect">
            <a:avLst/>
          </a:prstGeom>
        </p:spPr>
        <p:txBody>
          <a:bodyPr wrap="square">
            <a:spAutoFit/>
          </a:bodyPr>
          <a:lstStyle/>
          <a:p>
            <a:pPr lvl="0" algn="ctr"/>
            <a:r>
              <a:rPr lang="en-US" sz="5400" b="1" dirty="0">
                <a:solidFill>
                  <a:schemeClr val="bg1"/>
                </a:solidFill>
                <a:latin typeface="Times New Roman"/>
                <a:ea typeface="Times New Roman"/>
                <a:cs typeface="Times New Roman"/>
                <a:sym typeface="Times New Roman"/>
              </a:rPr>
              <a:t>III. LUYỆN TẬP</a:t>
            </a:r>
            <a:endParaRPr lang="en-US" sz="5400" dirty="0">
              <a:solidFill>
                <a:schemeClr val="bg1"/>
              </a:solidFill>
            </a:endParaRPr>
          </a:p>
        </p:txBody>
      </p:sp>
    </p:spTree>
    <p:extLst>
      <p:ext uri="{BB962C8B-B14F-4D97-AF65-F5344CB8AC3E}">
        <p14:creationId xmlns:p14="http://schemas.microsoft.com/office/powerpoint/2010/main" val="2338678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2" y="0"/>
            <a:ext cx="1215822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Google Shape;102;p3"/>
          <p:cNvSpPr/>
          <p:nvPr/>
        </p:nvSpPr>
        <p:spPr>
          <a:xfrm>
            <a:off x="1622321" y="1692875"/>
            <a:ext cx="9889493" cy="2092544"/>
          </a:xfrm>
          <a:prstGeom prst="roundRect">
            <a:avLst>
              <a:gd name="adj" fmla="val 16667"/>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b="1" dirty="0">
                <a:solidFill>
                  <a:schemeClr val="lt1"/>
                </a:solidFill>
                <a:latin typeface="Times New Roman"/>
                <a:cs typeface="Times New Roman"/>
                <a:sym typeface="Times New Roman"/>
              </a:rPr>
              <a:t>ĐƯỜNG ĐẾN VŨ TRỤ</a:t>
            </a:r>
          </a:p>
          <a:p>
            <a:pPr marL="0" marR="0" lvl="0" indent="0" algn="ctr" rtl="0">
              <a:spcBef>
                <a:spcPts val="0"/>
              </a:spcBef>
              <a:spcAft>
                <a:spcPts val="0"/>
              </a:spcAft>
              <a:buNone/>
            </a:pPr>
            <a:r>
              <a:rPr lang="en-US" sz="5000" b="1" dirty="0">
                <a:solidFill>
                  <a:schemeClr val="lt1"/>
                </a:solidFill>
                <a:latin typeface="Times New Roman"/>
                <a:cs typeface="Times New Roman"/>
                <a:sym typeface="Times New Roman"/>
              </a:rPr>
              <a:t>CHỌN NGHỀ CHO SỨ MỆNH </a:t>
            </a:r>
            <a:endParaRPr dirty="0"/>
          </a:p>
        </p:txBody>
      </p:sp>
      <p:pic>
        <p:nvPicPr>
          <p:cNvPr id="4" name="Google Shape;104;p3"/>
          <p:cNvPicPr preferRelativeResize="0"/>
          <p:nvPr/>
        </p:nvPicPr>
        <p:blipFill rotWithShape="1">
          <a:blip r:embed="rId4">
            <a:alphaModFix/>
          </a:blip>
          <a:srcRect/>
          <a:stretch/>
        </p:blipFill>
        <p:spPr>
          <a:xfrm>
            <a:off x="0" y="0"/>
            <a:ext cx="1270293" cy="706712"/>
          </a:xfrm>
          <a:prstGeom prst="rect">
            <a:avLst/>
          </a:prstGeom>
          <a:noFill/>
          <a:ln>
            <a:noFill/>
          </a:ln>
        </p:spPr>
      </p:pic>
    </p:spTree>
    <p:extLst>
      <p:ext uri="{BB962C8B-B14F-4D97-AF65-F5344CB8AC3E}">
        <p14:creationId xmlns:p14="http://schemas.microsoft.com/office/powerpoint/2010/main" val="222077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54004" y="772430"/>
            <a:ext cx="6063916" cy="5609120"/>
          </a:xfrm>
          <a:prstGeom prst="rect">
            <a:avLst/>
          </a:prstGeom>
        </p:spPr>
      </p:pic>
      <p:pic>
        <p:nvPicPr>
          <p:cNvPr id="7" name="Google Shape;104;p3"/>
          <p:cNvPicPr preferRelativeResize="0"/>
          <p:nvPr/>
        </p:nvPicPr>
        <p:blipFill rotWithShape="1">
          <a:blip r:embed="rId4">
            <a:alphaModFix/>
          </a:blip>
          <a:srcRect/>
          <a:stretch/>
        </p:blipFill>
        <p:spPr>
          <a:xfrm>
            <a:off x="0" y="0"/>
            <a:ext cx="1270293" cy="706712"/>
          </a:xfrm>
          <a:prstGeom prst="rect">
            <a:avLst/>
          </a:prstGeom>
          <a:noFill/>
          <a:ln>
            <a:noFill/>
          </a:ln>
        </p:spPr>
      </p:pic>
      <p:sp>
        <p:nvSpPr>
          <p:cNvPr id="4" name="TextBox 3"/>
          <p:cNvSpPr txBox="1"/>
          <p:nvPr/>
        </p:nvSpPr>
        <p:spPr>
          <a:xfrm>
            <a:off x="6843562" y="895149"/>
            <a:ext cx="4610501" cy="4552015"/>
          </a:xfrm>
          <a:prstGeom prst="rect">
            <a:avLst/>
          </a:prstGeom>
          <a:noFill/>
        </p:spPr>
        <p:txBody>
          <a:bodyPr wrap="square" rtlCol="0">
            <a:spAutoFit/>
          </a:bodyPr>
          <a:lstStyle/>
          <a:p>
            <a:pPr algn="just">
              <a:lnSpc>
                <a:spcPct val="115000"/>
              </a:lnSpc>
              <a:spcAft>
                <a:spcPts val="0"/>
              </a:spcAft>
            </a:pPr>
            <a:r>
              <a:rPr lang="en-US" sz="2800" dirty="0">
                <a:solidFill>
                  <a:srgbClr val="002060"/>
                </a:solidFill>
                <a:latin typeface="Times New Roman" panose="02020603050405020304" pitchFamily="18" charset="0"/>
                <a:cs typeface="Times New Roman" panose="02020603050405020304" pitchFamily="18" charset="0"/>
              </a:rPr>
              <a:t>- HS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4 </a:t>
            </a:r>
            <a:r>
              <a:rPr lang="en-US" sz="2800" dirty="0" err="1">
                <a:solidFill>
                  <a:srgbClr val="002060"/>
                </a:solidFill>
                <a:latin typeface="Times New Roman" panose="02020603050405020304" pitchFamily="18" charset="0"/>
                <a:cs typeface="Times New Roman" panose="02020603050405020304" pitchFamily="18" charset="0"/>
              </a:rPr>
              <a:t>nghề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trọng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mệnh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Hỏa</a:t>
            </a:r>
            <a:r>
              <a:rPr lang="en-US" sz="2800" dirty="0">
                <a:solidFill>
                  <a:srgbClr val="002060"/>
                </a:solidFill>
                <a:latin typeface="Times New Roman" panose="02020603050405020304" pitchFamily="18" charset="0"/>
                <a:cs typeface="Times New Roman" panose="02020603050405020304" pitchFamily="18" charset="0"/>
              </a:rPr>
              <a:t>.</a:t>
            </a:r>
          </a:p>
          <a:p>
            <a:pPr algn="just">
              <a:lnSpc>
                <a:spcPct val="115000"/>
              </a:lnSpc>
              <a:spcAft>
                <a:spcPts val="0"/>
              </a:spcAft>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nhiệm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cs typeface="Times New Roman" panose="02020603050405020304" pitchFamily="18" charset="0"/>
              </a:rPr>
              <a:t>.</a:t>
            </a:r>
          </a:p>
          <a:p>
            <a:pPr algn="just">
              <a:lnSpc>
                <a:spcPct val="115000"/>
              </a:lnSpc>
              <a:spcAft>
                <a:spcPts val="0"/>
              </a:spcAft>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bằng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chép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Sketchnote</a:t>
            </a:r>
            <a:r>
              <a:rPr lang="en-US" sz="2800" dirty="0">
                <a:solidFill>
                  <a:srgbClr val="002060"/>
                </a:solidFill>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95814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strong&gt;Planets&lt;/strong&gt; Space Universe Free Stock Photo - Public Domain Pictur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4" y="0"/>
            <a:ext cx="12169506" cy="6870700"/>
          </a:xfrm>
          <a:prstGeom prst="rect">
            <a:avLst/>
          </a:prstGeom>
        </p:spPr>
      </p:pic>
      <p:pic>
        <p:nvPicPr>
          <p:cNvPr id="3" name="Google Shape;104;p3"/>
          <p:cNvPicPr preferRelativeResize="0"/>
          <p:nvPr/>
        </p:nvPicPr>
        <p:blipFill rotWithShape="1">
          <a:blip r:embed="rId3">
            <a:alphaModFix/>
          </a:blip>
          <a:srcRect/>
          <a:stretch/>
        </p:blipFill>
        <p:spPr>
          <a:xfrm>
            <a:off x="0" y="0"/>
            <a:ext cx="1270293" cy="706712"/>
          </a:xfrm>
          <a:prstGeom prst="rect">
            <a:avLst/>
          </a:prstGeom>
          <a:noFill/>
          <a:ln>
            <a:noFill/>
          </a:ln>
        </p:spPr>
      </p:pic>
      <p:sp>
        <p:nvSpPr>
          <p:cNvPr id="5" name="Rectangle 4"/>
          <p:cNvSpPr/>
          <p:nvPr/>
        </p:nvSpPr>
        <p:spPr>
          <a:xfrm>
            <a:off x="3087329" y="3326860"/>
            <a:ext cx="5297914" cy="950172"/>
          </a:xfrm>
          <a:prstGeom prst="rect">
            <a:avLst/>
          </a:prstGeom>
        </p:spPr>
        <p:txBody>
          <a:bodyPr wrap="square">
            <a:spAutoFit/>
          </a:bodyPr>
          <a:lstStyle/>
          <a:p>
            <a:pPr lvl="0" algn="ctr"/>
            <a:r>
              <a:rPr lang="en-US" sz="5400" b="1" dirty="0">
                <a:solidFill>
                  <a:schemeClr val="bg1"/>
                </a:solidFill>
                <a:latin typeface="Times New Roman"/>
                <a:ea typeface="Times New Roman"/>
                <a:cs typeface="Times New Roman"/>
                <a:sym typeface="Times New Roman"/>
              </a:rPr>
              <a:t>I. KHÁM PHÁ</a:t>
            </a:r>
            <a:endParaRPr lang="en-US" sz="5400" dirty="0">
              <a:solidFill>
                <a:schemeClr val="bg1"/>
              </a:solidFill>
            </a:endParaRPr>
          </a:p>
        </p:txBody>
      </p:sp>
    </p:spTree>
    <p:extLst>
      <p:ext uri="{BB962C8B-B14F-4D97-AF65-F5344CB8AC3E}">
        <p14:creationId xmlns:p14="http://schemas.microsoft.com/office/powerpoint/2010/main" val="323875793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6" y="-54692"/>
            <a:ext cx="1215822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ounded Rectangle 2"/>
          <p:cNvSpPr/>
          <p:nvPr/>
        </p:nvSpPr>
        <p:spPr>
          <a:xfrm>
            <a:off x="1232034" y="1145406"/>
            <a:ext cx="9326880" cy="4244741"/>
          </a:xfrm>
          <a:prstGeom prst="roundRect">
            <a:avLst/>
          </a:prstGeom>
          <a:solidFill>
            <a:schemeClr val="tx2">
              <a:lumMod val="75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 </a:t>
            </a:r>
            <a:r>
              <a:rPr lang="vi-VN" sz="3600" i="1" dirty="0">
                <a:solidFill>
                  <a:schemeClr val="bg1"/>
                </a:solidFill>
                <a:latin typeface="Times New Roman" panose="02020603050405020304" pitchFamily="18" charset="0"/>
                <a:cs typeface="Times New Roman" panose="02020603050405020304" pitchFamily="18" charset="0"/>
              </a:rPr>
              <a:t>Nếu hôm nay chúng ta là người chọn nghề cho sứ mệnh sao Hỏa, thì trong tiết sau, chính các em sẽ hóa thân thành những ‘chuyên gia’ thật sự và cùng nhau ghi chép lại khám phá vũ trụ bằng sketchnote nhé!”</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1071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strong&gt;Planets&lt;/strong&gt; Space Universe Free Stock Photo - Public Domain Pictur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4" y="0"/>
            <a:ext cx="12169506" cy="6870700"/>
          </a:xfrm>
          <a:prstGeom prst="rect">
            <a:avLst/>
          </a:prstGeom>
        </p:spPr>
      </p:pic>
      <p:pic>
        <p:nvPicPr>
          <p:cNvPr id="3" name="Google Shape;104;p3"/>
          <p:cNvPicPr preferRelativeResize="0"/>
          <p:nvPr/>
        </p:nvPicPr>
        <p:blipFill rotWithShape="1">
          <a:blip r:embed="rId3">
            <a:alphaModFix/>
          </a:blip>
          <a:srcRect/>
          <a:stretch/>
        </p:blipFill>
        <p:spPr>
          <a:xfrm>
            <a:off x="0" y="0"/>
            <a:ext cx="1270293" cy="706712"/>
          </a:xfrm>
          <a:prstGeom prst="rect">
            <a:avLst/>
          </a:prstGeom>
          <a:noFill/>
          <a:ln>
            <a:noFill/>
          </a:ln>
        </p:spPr>
      </p:pic>
      <p:sp>
        <p:nvSpPr>
          <p:cNvPr id="5" name="Rectangle 4"/>
          <p:cNvSpPr/>
          <p:nvPr/>
        </p:nvSpPr>
        <p:spPr>
          <a:xfrm>
            <a:off x="3087329" y="3326860"/>
            <a:ext cx="5297914" cy="950172"/>
          </a:xfrm>
          <a:prstGeom prst="rect">
            <a:avLst/>
          </a:prstGeom>
        </p:spPr>
        <p:txBody>
          <a:bodyPr wrap="square">
            <a:spAutoFit/>
          </a:bodyPr>
          <a:lstStyle/>
          <a:p>
            <a:pPr lvl="0" algn="ctr"/>
            <a:r>
              <a:rPr lang="en-US" sz="5400" b="1" dirty="0">
                <a:solidFill>
                  <a:schemeClr val="bg1"/>
                </a:solidFill>
                <a:latin typeface="Times New Roman"/>
                <a:ea typeface="Times New Roman"/>
                <a:cs typeface="Times New Roman"/>
                <a:sym typeface="Times New Roman"/>
              </a:rPr>
              <a:t>IV.VẬN DỤNG</a:t>
            </a:r>
            <a:endParaRPr lang="en-US" sz="5400" dirty="0">
              <a:solidFill>
                <a:schemeClr val="bg1"/>
              </a:solidFill>
            </a:endParaRPr>
          </a:p>
        </p:txBody>
      </p:sp>
    </p:spTree>
    <p:extLst>
      <p:ext uri="{BB962C8B-B14F-4D97-AF65-F5344CB8AC3E}">
        <p14:creationId xmlns:p14="http://schemas.microsoft.com/office/powerpoint/2010/main" val="3067464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2" y="-92792"/>
            <a:ext cx="1215822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ounded Rectangle 5"/>
          <p:cNvSpPr/>
          <p:nvPr/>
        </p:nvSpPr>
        <p:spPr>
          <a:xfrm>
            <a:off x="1482290" y="2121620"/>
            <a:ext cx="8778240" cy="2772076"/>
          </a:xfrm>
          <a:prstGeom prst="roundRect">
            <a:avLst/>
          </a:prstGeom>
          <a:solidFill>
            <a:schemeClr val="accent1">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15000"/>
              </a:lnSpc>
              <a:spcAft>
                <a:spcPts val="0"/>
              </a:spcAft>
            </a:pPr>
            <a:r>
              <a:rPr lang="vi-VN" sz="3600" dirty="0">
                <a:solidFill>
                  <a:schemeClr val="bg1"/>
                </a:solidFill>
                <a:latin typeface="+mj-lt"/>
              </a:rPr>
              <a:t>Củng cố kiến thức về các nhóm nghề nghiệp trong hành trình chinh phục vũ trụ.</a:t>
            </a:r>
            <a:endParaRPr lang="en-US" sz="3600" dirty="0">
              <a:solidFill>
                <a:schemeClr val="bg1"/>
              </a:solidFill>
              <a:latin typeface="+mj-lt"/>
              <a:ea typeface="SimSun" panose="02010600030101010101" pitchFamily="2" charset="-122"/>
            </a:endParaRPr>
          </a:p>
        </p:txBody>
      </p:sp>
    </p:spTree>
    <p:extLst>
      <p:ext uri="{BB962C8B-B14F-4D97-AF65-F5344CB8AC3E}">
        <p14:creationId xmlns:p14="http://schemas.microsoft.com/office/powerpoint/2010/main" val="1515247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49"/>
            <a:ext cx="12158228"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oogle Shape;104;p3"/>
          <p:cNvPicPr preferRelativeResize="0"/>
          <p:nvPr/>
        </p:nvPicPr>
        <p:blipFill rotWithShape="1">
          <a:blip r:embed="rId4">
            <a:alphaModFix/>
          </a:blip>
          <a:srcRect/>
          <a:stretch/>
        </p:blipFill>
        <p:spPr>
          <a:xfrm>
            <a:off x="0" y="0"/>
            <a:ext cx="1270293" cy="706712"/>
          </a:xfrm>
          <a:prstGeom prst="rect">
            <a:avLst/>
          </a:prstGeom>
          <a:noFill/>
          <a:ln>
            <a:noFill/>
          </a:ln>
        </p:spPr>
      </p:pic>
      <p:sp>
        <p:nvSpPr>
          <p:cNvPr id="3" name="Cloud Callout 2"/>
          <p:cNvSpPr/>
          <p:nvPr/>
        </p:nvSpPr>
        <p:spPr>
          <a:xfrm>
            <a:off x="2464067" y="1289785"/>
            <a:ext cx="7382577" cy="3320716"/>
          </a:xfrm>
          <a:prstGeom prst="cloudCallout">
            <a:avLst>
              <a:gd name="adj1" fmla="val -14575"/>
              <a:gd name="adj2" fmla="val -79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74720" y="2040556"/>
            <a:ext cx="5813659" cy="1384995"/>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MỜI CÁC EM CÙNG XEM VIDEO (XEM 3 PHÚT )  VÀ SAU ĐÓ TRẢ LỜI CÁC CÂU HỎI CỦA CÔ</a:t>
            </a:r>
          </a:p>
        </p:txBody>
      </p:sp>
    </p:spTree>
    <p:extLst>
      <p:ext uri="{BB962C8B-B14F-4D97-AF65-F5344CB8AC3E}">
        <p14:creationId xmlns:p14="http://schemas.microsoft.com/office/powerpoint/2010/main" val="1372309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6" name="Google Shape;96;p2"/>
          <p:cNvPicPr preferRelativeResize="0"/>
          <p:nvPr/>
        </p:nvPicPr>
        <p:blipFill rotWithShape="1">
          <a:blip r:embed="rId5">
            <a:alphaModFix/>
          </a:blip>
          <a:srcRect/>
          <a:stretch/>
        </p:blipFill>
        <p:spPr>
          <a:xfrm>
            <a:off x="0" y="8092"/>
            <a:ext cx="1270293" cy="706712"/>
          </a:xfrm>
          <a:prstGeom prst="rect">
            <a:avLst/>
          </a:prstGeom>
          <a:noFill/>
          <a:ln>
            <a:noFill/>
          </a:ln>
        </p:spPr>
      </p:pic>
      <p:sp>
        <p:nvSpPr>
          <p:cNvPr id="4" name="Rectangle 3"/>
          <p:cNvSpPr/>
          <p:nvPr/>
        </p:nvSpPr>
        <p:spPr>
          <a:xfrm>
            <a:off x="3580873" y="6065355"/>
            <a:ext cx="5146986" cy="369332"/>
          </a:xfrm>
          <a:prstGeom prst="rect">
            <a:avLst/>
          </a:prstGeom>
        </p:spPr>
        <p:txBody>
          <a:bodyPr wrap="none">
            <a:spAutoFit/>
          </a:bodyPr>
          <a:lstStyle/>
          <a:p>
            <a:r>
              <a:rPr lang="en-US" u="sng" dirty="0">
                <a:solidFill>
                  <a:srgbClr val="0000FF"/>
                </a:solidFill>
                <a:latin typeface="Times New Roman" panose="02020603050405020304" pitchFamily="18" charset="0"/>
                <a:ea typeface="SimSun" panose="02010600030101010101" pitchFamily="2" charset="-122"/>
                <a:hlinkClick r:id="rId6"/>
              </a:rPr>
              <a:t>https://www.youtube.com/watch?v=mEEJNG4uAPM</a:t>
            </a:r>
            <a:endParaRPr lang="en-US" dirty="0"/>
          </a:p>
        </p:txBody>
      </p:sp>
      <p:pic>
        <p:nvPicPr>
          <p:cNvPr id="3" name="Hiểu Toàn Bộ Lịch Sử Của Vũ Trụ Chỉ Trong 8 Phút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77615" cy="6849908"/>
          </a:xfrm>
          <a:prstGeom prst="rect">
            <a:avLst/>
          </a:prstGeom>
        </p:spPr>
      </p:pic>
    </p:spTree>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6" name="Google Shape;96;p2"/>
          <p:cNvPicPr preferRelativeResize="0"/>
          <p:nvPr/>
        </p:nvPicPr>
        <p:blipFill rotWithShape="1">
          <a:blip r:embed="rId3">
            <a:alphaModFix/>
          </a:blip>
          <a:srcRect/>
          <a:stretch/>
        </p:blipFill>
        <p:spPr>
          <a:xfrm>
            <a:off x="0" y="8092"/>
            <a:ext cx="1270293" cy="706712"/>
          </a:xfrm>
          <a:prstGeom prst="rect">
            <a:avLst/>
          </a:prstGeom>
          <a:noFill/>
          <a:ln>
            <a:noFill/>
          </a:ln>
        </p:spPr>
      </p:pic>
      <p:pic>
        <p:nvPicPr>
          <p:cNvPr id="5" name="Picture 4" descr="&lt;strong&gt;Planets&lt;/strong&gt; Space Universe Free Stock Photo - Public Domain Pictur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4" y="36627"/>
            <a:ext cx="12169506" cy="6870700"/>
          </a:xfrm>
          <a:prstGeom prst="rect">
            <a:avLst/>
          </a:prstGeom>
        </p:spPr>
      </p:pic>
      <p:pic>
        <p:nvPicPr>
          <p:cNvPr id="6" name="Picture 5" descr="&lt;strong&gt;Planets&lt;/strong&gt; Space Universe Free Stock Photo - Public Domain Pictur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4" y="8092"/>
            <a:ext cx="12169506" cy="6870700"/>
          </a:xfrm>
          <a:prstGeom prst="rect">
            <a:avLst/>
          </a:prstGeom>
        </p:spPr>
      </p:pic>
      <p:sp>
        <p:nvSpPr>
          <p:cNvPr id="7" name="Rectangle 6"/>
          <p:cNvSpPr/>
          <p:nvPr/>
        </p:nvSpPr>
        <p:spPr>
          <a:xfrm>
            <a:off x="2015612" y="4270757"/>
            <a:ext cx="7443019" cy="1323439"/>
          </a:xfrm>
          <a:prstGeom prst="rect">
            <a:avLst/>
          </a:prstGeom>
        </p:spPr>
        <p:txBody>
          <a:bodyPr wrap="square">
            <a:spAutoFit/>
          </a:bodyPr>
          <a:lstStyle/>
          <a:p>
            <a:pPr lvl="0" algn="ctr"/>
            <a:r>
              <a:rPr lang="en-US" sz="4000" b="1" dirty="0">
                <a:solidFill>
                  <a:schemeClr val="bg1"/>
                </a:solidFill>
                <a:latin typeface="Times New Roman"/>
                <a:cs typeface="Times New Roman"/>
                <a:sym typeface="Times New Roman"/>
              </a:rPr>
              <a:t>CÙNG GIẢI ĐÁP NHỮNG HÌNH ẢNH SAU ĐÂY </a:t>
            </a:r>
            <a:endParaRPr lang="en-US" sz="4000" dirty="0">
              <a:solidFill>
                <a:schemeClr val="bg1"/>
              </a:solidFill>
            </a:endParaRPr>
          </a:p>
        </p:txBody>
      </p:sp>
      <p:pic>
        <p:nvPicPr>
          <p:cNvPr id="8" name="Google Shape;104;p3"/>
          <p:cNvPicPr preferRelativeResize="0"/>
          <p:nvPr/>
        </p:nvPicPr>
        <p:blipFill rotWithShape="1">
          <a:blip r:embed="rId3">
            <a:alphaModFix/>
          </a:blip>
          <a:srcRect/>
          <a:stretch/>
        </p:blipFill>
        <p:spPr>
          <a:xfrm>
            <a:off x="0" y="0"/>
            <a:ext cx="1270293" cy="706712"/>
          </a:xfrm>
          <a:prstGeom prst="rect">
            <a:avLst/>
          </a:prstGeom>
          <a:noFill/>
          <a:ln>
            <a:noFill/>
          </a:ln>
        </p:spPr>
      </p:pic>
    </p:spTree>
    <p:extLst>
      <p:ext uri="{BB962C8B-B14F-4D97-AF65-F5344CB8AC3E}">
        <p14:creationId xmlns:p14="http://schemas.microsoft.com/office/powerpoint/2010/main" val="1852990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6" name="Google Shape;96;p2"/>
          <p:cNvPicPr preferRelativeResize="0"/>
          <p:nvPr/>
        </p:nvPicPr>
        <p:blipFill rotWithShape="1">
          <a:blip r:embed="rId3">
            <a:alphaModFix/>
          </a:blip>
          <a:srcRect/>
          <a:stretch/>
        </p:blipFill>
        <p:spPr>
          <a:xfrm>
            <a:off x="0" y="8092"/>
            <a:ext cx="1270293" cy="706712"/>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3540" y="202646"/>
            <a:ext cx="8508460" cy="6381345"/>
          </a:xfrm>
          <a:prstGeom prst="rect">
            <a:avLst/>
          </a:prstGeom>
        </p:spPr>
      </p:pic>
      <p:sp>
        <p:nvSpPr>
          <p:cNvPr id="3" name="Rounded Rectangle 2"/>
          <p:cNvSpPr/>
          <p:nvPr/>
        </p:nvSpPr>
        <p:spPr>
          <a:xfrm>
            <a:off x="428017" y="2022316"/>
            <a:ext cx="3015574" cy="15369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778213" y="2529191"/>
            <a:ext cx="266537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HỆ MẶT TRỜI</a:t>
            </a:r>
          </a:p>
        </p:txBody>
      </p:sp>
    </p:spTree>
    <p:extLst>
      <p:ext uri="{BB962C8B-B14F-4D97-AF65-F5344CB8AC3E}">
        <p14:creationId xmlns:p14="http://schemas.microsoft.com/office/powerpoint/2010/main" val="1940436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6" name="Google Shape;96;p2"/>
          <p:cNvPicPr preferRelativeResize="0"/>
          <p:nvPr/>
        </p:nvPicPr>
        <p:blipFill rotWithShape="1">
          <a:blip r:embed="rId3">
            <a:alphaModFix/>
          </a:blip>
          <a:srcRect/>
          <a:stretch/>
        </p:blipFill>
        <p:spPr>
          <a:xfrm>
            <a:off x="0" y="8092"/>
            <a:ext cx="1270293" cy="706712"/>
          </a:xfrm>
          <a:prstGeom prst="rect">
            <a:avLst/>
          </a:prstGeom>
          <a:noFill/>
          <a:ln>
            <a:noFill/>
          </a:ln>
        </p:spPr>
      </p:pic>
      <p:sp>
        <p:nvSpPr>
          <p:cNvPr id="3" name="Rounded Rectangle 2"/>
          <p:cNvSpPr/>
          <p:nvPr/>
        </p:nvSpPr>
        <p:spPr>
          <a:xfrm>
            <a:off x="428017" y="2022316"/>
            <a:ext cx="3015574" cy="15369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778213" y="2529191"/>
            <a:ext cx="266537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DẢI NGÂN HÀ</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1845" y="590905"/>
            <a:ext cx="8205019" cy="5573921"/>
          </a:xfrm>
          <a:prstGeom prst="rect">
            <a:avLst/>
          </a:prstGeom>
        </p:spPr>
      </p:pic>
    </p:spTree>
    <p:extLst>
      <p:ext uri="{BB962C8B-B14F-4D97-AF65-F5344CB8AC3E}">
        <p14:creationId xmlns:p14="http://schemas.microsoft.com/office/powerpoint/2010/main" val="141427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6" name="Google Shape;96;p2"/>
          <p:cNvPicPr preferRelativeResize="0"/>
          <p:nvPr/>
        </p:nvPicPr>
        <p:blipFill rotWithShape="1">
          <a:blip r:embed="rId3">
            <a:alphaModFix/>
          </a:blip>
          <a:srcRect/>
          <a:stretch/>
        </p:blipFill>
        <p:spPr>
          <a:xfrm>
            <a:off x="0" y="8092"/>
            <a:ext cx="1270293" cy="706712"/>
          </a:xfrm>
          <a:prstGeom prst="rect">
            <a:avLst/>
          </a:prstGeom>
          <a:noFill/>
          <a:ln>
            <a:noFill/>
          </a:ln>
        </p:spPr>
      </p:pic>
      <p:sp>
        <p:nvSpPr>
          <p:cNvPr id="3" name="Rounded Rectangle 2"/>
          <p:cNvSpPr/>
          <p:nvPr/>
        </p:nvSpPr>
        <p:spPr>
          <a:xfrm>
            <a:off x="428017" y="2022316"/>
            <a:ext cx="3015574" cy="15369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778213" y="2529191"/>
            <a:ext cx="266537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TRẠM ISS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882" y="584395"/>
            <a:ext cx="8572756" cy="5619760"/>
          </a:xfrm>
          <a:prstGeom prst="rect">
            <a:avLst/>
          </a:prstGeom>
        </p:spPr>
      </p:pic>
    </p:spTree>
    <p:extLst>
      <p:ext uri="{BB962C8B-B14F-4D97-AF65-F5344CB8AC3E}">
        <p14:creationId xmlns:p14="http://schemas.microsoft.com/office/powerpoint/2010/main" val="3075645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6" name="Google Shape;96;p2"/>
          <p:cNvPicPr preferRelativeResize="0"/>
          <p:nvPr/>
        </p:nvPicPr>
        <p:blipFill rotWithShape="1">
          <a:blip r:embed="rId3">
            <a:alphaModFix/>
          </a:blip>
          <a:srcRect/>
          <a:stretch/>
        </p:blipFill>
        <p:spPr>
          <a:xfrm>
            <a:off x="0" y="8092"/>
            <a:ext cx="1270293" cy="706712"/>
          </a:xfrm>
          <a:prstGeom prst="rect">
            <a:avLst/>
          </a:prstGeom>
          <a:noFill/>
          <a:ln>
            <a:noFill/>
          </a:ln>
        </p:spPr>
      </p:pic>
      <p:sp>
        <p:nvSpPr>
          <p:cNvPr id="3" name="Rounded Rectangle 2"/>
          <p:cNvSpPr/>
          <p:nvPr/>
        </p:nvSpPr>
        <p:spPr>
          <a:xfrm>
            <a:off x="428017" y="2022316"/>
            <a:ext cx="3015574" cy="15369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778213" y="2529191"/>
            <a:ext cx="266537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TÊN LỬA</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8741" y="361448"/>
            <a:ext cx="8369728" cy="4707972"/>
          </a:xfrm>
          <a:prstGeom prst="rect">
            <a:avLst/>
          </a:prstGeom>
        </p:spPr>
      </p:pic>
    </p:spTree>
    <p:extLst>
      <p:ext uri="{BB962C8B-B14F-4D97-AF65-F5344CB8AC3E}">
        <p14:creationId xmlns:p14="http://schemas.microsoft.com/office/powerpoint/2010/main" val="954561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406</Words>
  <Application>Microsoft Office PowerPoint</Application>
  <PresentationFormat>Widescreen</PresentationFormat>
  <Paragraphs>32</Paragraphs>
  <Slides>22</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HT</dc:creator>
  <cp:lastModifiedBy>Vu Quang</cp:lastModifiedBy>
  <cp:revision>27</cp:revision>
  <dcterms:created xsi:type="dcterms:W3CDTF">2025-06-16T02:10:51Z</dcterms:created>
  <dcterms:modified xsi:type="dcterms:W3CDTF">2025-07-23T09:16:15Z</dcterms:modified>
</cp:coreProperties>
</file>