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7" r:id="rId3"/>
    <p:sldId id="366" r:id="rId4"/>
    <p:sldId id="348" r:id="rId5"/>
    <p:sldId id="367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69" r:id="rId14"/>
    <p:sldId id="352" r:id="rId15"/>
    <p:sldId id="354" r:id="rId16"/>
    <p:sldId id="351" r:id="rId17"/>
    <p:sldId id="349" r:id="rId18"/>
    <p:sldId id="368" r:id="rId19"/>
    <p:sldId id="3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7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71300-277E-429C-BD52-6F5837E8210E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4AA84-D3DD-48F1-BBDF-B1F7FCB0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8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1758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8472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0175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8688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400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999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7284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737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279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82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212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76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224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725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B19E0-B916-07E0-4ADF-C82E16551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6B7F7-EE1C-C39F-142E-1F969BF0A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DE9BA-639B-1598-20A1-42002A32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4AE4-E8BA-44E2-A430-EB3BCEE0CA4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01205-1B52-A4D4-18D0-1DD43052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170DC-0206-293D-4BF7-4EDD8A49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5278-D305-40E0-8A86-F4A18E84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8245-F7D7-36BA-7BD3-535E420D1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6D729-FF49-E62E-E8FB-3C63AC004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C1188-5CBA-C838-559D-0DEB45BED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4AE4-E8BA-44E2-A430-EB3BCEE0CA4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9BBC-E223-C738-E11B-5038D964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F572C-2643-33FC-D76A-763417DD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5278-D305-40E0-8A86-F4A18E84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2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2CF10C-10FF-51C3-56A9-2AFB00A1A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83C5B-1F35-2791-6517-9A81EEF54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740EE-6ED2-1761-06BA-F8B2CCB33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4AE4-E8BA-44E2-A430-EB3BCEE0CA4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3D0A4-C826-9044-E6DC-6DC8A2CF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08964-2DD2-7A6C-54E4-71391414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5278-D305-40E0-8A86-F4A18E84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6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FD86-4F77-5A0C-841F-5DA03AF5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4A393-92DD-7EA1-9B27-674E94756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73855-DEEE-5664-B1F4-7E9FB7AC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4AE4-E8BA-44E2-A430-EB3BCEE0CA4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4986C-151A-ABB5-25B3-A7B32511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264E-A729-E3C2-1DF0-DA3B969F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5278-D305-40E0-8A86-F4A18E84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7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CCED2-B7DF-64C9-AD18-007FDB91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2D2ED-0F60-8499-ACDB-210FA61FD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CAEA6-40B3-813B-9A4D-F46EE048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4AE4-E8BA-44E2-A430-EB3BCEE0CA4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05B58-D8A5-0E2F-7FB5-D2C1E9D4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A9C7A-6E34-1199-2A18-99899794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5278-D305-40E0-8A86-F4A18E84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5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822B8-26D5-785C-C5A9-4189CD8E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97600-7481-8191-E6D6-AB5DC1B82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79E1F-FB83-80B8-F095-0F817BEB4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E2BB2-DB6F-7B7D-449D-6B623DEB2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4AE4-E8BA-44E2-A430-EB3BCEE0CA4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2F148-915D-BCD0-8863-C3E68003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4DDEA-4705-250E-D428-C48A6517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5278-D305-40E0-8A86-F4A18E84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8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9162-4236-B562-132F-11953D24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47C56-E494-CFBC-322E-ECD060A13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1F7AF-7AAA-3E7B-56F7-90F179658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E3E83-3C54-E07E-5492-682816F0D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B4BE5D-76FE-DA16-2F44-34190645D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7C482-DC58-196C-70D9-0BE40F83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4AE4-E8BA-44E2-A430-EB3BCEE0CA4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CF49BC-9614-C92A-DCFB-882346C36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FECA9-B9BE-69B4-192A-997EBD3A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5278-D305-40E0-8A86-F4A18E84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0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8673-0D46-6449-06ED-FF27AB07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429BE-2D92-D337-8296-9065E057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4AE4-E8BA-44E2-A430-EB3BCEE0CA4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57894-8C5D-4163-D09B-9A534DDB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DB540-4753-326E-3FC5-8D930E69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5278-D305-40E0-8A86-F4A18E84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B2B8D-75A1-6D21-7FBF-77A4C6B9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4AE4-E8BA-44E2-A430-EB3BCEE0CA4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57091-570A-AB88-A8CB-E8F004B4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3B701-0663-A145-6B17-BFAF98EE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5278-D305-40E0-8A86-F4A18E84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7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3DB4-53BC-50F4-7561-492BCD79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E622C-13D2-FB76-C23E-F86B52B9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4A25B-9826-0A8B-3E1E-1D651944D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1308E-6F84-3F50-B25E-E9452114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4AE4-E8BA-44E2-A430-EB3BCEE0CA4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A2440-EA07-F9D7-0535-C5042E42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51FBD-8616-99B1-02EF-EEAB5816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5278-D305-40E0-8A86-F4A18E84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8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9C94-6C3E-5D28-A85C-48893EC7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9B0F50-E695-F37A-5FB8-B0476B05D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22E5F-0DA7-88B1-C8E0-C33B9F52E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5767D-B820-7200-6DB7-34C3BD19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4AE4-E8BA-44E2-A430-EB3BCEE0CA4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22881-30FC-37A7-2B82-8BE591D8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CAF64-7D08-F9F5-F51E-FDFA76D35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85278-D305-40E0-8A86-F4A18E84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9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11A-C954-E808-1D9C-9BCC09B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69023-444B-D171-09B5-A78CEB32B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E6B98-587F-1C51-A6BB-E3CA44C38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24AE4-E8BA-44E2-A430-EB3BCEE0CA4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41FAB-527F-B041-BB4E-E950C056C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50035-32DF-05C0-E2CF-E2323C1DC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85278-D305-40E0-8A86-F4A18E84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5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12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openxmlformats.org/officeDocument/2006/relationships/hyperlink" Target="https://quayso.vn/vongquay.html" TargetMode="External"/><Relationship Id="rId10" Type="http://schemas.openxmlformats.org/officeDocument/2006/relationships/slide" Target="slide11.xml"/><Relationship Id="rId4" Type="http://schemas.openxmlformats.org/officeDocument/2006/relationships/image" Target="../media/image1.png"/><Relationship Id="rId9" Type="http://schemas.openxmlformats.org/officeDocument/2006/relationships/slide" Target="slide10.xml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">
            <a:extLst>
              <a:ext uri="{FF2B5EF4-FFF2-40B4-BE49-F238E27FC236}">
                <a16:creationId xmlns:a16="http://schemas.microsoft.com/office/drawing/2014/main" id="{CF8240B7-1B52-4740-99A1-31E247A9600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4" descr="Hình ảnh Nhà Khoa Học Trẻ PNG, Vector, PSD, và biểu tượng để tải về miễn  phí | pngtree">
            <a:extLst>
              <a:ext uri="{FF2B5EF4-FFF2-40B4-BE49-F238E27FC236}">
                <a16:creationId xmlns:a16="http://schemas.microsoft.com/office/drawing/2014/main" id="{92A63B0E-AEE3-9153-FB4B-CBA42CE087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72"/>
            <a:ext cx="12192000" cy="6620256"/>
          </a:xfrm>
          <a:prstGeom prst="rect">
            <a:avLst/>
          </a:prstGeom>
        </p:spPr>
      </p:pic>
      <p:pic>
        <p:nvPicPr>
          <p:cNvPr id="9" name="Google Shape;148;p1">
            <a:extLst>
              <a:ext uri="{FF2B5EF4-FFF2-40B4-BE49-F238E27FC236}">
                <a16:creationId xmlns:a16="http://schemas.microsoft.com/office/drawing/2014/main" id="{CF8240B7-1B52-4740-99A1-31E247A9600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152400"/>
            <a:ext cx="1270293" cy="70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202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94E26E-341B-CE2A-F983-CB1C4FEB6FF3}"/>
              </a:ext>
            </a:extLst>
          </p:cNvPr>
          <p:cNvSpPr/>
          <p:nvPr/>
        </p:nvSpPr>
        <p:spPr>
          <a:xfrm>
            <a:off x="787546" y="3983312"/>
            <a:ext cx="1158888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 NĂNG SỐNG</a:t>
            </a:r>
          </a:p>
        </p:txBody>
      </p:sp>
      <p:pic>
        <p:nvPicPr>
          <p:cNvPr id="8" name="Google Shape;10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304800"/>
            <a:ext cx="1270293" cy="70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43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" y="78658"/>
            <a:ext cx="121582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197745" y="1907459"/>
            <a:ext cx="8308258" cy="237940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 Ở TRÁI ĐẤT LÀ NƯỚC, MƯA Ở HÀNH TINH NÀO THÌ RA KIM CƯƠNG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>
            <a:hlinkClick r:id="rId5" action="ppaction://hlinksldjump"/>
          </p:cNvPr>
          <p:cNvSpPr/>
          <p:nvPr/>
        </p:nvSpPr>
        <p:spPr>
          <a:xfrm rot="16200000">
            <a:off x="11187450" y="5935528"/>
            <a:ext cx="648003" cy="1140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" y="78658"/>
            <a:ext cx="121582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197745" y="1907459"/>
            <a:ext cx="8308258" cy="237940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 TA ĐÃ ĐẶT CHÂN LÊN HÀNH TINH NÀO TRONG HỆ MẶT TRỜI 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>
            <a:hlinkClick r:id="rId5" action="ppaction://hlinksldjump"/>
          </p:cNvPr>
          <p:cNvSpPr/>
          <p:nvPr/>
        </p:nvSpPr>
        <p:spPr>
          <a:xfrm rot="16200000">
            <a:off x="11187450" y="5935528"/>
            <a:ext cx="648003" cy="1140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" y="78658"/>
            <a:ext cx="121582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197745" y="1907459"/>
            <a:ext cx="8308258" cy="237940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VIỆT NAM ĐẦU TIÊN BAY LÊN VŨ TRỤ 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>
            <a:hlinkClick r:id="rId5" action="ppaction://hlinksldjump"/>
          </p:cNvPr>
          <p:cNvSpPr/>
          <p:nvPr/>
        </p:nvSpPr>
        <p:spPr>
          <a:xfrm rot="16200000">
            <a:off x="11187450" y="5935528"/>
            <a:ext cx="648003" cy="1140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" y="78658"/>
            <a:ext cx="121582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983226" y="1258529"/>
            <a:ext cx="10363199" cy="482763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hứng!Vũ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8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Planets&lt;/strong&gt; Space Universe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506" cy="6870700"/>
          </a:xfrm>
          <a:prstGeom prst="rect">
            <a:avLst/>
          </a:prstGeom>
        </p:spPr>
      </p:pic>
      <p:pic>
        <p:nvPicPr>
          <p:cNvPr id="3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87329" y="3326859"/>
            <a:ext cx="55946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: VŨ TRỤ CỦA CHÚNG TA</a:t>
            </a:r>
          </a:p>
          <a:p>
            <a:pPr lvl="0" algn="ctr"/>
            <a:r>
              <a:rPr lang="en-US" sz="4400" b="1" dirty="0" smtClean="0">
                <a:solidFill>
                  <a:schemeClr val="bg1"/>
                </a:solidFill>
                <a:latin typeface="Times New Roman"/>
                <a:cs typeface="Times New Roman"/>
                <a:sym typeface="Times New Roman"/>
              </a:rPr>
              <a:t>(TIẾT 3)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2151" y="1567173"/>
            <a:ext cx="1027978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ĐỀ 1: DU HÀNH CÁC NHÓM NGHỀ NGHIỆP TƯƠNG LAI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74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Planets&lt;/strong&gt; Space Universe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" y="66123"/>
            <a:ext cx="12169506" cy="6870700"/>
          </a:xfrm>
          <a:prstGeom prst="rect">
            <a:avLst/>
          </a:prstGeom>
        </p:spPr>
      </p:pic>
      <p:pic>
        <p:nvPicPr>
          <p:cNvPr id="3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87329" y="3326860"/>
            <a:ext cx="5297914" cy="95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LUYỆN TẬP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" y="-28307"/>
            <a:ext cx="121582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owchart: Alternate Process 2"/>
          <p:cNvSpPr/>
          <p:nvPr/>
        </p:nvSpPr>
        <p:spPr>
          <a:xfrm>
            <a:off x="282754" y="946564"/>
            <a:ext cx="6619368" cy="1112508"/>
          </a:xfrm>
          <a:prstGeom prst="flowChartAlternateProcess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HOẠT ĐỘNG :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 PHỤC TƯƠNG LAI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THI SKETCHNOTE VŨ TRỤ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0048" y="2534910"/>
            <a:ext cx="4512880" cy="10541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614003" y="2455217"/>
            <a:ext cx="4512880" cy="1455368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10048" y="4526575"/>
            <a:ext cx="4512880" cy="10541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445756" y="4511433"/>
            <a:ext cx="4512880" cy="106924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52" y="1950051"/>
            <a:ext cx="1482545" cy="22238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55" y="1914345"/>
            <a:ext cx="1482545" cy="22238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311" y="3978760"/>
            <a:ext cx="1482545" cy="22238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22" y="3910585"/>
            <a:ext cx="1482545" cy="22238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19200" y="2754362"/>
            <a:ext cx="325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ĐƯỢC CHIA THÀNH CÁC NHÓM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601" y="4563618"/>
            <a:ext cx="4132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SỬ DỤNG SKETCHNOTE TẠO BẢN GHI CHÉP VŨ TRỤ CỦA CHÚNG 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71633" y="2468037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VIẾT CÓ NHỮNG KIẾN THỨC VŨ TRỤ MÀ CÁC EM ĐÃ HỌC , THỂ HIỆN ƯỚC MƠ CỦA EM TRONG TƯƠNG LAI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8999" y="4739011"/>
            <a:ext cx="31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 TỪ 15-20 PHÚT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3266" y="5726800"/>
            <a:ext cx="325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LƯU Ý, MỖI HÀNH TINH KHÔNG QUÁ 5 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83" y="-78658"/>
            <a:ext cx="121582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37" y="45765"/>
            <a:ext cx="7610638" cy="660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83" y="-78658"/>
            <a:ext cx="121582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9" y="-508000"/>
            <a:ext cx="7866742" cy="78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Planets&lt;/strong&gt; Space Universe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" y="0"/>
            <a:ext cx="12169506" cy="6870700"/>
          </a:xfrm>
          <a:prstGeom prst="rect">
            <a:avLst/>
          </a:prstGeom>
        </p:spPr>
      </p:pic>
      <p:pic>
        <p:nvPicPr>
          <p:cNvPr id="3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87329" y="3326860"/>
            <a:ext cx="5297914" cy="95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VẬN DỤNG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Planets&lt;/strong&gt; Space Universe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" y="66123"/>
            <a:ext cx="12169506" cy="6870700"/>
          </a:xfrm>
          <a:prstGeom prst="rect">
            <a:avLst/>
          </a:prstGeom>
        </p:spPr>
      </p:pic>
      <p:pic>
        <p:nvPicPr>
          <p:cNvPr id="3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87329" y="3326860"/>
            <a:ext cx="5297914" cy="95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KHÁM PHÁ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57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" y="-28307"/>
            <a:ext cx="121582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owchart: Alternate Process 2"/>
          <p:cNvSpPr/>
          <p:nvPr/>
        </p:nvSpPr>
        <p:spPr>
          <a:xfrm>
            <a:off x="367683" y="1040053"/>
            <a:ext cx="5124090" cy="845388"/>
          </a:xfrm>
          <a:prstGeom prst="flowChartAlternateProcess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HOẠT ĐỘNG :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QUAY VŨ TRỤ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0048" y="2534910"/>
            <a:ext cx="4512880" cy="10541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614003" y="2455217"/>
            <a:ext cx="4512880" cy="1455368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10048" y="4526575"/>
            <a:ext cx="4512880" cy="10541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445756" y="4511433"/>
            <a:ext cx="4512880" cy="106924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52" y="1950051"/>
            <a:ext cx="1482545" cy="22238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55" y="1914345"/>
            <a:ext cx="1482545" cy="22238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311" y="3978760"/>
            <a:ext cx="1482545" cy="22238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22" y="3910585"/>
            <a:ext cx="1482545" cy="22238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19200" y="2534910"/>
            <a:ext cx="370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CHUẨN BỊ CÁC CÂU HỎI LIÊN QUAN ĐẾN CHỦ ĐỀ VŨ TRỤ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8571" y="4823338"/>
            <a:ext cx="3686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ĐƯỢC CHIA THÀNH CÁC ĐỘI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35296" y="2476901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LÊN QUAY VÒNG QUAY MAY MẮN, DỪNG Ở ĐÂU THÌ NÓI HIỂU BIẾT VỀ HÀNH TINH ĐÓ. 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92533" y="4618676"/>
            <a:ext cx="325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THAM GIA VÀ GHI ĐIỂM CHO ĐỘI CỦA MÌNH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37"/>
            <a:ext cx="121582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extBox 57"/>
          <p:cNvSpPr txBox="1"/>
          <p:nvPr/>
        </p:nvSpPr>
        <p:spPr>
          <a:xfrm>
            <a:off x="8361814" y="209465"/>
            <a:ext cx="3894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>
                <a:hlinkClick r:id="rId5"/>
              </a:rPr>
              <a:t>quayso.vn/vongquay.html</a:t>
            </a:r>
            <a:endParaRPr lang="en-US" sz="2000" dirty="0"/>
          </a:p>
        </p:txBody>
      </p:sp>
      <p:pic>
        <p:nvPicPr>
          <p:cNvPr id="59" name="Picture 5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2" y="825910"/>
            <a:ext cx="2267975" cy="3401962"/>
          </a:xfrm>
          <a:prstGeom prst="rect">
            <a:avLst/>
          </a:prstGeom>
        </p:spPr>
      </p:pic>
      <p:pic>
        <p:nvPicPr>
          <p:cNvPr id="60" name="Picture 5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80" y="825910"/>
            <a:ext cx="2267975" cy="3401962"/>
          </a:xfrm>
          <a:prstGeom prst="rect">
            <a:avLst/>
          </a:prstGeom>
        </p:spPr>
      </p:pic>
      <p:pic>
        <p:nvPicPr>
          <p:cNvPr id="61" name="Picture 6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37" y="3515637"/>
            <a:ext cx="2267975" cy="3401962"/>
          </a:xfrm>
          <a:prstGeom prst="rect">
            <a:avLst/>
          </a:prstGeom>
        </p:spPr>
      </p:pic>
      <p:pic>
        <p:nvPicPr>
          <p:cNvPr id="62" name="Picture 6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49" y="3515637"/>
            <a:ext cx="2267975" cy="3401962"/>
          </a:xfrm>
          <a:prstGeom prst="rect">
            <a:avLst/>
          </a:prstGeom>
        </p:spPr>
      </p:pic>
      <p:pic>
        <p:nvPicPr>
          <p:cNvPr id="63" name="Picture 6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49" y="825910"/>
            <a:ext cx="2267975" cy="3401962"/>
          </a:xfrm>
          <a:prstGeom prst="rect">
            <a:avLst/>
          </a:prstGeom>
        </p:spPr>
      </p:pic>
      <p:pic>
        <p:nvPicPr>
          <p:cNvPr id="64" name="Picture 6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29" y="3456038"/>
            <a:ext cx="2267975" cy="3401962"/>
          </a:xfrm>
          <a:prstGeom prst="rect">
            <a:avLst/>
          </a:prstGeom>
        </p:spPr>
      </p:pic>
      <p:pic>
        <p:nvPicPr>
          <p:cNvPr id="65" name="Picture 6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324" y="706712"/>
            <a:ext cx="2267975" cy="3401962"/>
          </a:xfrm>
          <a:prstGeom prst="rect">
            <a:avLst/>
          </a:prstGeom>
        </p:spPr>
      </p:pic>
      <p:pic>
        <p:nvPicPr>
          <p:cNvPr id="66" name="Picture 6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2" y="3575236"/>
            <a:ext cx="2267975" cy="340196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199535" y="3575236"/>
            <a:ext cx="717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69" name="TextBox 68"/>
          <p:cNvSpPr txBox="1"/>
          <p:nvPr/>
        </p:nvSpPr>
        <p:spPr>
          <a:xfrm>
            <a:off x="4159806" y="3515637"/>
            <a:ext cx="1425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70" name="TextBox 69"/>
          <p:cNvSpPr txBox="1"/>
          <p:nvPr/>
        </p:nvSpPr>
        <p:spPr>
          <a:xfrm>
            <a:off x="7830872" y="6006206"/>
            <a:ext cx="1061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7</a:t>
            </a:r>
            <a:endParaRPr lang="en-US" sz="4000" dirty="0"/>
          </a:p>
        </p:txBody>
      </p:sp>
      <p:sp>
        <p:nvSpPr>
          <p:cNvPr id="71" name="TextBox 70"/>
          <p:cNvSpPr txBox="1"/>
          <p:nvPr/>
        </p:nvSpPr>
        <p:spPr>
          <a:xfrm>
            <a:off x="4404369" y="5946607"/>
            <a:ext cx="1061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6</a:t>
            </a:r>
            <a:endParaRPr lang="en-US" sz="4000" dirty="0"/>
          </a:p>
        </p:txBody>
      </p:sp>
      <p:sp>
        <p:nvSpPr>
          <p:cNvPr id="72" name="TextBox 71"/>
          <p:cNvSpPr txBox="1"/>
          <p:nvPr/>
        </p:nvSpPr>
        <p:spPr>
          <a:xfrm>
            <a:off x="1199535" y="6006206"/>
            <a:ext cx="1061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</a:t>
            </a:r>
            <a:endParaRPr lang="en-US" sz="4000" dirty="0"/>
          </a:p>
        </p:txBody>
      </p:sp>
      <p:sp>
        <p:nvSpPr>
          <p:cNvPr id="73" name="TextBox 72"/>
          <p:cNvSpPr txBox="1"/>
          <p:nvPr/>
        </p:nvSpPr>
        <p:spPr>
          <a:xfrm>
            <a:off x="10397961" y="3330971"/>
            <a:ext cx="1061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74" name="TextBox 73"/>
          <p:cNvSpPr txBox="1"/>
          <p:nvPr/>
        </p:nvSpPr>
        <p:spPr>
          <a:xfrm>
            <a:off x="7663388" y="3453580"/>
            <a:ext cx="73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75" name="TextBox 74"/>
          <p:cNvSpPr txBox="1"/>
          <p:nvPr/>
        </p:nvSpPr>
        <p:spPr>
          <a:xfrm>
            <a:off x="10552072" y="5812452"/>
            <a:ext cx="1061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874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" y="78658"/>
            <a:ext cx="121582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212259" y="1907459"/>
            <a:ext cx="8308258" cy="237940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HÀNH TINH Ở VỊ TRÍ THỨ 2 TRONG HỆ MẶT TRỜI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>
            <a:hlinkClick r:id="rId5" action="ppaction://hlinksldjump"/>
          </p:cNvPr>
          <p:cNvSpPr/>
          <p:nvPr/>
        </p:nvSpPr>
        <p:spPr>
          <a:xfrm rot="16200000">
            <a:off x="11187450" y="5935528"/>
            <a:ext cx="648003" cy="1140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" y="78658"/>
            <a:ext cx="121582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197745" y="1907459"/>
            <a:ext cx="8308258" cy="237940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 ĐEN VŨ TRỤ CÓ GÌ 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>
            <a:hlinkClick r:id="rId5" action="ppaction://hlinksldjump"/>
          </p:cNvPr>
          <p:cNvSpPr/>
          <p:nvPr/>
        </p:nvSpPr>
        <p:spPr>
          <a:xfrm rot="16200000">
            <a:off x="11187450" y="5935528"/>
            <a:ext cx="648003" cy="1140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" y="78658"/>
            <a:ext cx="121582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197745" y="1907459"/>
            <a:ext cx="8308258" cy="237940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 CỦA TRÁI ĐẤT 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>
            <a:hlinkClick r:id="rId5" action="ppaction://hlinksldjump"/>
          </p:cNvPr>
          <p:cNvSpPr/>
          <p:nvPr/>
        </p:nvSpPr>
        <p:spPr>
          <a:xfrm rot="16200000">
            <a:off x="11187450" y="5935528"/>
            <a:ext cx="648003" cy="1140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" y="78658"/>
            <a:ext cx="121582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197745" y="1907459"/>
            <a:ext cx="8308258" cy="237940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 NỔ ĐẦU TIÊN LÀ 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>
            <a:hlinkClick r:id="rId5" action="ppaction://hlinksldjump"/>
          </p:cNvPr>
          <p:cNvSpPr/>
          <p:nvPr/>
        </p:nvSpPr>
        <p:spPr>
          <a:xfrm rot="16200000">
            <a:off x="11187450" y="5935528"/>
            <a:ext cx="648003" cy="1140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" y="78658"/>
            <a:ext cx="1215822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70293" cy="7067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197745" y="1907459"/>
            <a:ext cx="8308258" cy="237940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 TINH NÀO LẠNH NHẤT 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>
            <a:hlinkClick r:id="rId5" action="ppaction://hlinksldjump"/>
          </p:cNvPr>
          <p:cNvSpPr/>
          <p:nvPr/>
        </p:nvSpPr>
        <p:spPr>
          <a:xfrm rot="16200000">
            <a:off x="11187450" y="5935528"/>
            <a:ext cx="648003" cy="1140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334</Words>
  <Application>Microsoft Office PowerPoint</Application>
  <PresentationFormat>Widescreen</PresentationFormat>
  <Paragraphs>40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Hieu HT</dc:creator>
  <cp:lastModifiedBy>Administrator</cp:lastModifiedBy>
  <cp:revision>55</cp:revision>
  <dcterms:created xsi:type="dcterms:W3CDTF">2025-06-16T02:10:51Z</dcterms:created>
  <dcterms:modified xsi:type="dcterms:W3CDTF">2025-06-17T09:41:51Z</dcterms:modified>
</cp:coreProperties>
</file>