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7" r:id="rId1"/>
    <p:sldMasterId id="2147483725" r:id="rId2"/>
  </p:sldMasterIdLst>
  <p:notesMasterIdLst>
    <p:notesMasterId r:id="rId17"/>
  </p:notesMasterIdLst>
  <p:sldIdLst>
    <p:sldId id="552" r:id="rId3"/>
    <p:sldId id="554" r:id="rId4"/>
    <p:sldId id="555" r:id="rId5"/>
    <p:sldId id="556" r:id="rId6"/>
    <p:sldId id="583" r:id="rId7"/>
    <p:sldId id="585" r:id="rId8"/>
    <p:sldId id="586" r:id="rId9"/>
    <p:sldId id="587" r:id="rId10"/>
    <p:sldId id="588" r:id="rId11"/>
    <p:sldId id="589" r:id="rId12"/>
    <p:sldId id="590" r:id="rId13"/>
    <p:sldId id="591" r:id="rId14"/>
    <p:sldId id="592" r:id="rId15"/>
    <p:sldId id="546" r:id="rId16"/>
  </p:sldIdLst>
  <p:sldSz cx="12192000" cy="6858000"/>
  <p:notesSz cx="6858000" cy="9144000"/>
  <p:embeddedFontLst>
    <p:embeddedFont>
      <p:font typeface="Calibri Light" panose="020F0302020204030204" pitchFamily="34" charset="0"/>
      <p:regular r:id="rId18"/>
      <p:italic r:id="rId19"/>
    </p:embeddedFont>
    <p:embeddedFont>
      <p:font typeface="Calibri" panose="020F050202020403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h Phuong" initials="HP" lastIdx="1" clrIdx="0">
    <p:extLst>
      <p:ext uri="{19B8F6BF-5375-455C-9EA6-DF929625EA0E}">
        <p15:presenceInfo xmlns:p15="http://schemas.microsoft.com/office/powerpoint/2012/main" userId="Hanh Phuo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DC2FF"/>
    <a:srgbClr val="D99594"/>
    <a:srgbClr val="F6FDF6"/>
    <a:srgbClr val="FF6699"/>
    <a:srgbClr val="FFEFF0"/>
    <a:srgbClr val="FDF7F9"/>
    <a:srgbClr val="DAF9FC"/>
    <a:srgbClr val="DDE2FF"/>
    <a:srgbClr val="8BCFD8"/>
    <a:srgbClr val="8BCE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53" autoAdjust="0"/>
    <p:restoredTop sz="94660"/>
  </p:normalViewPr>
  <p:slideViewPr>
    <p:cSldViewPr snapToGrid="0">
      <p:cViewPr varScale="1">
        <p:scale>
          <a:sx n="67" d="100"/>
          <a:sy n="67" d="100"/>
        </p:scale>
        <p:origin x="87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8CE6CC-C979-43A6-B9DF-21787470583F}" type="datetimeFigureOut">
              <a:rPr lang="en-US" smtClean="0"/>
              <a:t>9/29/2022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164DA5-3944-401D-95FC-A65BDC7A9AD4}" type="slidenum">
              <a:rPr lang="en-US" smtClean="0"/>
              <a:t>‹#›</a:t>
            </a:fld>
            <a:endParaRPr lang="en-US"/>
          </a:p>
        </p:txBody>
      </p:sp>
    </p:spTree>
    <p:extLst>
      <p:ext uri="{BB962C8B-B14F-4D97-AF65-F5344CB8AC3E}">
        <p14:creationId xmlns:p14="http://schemas.microsoft.com/office/powerpoint/2010/main" val="257085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1</a:t>
            </a:fld>
            <a:endParaRPr lang="zh-CN" altLang="en-US">
              <a:solidFill>
                <a:prstClr val="black"/>
              </a:solidFill>
              <a:latin typeface="等线"/>
            </a:endParaRPr>
          </a:p>
        </p:txBody>
      </p:sp>
    </p:spTree>
    <p:extLst>
      <p:ext uri="{BB962C8B-B14F-4D97-AF65-F5344CB8AC3E}">
        <p14:creationId xmlns:p14="http://schemas.microsoft.com/office/powerpoint/2010/main" val="139778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164DA5-3944-401D-95FC-A65BDC7A9AD4}"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764067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164DA5-3944-401D-95FC-A65BDC7A9AD4}"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593818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164DA5-3944-401D-95FC-A65BDC7A9AD4}"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019486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14</a:t>
            </a:fld>
            <a:endParaRPr lang="zh-CN" altLang="en-US">
              <a:solidFill>
                <a:prstClr val="black"/>
              </a:solidFill>
              <a:latin typeface="等线"/>
            </a:endParaRPr>
          </a:p>
        </p:txBody>
      </p:sp>
    </p:spTree>
    <p:extLst>
      <p:ext uri="{BB962C8B-B14F-4D97-AF65-F5344CB8AC3E}">
        <p14:creationId xmlns:p14="http://schemas.microsoft.com/office/powerpoint/2010/main" val="1817116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2</a:t>
            </a:fld>
            <a:endParaRPr lang="zh-CN" altLang="en-US">
              <a:solidFill>
                <a:prstClr val="black"/>
              </a:solidFill>
              <a:latin typeface="等线"/>
            </a:endParaRPr>
          </a:p>
        </p:txBody>
      </p:sp>
    </p:spTree>
    <p:extLst>
      <p:ext uri="{BB962C8B-B14F-4D97-AF65-F5344CB8AC3E}">
        <p14:creationId xmlns:p14="http://schemas.microsoft.com/office/powerpoint/2010/main" val="232059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3</a:t>
            </a:fld>
            <a:endParaRPr lang="zh-CN" altLang="en-US">
              <a:solidFill>
                <a:prstClr val="black"/>
              </a:solidFill>
              <a:latin typeface="等线"/>
            </a:endParaRPr>
          </a:p>
        </p:txBody>
      </p:sp>
    </p:spTree>
    <p:extLst>
      <p:ext uri="{BB962C8B-B14F-4D97-AF65-F5344CB8AC3E}">
        <p14:creationId xmlns:p14="http://schemas.microsoft.com/office/powerpoint/2010/main" val="1662933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4</a:t>
            </a:fld>
            <a:endParaRPr lang="zh-CN" altLang="en-US">
              <a:solidFill>
                <a:prstClr val="black"/>
              </a:solidFill>
              <a:latin typeface="等线"/>
            </a:endParaRPr>
          </a:p>
        </p:txBody>
      </p:sp>
    </p:spTree>
    <p:extLst>
      <p:ext uri="{BB962C8B-B14F-4D97-AF65-F5344CB8AC3E}">
        <p14:creationId xmlns:p14="http://schemas.microsoft.com/office/powerpoint/2010/main" val="3254623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5</a:t>
            </a:fld>
            <a:endParaRPr lang="zh-CN" altLang="en-US">
              <a:solidFill>
                <a:prstClr val="black"/>
              </a:solidFill>
              <a:latin typeface="等线"/>
            </a:endParaRPr>
          </a:p>
        </p:txBody>
      </p:sp>
    </p:spTree>
    <p:extLst>
      <p:ext uri="{BB962C8B-B14F-4D97-AF65-F5344CB8AC3E}">
        <p14:creationId xmlns:p14="http://schemas.microsoft.com/office/powerpoint/2010/main" val="274982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6</a:t>
            </a:fld>
            <a:endParaRPr lang="zh-CN" altLang="en-US">
              <a:solidFill>
                <a:prstClr val="black"/>
              </a:solidFill>
              <a:latin typeface="等线"/>
            </a:endParaRPr>
          </a:p>
        </p:txBody>
      </p:sp>
    </p:spTree>
    <p:extLst>
      <p:ext uri="{BB962C8B-B14F-4D97-AF65-F5344CB8AC3E}">
        <p14:creationId xmlns:p14="http://schemas.microsoft.com/office/powerpoint/2010/main" val="2881737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7</a:t>
            </a:fld>
            <a:endParaRPr lang="zh-CN" altLang="en-US">
              <a:solidFill>
                <a:prstClr val="black"/>
              </a:solidFill>
              <a:latin typeface="等线"/>
            </a:endParaRPr>
          </a:p>
        </p:txBody>
      </p:sp>
    </p:spTree>
    <p:extLst>
      <p:ext uri="{BB962C8B-B14F-4D97-AF65-F5344CB8AC3E}">
        <p14:creationId xmlns:p14="http://schemas.microsoft.com/office/powerpoint/2010/main" val="3022873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164DA5-3944-401D-95FC-A65BDC7A9AD4}" type="slidenum">
              <a:rPr lang="en-US" smtClean="0"/>
              <a:t>8</a:t>
            </a:fld>
            <a:endParaRPr lang="en-US"/>
          </a:p>
        </p:txBody>
      </p:sp>
    </p:spTree>
    <p:extLst>
      <p:ext uri="{BB962C8B-B14F-4D97-AF65-F5344CB8AC3E}">
        <p14:creationId xmlns:p14="http://schemas.microsoft.com/office/powerpoint/2010/main" val="1588545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164DA5-3944-401D-95FC-A65BDC7A9AD4}"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474340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9/29/2022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0941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9/29/2022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3679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9/29/2022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1284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08396EC6-BD85-422F-98A7-9F5505D4AA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7" name="矩形 16">
            <a:extLst>
              <a:ext uri="{FF2B5EF4-FFF2-40B4-BE49-F238E27FC236}">
                <a16:creationId xmlns:a16="http://schemas.microsoft.com/office/drawing/2014/main" xmlns="" id="{14C61DDD-D7FD-45D8-B4FF-63569C780821}"/>
              </a:ext>
            </a:extLst>
          </p:cNvPr>
          <p:cNvSpPr/>
          <p:nvPr userDrawn="1"/>
        </p:nvSpPr>
        <p:spPr>
          <a:xfrm>
            <a:off x="291624" y="278296"/>
            <a:ext cx="11585417" cy="6361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a:solidFill>
                <a:prstClr val="white"/>
              </a:solidFill>
            </a:endParaRPr>
          </a:p>
        </p:txBody>
      </p:sp>
    </p:spTree>
    <p:extLst>
      <p:ext uri="{BB962C8B-B14F-4D97-AF65-F5344CB8AC3E}">
        <p14:creationId xmlns:p14="http://schemas.microsoft.com/office/powerpoint/2010/main" val="4131276571"/>
      </p:ext>
    </p:extLst>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291929322"/>
      </p:ext>
    </p:extLst>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200567527"/>
      </p:ext>
    </p:extLst>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020434222"/>
      </p:ext>
    </p:extLst>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
        <p:nvSpPr>
          <p:cNvPr id="4" name="TextBox 3"/>
          <p:cNvSpPr txBox="1"/>
          <p:nvPr userDrawn="1"/>
        </p:nvSpPr>
        <p:spPr>
          <a:xfrm>
            <a:off x="1168176" y="6492033"/>
            <a:ext cx="1800669" cy="118430"/>
          </a:xfrm>
          <a:prstGeom prst="rect">
            <a:avLst/>
          </a:prstGeom>
          <a:noFill/>
        </p:spPr>
        <p:txBody>
          <a:bodyPr wrap="square" rtlCol="0">
            <a:spAutoFit/>
          </a:bodyPr>
          <a:lstStyle/>
          <a:p>
            <a:pPr defTabSz="914674">
              <a:lnSpc>
                <a:spcPct val="200000"/>
              </a:lnSpc>
              <a:defRPr/>
            </a:pPr>
            <a:r>
              <a:rPr lang="en-US" altLang="zh-CN" sz="100" kern="0" dirty="0">
                <a:solidFill>
                  <a:prstClr val="black"/>
                </a:solidFill>
                <a:hlinkClick r:id="rId2"/>
              </a:rPr>
              <a:t>PPT</a:t>
            </a:r>
            <a:r>
              <a:rPr lang="zh-CN" altLang="en-US" sz="100" kern="0" dirty="0">
                <a:solidFill>
                  <a:prstClr val="black"/>
                </a:solidFill>
                <a:hlinkClick r:id="rId2"/>
              </a:rPr>
              <a:t>模板</a:t>
            </a:r>
            <a:r>
              <a:rPr lang="zh-CN" altLang="en-US" sz="100" kern="0" dirty="0">
                <a:solidFill>
                  <a:prstClr val="black"/>
                </a:solidFill>
              </a:rPr>
              <a:t> </a:t>
            </a:r>
            <a:r>
              <a:rPr lang="en-US" altLang="zh-CN" sz="100" kern="0" dirty="0">
                <a:solidFill>
                  <a:prstClr val="black"/>
                </a:solidFill>
              </a:rPr>
              <a:t>http://www.1ppt.com/moban/</a:t>
            </a:r>
            <a:r>
              <a:rPr lang="zh-CN" altLang="en-US" sz="100" kern="0" dirty="0">
                <a:solidFill>
                  <a:prstClr val="black"/>
                </a:solidFill>
              </a:rPr>
              <a:t> </a:t>
            </a:r>
            <a:endParaRPr lang="en-US" altLang="zh-CN" sz="100" kern="0" dirty="0">
              <a:solidFill>
                <a:prstClr val="black"/>
              </a:solidFill>
            </a:endParaRPr>
          </a:p>
        </p:txBody>
      </p:sp>
    </p:spTree>
    <p:extLst>
      <p:ext uri="{BB962C8B-B14F-4D97-AF65-F5344CB8AC3E}">
        <p14:creationId xmlns:p14="http://schemas.microsoft.com/office/powerpoint/2010/main" val="2462025383"/>
      </p:ext>
    </p:extLst>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25199855"/>
      </p:ext>
    </p:extLst>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87290480"/>
      </p:ext>
    </p:extLst>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9/29/2022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6674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9/29/2022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57867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9/29/2022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8292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9/29/2022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6285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9/29/2022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4095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9/29/2022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45261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9/29/2022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476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9/29/2022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97243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9/29/2022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14832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9/29/2022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6139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9/29/2022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79308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9/29/2022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1541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9/29/2022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55136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5383354"/>
      </p:ext>
    </p:extLst>
  </p:cSld>
  <p:clrMapOvr>
    <a:masterClrMapping/>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08396EC6-BD85-422F-98A7-9F5505D4AA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7" name="矩形 16">
            <a:extLst>
              <a:ext uri="{FF2B5EF4-FFF2-40B4-BE49-F238E27FC236}">
                <a16:creationId xmlns:a16="http://schemas.microsoft.com/office/drawing/2014/main" xmlns="" id="{14C61DDD-D7FD-45D8-B4FF-63569C780821}"/>
              </a:ext>
            </a:extLst>
          </p:cNvPr>
          <p:cNvSpPr/>
          <p:nvPr userDrawn="1"/>
        </p:nvSpPr>
        <p:spPr>
          <a:xfrm>
            <a:off x="291624" y="278296"/>
            <a:ext cx="11585417" cy="6361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a:solidFill>
                <a:prstClr val="white"/>
              </a:solidFill>
            </a:endParaRPr>
          </a:p>
        </p:txBody>
      </p:sp>
    </p:spTree>
    <p:extLst>
      <p:ext uri="{BB962C8B-B14F-4D97-AF65-F5344CB8AC3E}">
        <p14:creationId xmlns:p14="http://schemas.microsoft.com/office/powerpoint/2010/main" val="56595796"/>
      </p:ext>
    </p:extLst>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795255286"/>
      </p:ext>
    </p:extLst>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58200175"/>
      </p:ext>
    </p:extLst>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848411108"/>
      </p:ext>
    </p:extLst>
  </p:cSld>
  <p:clrMapOvr>
    <a:masterClrMapping/>
  </p:clrMapOvr>
  <p:transition spd="slow">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
        <p:nvSpPr>
          <p:cNvPr id="4" name="TextBox 3"/>
          <p:cNvSpPr txBox="1"/>
          <p:nvPr userDrawn="1"/>
        </p:nvSpPr>
        <p:spPr>
          <a:xfrm>
            <a:off x="1168176" y="6492033"/>
            <a:ext cx="1800669" cy="118430"/>
          </a:xfrm>
          <a:prstGeom prst="rect">
            <a:avLst/>
          </a:prstGeom>
          <a:noFill/>
        </p:spPr>
        <p:txBody>
          <a:bodyPr wrap="square" rtlCol="0">
            <a:spAutoFit/>
          </a:bodyPr>
          <a:lstStyle/>
          <a:p>
            <a:pPr defTabSz="914674">
              <a:lnSpc>
                <a:spcPct val="200000"/>
              </a:lnSpc>
              <a:defRPr/>
            </a:pPr>
            <a:r>
              <a:rPr lang="en-US" altLang="zh-CN" sz="100" kern="0" dirty="0">
                <a:solidFill>
                  <a:prstClr val="black"/>
                </a:solidFill>
                <a:hlinkClick r:id="rId2"/>
              </a:rPr>
              <a:t>PPT</a:t>
            </a:r>
            <a:r>
              <a:rPr lang="zh-CN" altLang="en-US" sz="100" kern="0" dirty="0">
                <a:solidFill>
                  <a:prstClr val="black"/>
                </a:solidFill>
                <a:hlinkClick r:id="rId2"/>
              </a:rPr>
              <a:t>模板</a:t>
            </a:r>
            <a:r>
              <a:rPr lang="zh-CN" altLang="en-US" sz="100" kern="0" dirty="0">
                <a:solidFill>
                  <a:prstClr val="black"/>
                </a:solidFill>
              </a:rPr>
              <a:t> </a:t>
            </a:r>
            <a:r>
              <a:rPr lang="en-US" altLang="zh-CN" sz="100" kern="0" dirty="0">
                <a:solidFill>
                  <a:prstClr val="black"/>
                </a:solidFill>
              </a:rPr>
              <a:t>http://www.1ppt.com/moban/</a:t>
            </a:r>
            <a:r>
              <a:rPr lang="zh-CN" altLang="en-US" sz="100" kern="0" dirty="0">
                <a:solidFill>
                  <a:prstClr val="black"/>
                </a:solidFill>
              </a:rPr>
              <a:t> </a:t>
            </a:r>
            <a:endParaRPr lang="en-US" altLang="zh-CN" sz="100" kern="0" dirty="0">
              <a:solidFill>
                <a:prstClr val="black"/>
              </a:solidFill>
            </a:endParaRPr>
          </a:p>
        </p:txBody>
      </p:sp>
    </p:spTree>
    <p:extLst>
      <p:ext uri="{BB962C8B-B14F-4D97-AF65-F5344CB8AC3E}">
        <p14:creationId xmlns:p14="http://schemas.microsoft.com/office/powerpoint/2010/main" val="1771647893"/>
      </p:ext>
    </p:extLst>
  </p:cSld>
  <p:clrMapOvr>
    <a:masterClrMapping/>
  </p:clrMapOvr>
  <p:transition spd="slow">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816701407"/>
      </p:ext>
    </p:extLst>
  </p:cSld>
  <p:clrMapOvr>
    <a:masterClrMapping/>
  </p:clrMapOvr>
  <p:transition spd="slow">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43797291"/>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9/29/2022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7553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9/29/2022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4334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9/29/2022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0798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9/29/2022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099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9/29/2022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8428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9/29/2022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0460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solidFill>
                  <a:prstClr val="black">
                    <a:tint val="75000"/>
                  </a:prstClr>
                </a:solidFill>
              </a:rPr>
              <a:pPr/>
              <a:t>9/29/2022</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01417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0" r:id="rId12"/>
    <p:sldLayoutId id="2147483711" r:id="rId13"/>
    <p:sldLayoutId id="2147483712" r:id="rId14"/>
    <p:sldLayoutId id="2147483713" r:id="rId15"/>
    <p:sldLayoutId id="2147483714" r:id="rId16"/>
    <p:sldLayoutId id="2147483715" r:id="rId17"/>
    <p:sldLayoutId id="2147483716" r:id="rId18"/>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solidFill>
                  <a:prstClr val="black">
                    <a:tint val="75000"/>
                  </a:prstClr>
                </a:solidFill>
              </a:rPr>
              <a:pPr/>
              <a:t>9/29/2022</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429815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0.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0.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6.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8.xml"/><Relationship Id="rId5" Type="http://schemas.openxmlformats.org/officeDocument/2006/relationships/slideLayout" Target="../slideLayouts/slideLayout31.xml"/><Relationship Id="rId4"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xmlns="" id="{03C21E38-0E58-423B-AACE-9CF667805F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893"/>
            <a:ext cx="12192000" cy="6859786"/>
          </a:xfrm>
          <a:prstGeom prst="rect">
            <a:avLst/>
          </a:prstGeom>
        </p:spPr>
      </p:pic>
      <p:grpSp>
        <p:nvGrpSpPr>
          <p:cNvPr id="8" name="淘宝网chenying0907出品 4"/>
          <p:cNvGrpSpPr/>
          <p:nvPr/>
        </p:nvGrpSpPr>
        <p:grpSpPr>
          <a:xfrm>
            <a:off x="1378423" y="989842"/>
            <a:ext cx="9225887" cy="4114421"/>
            <a:chOff x="5439190" y="635000"/>
            <a:chExt cx="1447800" cy="4711700"/>
          </a:xfrm>
          <a:solidFill>
            <a:schemeClr val="bg1"/>
          </a:solidFill>
        </p:grpSpPr>
        <p:sp>
          <p:nvSpPr>
            <p:cNvPr id="9" name="淘宝网chenying0907出品 2"/>
            <p:cNvSpPr/>
            <p:nvPr/>
          </p:nvSpPr>
          <p:spPr>
            <a:xfrm>
              <a:off x="5439190" y="635000"/>
              <a:ext cx="1447800" cy="471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淘宝网chenying0907出品 6"/>
            <p:cNvSpPr txBox="1"/>
            <p:nvPr/>
          </p:nvSpPr>
          <p:spPr>
            <a:xfrm>
              <a:off x="6100220" y="1189391"/>
              <a:ext cx="309112" cy="2476500"/>
            </a:xfrm>
            <a:prstGeom prst="rect">
              <a:avLst/>
            </a:prstGeom>
            <a:grpFill/>
          </p:spPr>
          <p:txBody>
            <a:bodyPr vert="eaVert" wrap="square" rtlCol="0">
              <a:spAutoFit/>
            </a:bodyPr>
            <a:lstStyle/>
            <a:p>
              <a:endParaRPr lang="zh-CN" altLang="en-US" sz="2000" spc="600" dirty="0">
                <a:solidFill>
                  <a:srgbClr val="44546A"/>
                </a:solidFill>
              </a:endParaRPr>
            </a:p>
          </p:txBody>
        </p:sp>
      </p:grpSp>
      <p:sp>
        <p:nvSpPr>
          <p:cNvPr id="11" name="Rectangle 10"/>
          <p:cNvSpPr/>
          <p:nvPr/>
        </p:nvSpPr>
        <p:spPr>
          <a:xfrm>
            <a:off x="1934087" y="1544233"/>
            <a:ext cx="8114558" cy="2862322"/>
          </a:xfrm>
          <a:prstGeom prst="rect">
            <a:avLst/>
          </a:prstGeom>
        </p:spPr>
        <p:txBody>
          <a:bodyPr wrap="square">
            <a:spAutoFit/>
          </a:bodyPr>
          <a:lstStyle/>
          <a:p>
            <a:pPr algn="ctr" fontAlgn="base">
              <a:spcBef>
                <a:spcPct val="0"/>
              </a:spcBef>
              <a:spcAft>
                <a:spcPct val="0"/>
              </a:spcAft>
            </a:pPr>
            <a:r>
              <a:rPr lang="vi-VN" altLang="en-US" sz="6000" b="1" i="1" dirty="0" smtClean="0">
                <a:solidFill>
                  <a:srgbClr val="FF0000"/>
                </a:solidFill>
                <a:latin typeface="Times New Roman" pitchFamily="18" charset="0"/>
              </a:rPr>
              <a:t>Trạng ngữ được phân thành mấy loại, hãy kể tên các loại đó?</a:t>
            </a:r>
            <a:endParaRPr lang="en-US" altLang="en-US" sz="6000" b="1" i="1" dirty="0">
              <a:solidFill>
                <a:srgbClr val="FF0000"/>
              </a:solidFill>
              <a:latin typeface="Times New Roman" pitchFamily="18" charset="0"/>
            </a:endParaRPr>
          </a:p>
        </p:txBody>
      </p:sp>
    </p:spTree>
    <p:custDataLst>
      <p:tags r:id="rId1"/>
    </p:custDataLst>
    <p:extLst>
      <p:ext uri="{BB962C8B-B14F-4D97-AF65-F5344CB8AC3E}">
        <p14:creationId xmlns:p14="http://schemas.microsoft.com/office/powerpoint/2010/main" val="2333185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Picture 114"/>
          <p:cNvPicPr>
            <a:picLocks noChangeAspect="1"/>
          </p:cNvPicPr>
          <p:nvPr/>
        </p:nvPicPr>
        <p:blipFill>
          <a:blip r:embed="rId3"/>
          <a:stretch>
            <a:fillRect/>
          </a:stretch>
        </p:blipFill>
        <p:spPr>
          <a:xfrm>
            <a:off x="253422" y="626977"/>
            <a:ext cx="3991717" cy="1215471"/>
          </a:xfrm>
          <a:prstGeom prst="rect">
            <a:avLst/>
          </a:prstGeom>
        </p:spPr>
      </p:pic>
      <p:graphicFrame>
        <p:nvGraphicFramePr>
          <p:cNvPr id="116" name="Table 115"/>
          <p:cNvGraphicFramePr>
            <a:graphicFrameLocks noGrp="1"/>
          </p:cNvGraphicFramePr>
          <p:nvPr>
            <p:extLst>
              <p:ext uri="{D42A27DB-BD31-4B8C-83A1-F6EECF244321}">
                <p14:modId xmlns:p14="http://schemas.microsoft.com/office/powerpoint/2010/main" val="3604635393"/>
              </p:ext>
            </p:extLst>
          </p:nvPr>
        </p:nvGraphicFramePr>
        <p:xfrm>
          <a:off x="818866" y="1842448"/>
          <a:ext cx="10495129" cy="3794760"/>
        </p:xfrm>
        <a:graphic>
          <a:graphicData uri="http://schemas.openxmlformats.org/drawingml/2006/table">
            <a:tbl>
              <a:tblPr>
                <a:tableStyleId>{5940675A-B579-460E-94D1-54222C63F5DA}</a:tableStyleId>
              </a:tblPr>
              <a:tblGrid>
                <a:gridCol w="1460310"/>
                <a:gridCol w="3772511"/>
                <a:gridCol w="2638526"/>
                <a:gridCol w="2623782"/>
              </a:tblGrid>
              <a:tr h="0">
                <a:tc>
                  <a:txBody>
                    <a:bodyPr/>
                    <a:lstStyle/>
                    <a:p>
                      <a:pPr algn="ctr" fontAlgn="t"/>
                      <a:r>
                        <a:rPr lang="en-US" sz="2800" dirty="0" err="1">
                          <a:effectLst/>
                          <a:latin typeface="Times New Roman" panose="02020603050405020304" pitchFamily="18" charset="0"/>
                          <a:cs typeface="Times New Roman" panose="02020603050405020304" pitchFamily="18" charset="0"/>
                        </a:rPr>
                        <a:t>Câu</a:t>
                      </a:r>
                      <a:endParaRPr lang="en-US" sz="2800" dirty="0">
                        <a:effectLst/>
                        <a:latin typeface="Times New Roman" panose="02020603050405020304" pitchFamily="18" charset="0"/>
                        <a:cs typeface="Times New Roman" panose="02020603050405020304" pitchFamily="18" charset="0"/>
                      </a:endParaRPr>
                    </a:p>
                  </a:txBody>
                  <a:tcPr marL="47625" marR="47625" marT="47625" marB="47625">
                    <a:solidFill>
                      <a:schemeClr val="accent5">
                        <a:lumMod val="20000"/>
                        <a:lumOff val="80000"/>
                      </a:schemeClr>
                    </a:solidFill>
                  </a:tcPr>
                </a:tc>
                <a:tc>
                  <a:txBody>
                    <a:bodyPr/>
                    <a:lstStyle/>
                    <a:p>
                      <a:pPr algn="ctr" fontAlgn="t"/>
                      <a:r>
                        <a:rPr lang="en-US" sz="2800" dirty="0" err="1">
                          <a:effectLst/>
                          <a:latin typeface="Times New Roman" panose="02020603050405020304" pitchFamily="18" charset="0"/>
                          <a:cs typeface="Times New Roman" panose="02020603050405020304" pitchFamily="18" charset="0"/>
                        </a:rPr>
                        <a:t>Trạng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cụm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danh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a:t>
                      </a:r>
                      <a:endParaRPr lang="en-US" sz="2800" dirty="0">
                        <a:effectLst/>
                        <a:latin typeface="Times New Roman" panose="02020603050405020304" pitchFamily="18" charset="0"/>
                        <a:cs typeface="Times New Roman" panose="02020603050405020304" pitchFamily="18" charset="0"/>
                      </a:endParaRPr>
                    </a:p>
                  </a:txBody>
                  <a:tcPr marL="47625" marR="47625" marT="47625" marB="47625">
                    <a:solidFill>
                      <a:schemeClr val="accent5">
                        <a:lumMod val="20000"/>
                        <a:lumOff val="80000"/>
                      </a:schemeClr>
                    </a:solidFill>
                  </a:tcPr>
                </a:tc>
                <a:tc>
                  <a:txBody>
                    <a:bodyPr/>
                    <a:lstStyle/>
                    <a:p>
                      <a:pPr algn="ctr" fontAlgn="t"/>
                      <a:r>
                        <a:rPr lang="en-US" sz="2800">
                          <a:effectLst/>
                          <a:latin typeface="Times New Roman" panose="02020603050405020304" pitchFamily="18" charset="0"/>
                          <a:cs typeface="Times New Roman" panose="02020603050405020304" pitchFamily="18" charset="0"/>
                        </a:rPr>
                        <a:t>Danh từ trung tâm</a:t>
                      </a:r>
                    </a:p>
                  </a:txBody>
                  <a:tcPr marL="47625" marR="47625" marT="47625" marB="47625">
                    <a:solidFill>
                      <a:schemeClr val="accent5">
                        <a:lumMod val="20000"/>
                        <a:lumOff val="80000"/>
                      </a:schemeClr>
                    </a:solidFill>
                  </a:tcPr>
                </a:tc>
                <a:tc>
                  <a:txBody>
                    <a:bodyPr/>
                    <a:lstStyle/>
                    <a:p>
                      <a:pPr algn="ctr" fontAlgn="t"/>
                      <a:r>
                        <a:rPr lang="en-US" sz="2800" dirty="0" err="1">
                          <a:effectLst/>
                          <a:latin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tố</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phụ</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cụm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chủ</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cụm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danh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a:t>
                      </a:r>
                      <a:endParaRPr lang="en-US" sz="2800" dirty="0">
                        <a:effectLst/>
                        <a:latin typeface="Times New Roman" panose="02020603050405020304" pitchFamily="18" charset="0"/>
                        <a:cs typeface="Times New Roman" panose="02020603050405020304" pitchFamily="18" charset="0"/>
                      </a:endParaRPr>
                    </a:p>
                  </a:txBody>
                  <a:tcPr marL="47625" marR="47625" marT="47625" marB="47625">
                    <a:solidFill>
                      <a:schemeClr val="accent5">
                        <a:lumMod val="20000"/>
                        <a:lumOff val="80000"/>
                      </a:schemeClr>
                    </a:solidFill>
                  </a:tcPr>
                </a:tc>
              </a:tr>
              <a:tr h="0">
                <a:tc>
                  <a:txBody>
                    <a:bodyPr/>
                    <a:lstStyle/>
                    <a:p>
                      <a:pPr algn="ctr" fontAlgn="t"/>
                      <a:r>
                        <a:rPr lang="en-US" sz="2800">
                          <a:effectLst/>
                          <a:latin typeface="Times New Roman" panose="02020603050405020304" pitchFamily="18" charset="0"/>
                          <a:cs typeface="Times New Roman" panose="02020603050405020304" pitchFamily="18" charset="0"/>
                        </a:rPr>
                        <a:t>a</a:t>
                      </a:r>
                    </a:p>
                  </a:txBody>
                  <a:tcPr marL="47625" marR="47625" marT="47625" marB="47625"/>
                </a:tc>
                <a:tc>
                  <a:txBody>
                    <a:bodyPr/>
                    <a:lstStyle/>
                    <a:p>
                      <a:pPr algn="just" fontAlgn="t"/>
                      <a:r>
                        <a:rPr lang="en-US" sz="2800" dirty="0" err="1">
                          <a:effectLst/>
                          <a:latin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ngày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chúa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tích</a:t>
                      </a:r>
                      <a:endParaRPr lang="en-US" sz="2800" dirty="0">
                        <a:effectLst/>
                        <a:latin typeface="Times New Roman" panose="02020603050405020304" pitchFamily="18" charset="0"/>
                        <a:cs typeface="Times New Roman" panose="02020603050405020304" pitchFamily="18" charset="0"/>
                      </a:endParaRPr>
                    </a:p>
                  </a:txBody>
                  <a:tcPr marL="47625" marR="47625" marT="47625" marB="47625"/>
                </a:tc>
                <a:tc>
                  <a:txBody>
                    <a:bodyPr/>
                    <a:lstStyle/>
                    <a:p>
                      <a:pPr algn="ctr" fontAlgn="t"/>
                      <a:r>
                        <a:rPr lang="en-US" sz="2800">
                          <a:effectLst/>
                          <a:latin typeface="Times New Roman" panose="02020603050405020304" pitchFamily="18" charset="0"/>
                          <a:cs typeface="Times New Roman" panose="02020603050405020304" pitchFamily="18" charset="0"/>
                        </a:rPr>
                        <a:t>ngày</a:t>
                      </a:r>
                    </a:p>
                  </a:txBody>
                  <a:tcPr marL="47625" marR="47625" marT="47625" marB="47625"/>
                </a:tc>
                <a:tc>
                  <a:txBody>
                    <a:bodyPr/>
                    <a:lstStyle/>
                    <a:p>
                      <a:pPr algn="just" fontAlgn="t"/>
                      <a:r>
                        <a:rPr lang="en-US" sz="2800" dirty="0" err="1">
                          <a:effectLst/>
                          <a:latin typeface="Times New Roman" panose="02020603050405020304" pitchFamily="18" charset="0"/>
                          <a:cs typeface="Times New Roman" panose="02020603050405020304" pitchFamily="18" charset="0"/>
                        </a:rPr>
                        <a:t>công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chúa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tích</a:t>
                      </a:r>
                      <a:endParaRPr lang="en-US" sz="2800" dirty="0">
                        <a:effectLst/>
                        <a:latin typeface="Times New Roman" panose="02020603050405020304" pitchFamily="18" charset="0"/>
                        <a:cs typeface="Times New Roman" panose="02020603050405020304" pitchFamily="18" charset="0"/>
                      </a:endParaRPr>
                    </a:p>
                  </a:txBody>
                  <a:tcPr marL="47625" marR="47625" marT="47625" marB="47625"/>
                </a:tc>
              </a:tr>
              <a:tr h="0">
                <a:tc>
                  <a:txBody>
                    <a:bodyPr/>
                    <a:lstStyle/>
                    <a:p>
                      <a:pPr algn="ctr" fontAlgn="t"/>
                      <a:r>
                        <a:rPr lang="en-US" sz="2800">
                          <a:effectLst/>
                          <a:latin typeface="Times New Roman" panose="02020603050405020304" pitchFamily="18" charset="0"/>
                          <a:cs typeface="Times New Roman" panose="02020603050405020304" pitchFamily="18" charset="0"/>
                        </a:rPr>
                        <a:t>b</a:t>
                      </a:r>
                    </a:p>
                  </a:txBody>
                  <a:tcPr marL="47625" marR="47625" marT="47625" marB="47625"/>
                </a:tc>
                <a:tc>
                  <a:txBody>
                    <a:bodyPr/>
                    <a:lstStyle/>
                    <a:p>
                      <a:pPr algn="just" fontAlgn="t"/>
                      <a:r>
                        <a:rPr lang="en-US" sz="2800" dirty="0" err="1">
                          <a:effectLst/>
                          <a:latin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xuân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endParaRPr lang="en-US" sz="2800" dirty="0">
                        <a:effectLst/>
                        <a:latin typeface="Times New Roman" panose="02020603050405020304" pitchFamily="18" charset="0"/>
                        <a:cs typeface="Times New Roman" panose="02020603050405020304" pitchFamily="18" charset="0"/>
                      </a:endParaRPr>
                    </a:p>
                  </a:txBody>
                  <a:tcPr marL="47625" marR="47625" marT="47625" marB="47625"/>
                </a:tc>
                <a:tc>
                  <a:txBody>
                    <a:bodyPr/>
                    <a:lstStyle/>
                    <a:p>
                      <a:pPr algn="ctr" fontAlgn="t"/>
                      <a:r>
                        <a:rPr lang="en-US" sz="2800">
                          <a:effectLst/>
                          <a:latin typeface="Times New Roman" panose="02020603050405020304" pitchFamily="18" charset="0"/>
                          <a:cs typeface="Times New Roman" panose="02020603050405020304" pitchFamily="18" charset="0"/>
                        </a:rPr>
                        <a:t>khi</a:t>
                      </a:r>
                    </a:p>
                  </a:txBody>
                  <a:tcPr marL="47625" marR="47625" marT="47625" marB="47625"/>
                </a:tc>
                <a:tc>
                  <a:txBody>
                    <a:bodyPr/>
                    <a:lstStyle/>
                    <a:p>
                      <a:pPr algn="just" fontAlgn="t"/>
                      <a:r>
                        <a:rPr lang="en-US" sz="2800" dirty="0" err="1">
                          <a:effectLst/>
                          <a:latin typeface="Times New Roman" panose="02020603050405020304" pitchFamily="18" charset="0"/>
                          <a:cs typeface="Times New Roman" panose="02020603050405020304" pitchFamily="18" charset="0"/>
                        </a:rPr>
                        <a:t>xuân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endParaRPr lang="en-US" sz="2800" dirty="0">
                        <a:effectLst/>
                        <a:latin typeface="Times New Roman" panose="02020603050405020304" pitchFamily="18" charset="0"/>
                        <a:cs typeface="Times New Roman" panose="02020603050405020304" pitchFamily="18" charset="0"/>
                      </a:endParaRPr>
                    </a:p>
                  </a:txBody>
                  <a:tcPr marL="47625" marR="47625" marT="47625" marB="47625"/>
                </a:tc>
              </a:tr>
              <a:tr h="0">
                <a:tc>
                  <a:txBody>
                    <a:bodyPr/>
                    <a:lstStyle/>
                    <a:p>
                      <a:pPr algn="ctr" fontAlgn="t"/>
                      <a:r>
                        <a:rPr lang="en-US" sz="2800">
                          <a:effectLst/>
                          <a:latin typeface="Times New Roman" panose="02020603050405020304" pitchFamily="18" charset="0"/>
                          <a:cs typeface="Times New Roman" panose="02020603050405020304" pitchFamily="18" charset="0"/>
                        </a:rPr>
                        <a:t>c</a:t>
                      </a:r>
                    </a:p>
                  </a:txBody>
                  <a:tcPr marL="47625" marR="47625" marT="47625" marB="47625"/>
                </a:tc>
                <a:tc>
                  <a:txBody>
                    <a:bodyPr/>
                    <a:lstStyle/>
                    <a:p>
                      <a:pPr algn="just" fontAlgn="t"/>
                      <a:r>
                        <a:rPr lang="en-US" sz="2800" dirty="0" err="1">
                          <a:effectLst/>
                          <a:latin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tiếng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trống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chầu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vang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lên</a:t>
                      </a:r>
                      <a:endParaRPr lang="en-US" sz="2800" dirty="0">
                        <a:effectLst/>
                        <a:latin typeface="Times New Roman" panose="02020603050405020304" pitchFamily="18" charset="0"/>
                        <a:cs typeface="Times New Roman" panose="02020603050405020304" pitchFamily="18" charset="0"/>
                      </a:endParaRPr>
                    </a:p>
                  </a:txBody>
                  <a:tcPr marL="47625" marR="47625" marT="47625" marB="47625"/>
                </a:tc>
                <a:tc>
                  <a:txBody>
                    <a:bodyPr/>
                    <a:lstStyle/>
                    <a:p>
                      <a:pPr algn="ctr" fontAlgn="t"/>
                      <a:r>
                        <a:rPr lang="en-US" sz="2800">
                          <a:effectLst/>
                          <a:latin typeface="Times New Roman" panose="02020603050405020304" pitchFamily="18" charset="0"/>
                          <a:cs typeface="Times New Roman" panose="02020603050405020304" pitchFamily="18" charset="0"/>
                        </a:rPr>
                        <a:t>khi</a:t>
                      </a:r>
                    </a:p>
                  </a:txBody>
                  <a:tcPr marL="47625" marR="47625" marT="47625" marB="47625"/>
                </a:tc>
                <a:tc>
                  <a:txBody>
                    <a:bodyPr/>
                    <a:lstStyle/>
                    <a:p>
                      <a:pPr algn="just" fontAlgn="t"/>
                      <a:r>
                        <a:rPr lang="en-US" sz="2800" dirty="0" err="1">
                          <a:effectLst/>
                          <a:latin typeface="Times New Roman" panose="02020603050405020304" pitchFamily="18" charset="0"/>
                          <a:cs typeface="Times New Roman" panose="02020603050405020304" pitchFamily="18" charset="0"/>
                        </a:rPr>
                        <a:t>tiếng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trống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chầu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vang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lên</a:t>
                      </a:r>
                      <a:endParaRPr lang="en-US" sz="2800" dirty="0">
                        <a:effectLst/>
                        <a:latin typeface="Times New Roman" panose="02020603050405020304" pitchFamily="18" charset="0"/>
                        <a:cs typeface="Times New Roman" panose="02020603050405020304" pitchFamily="18" charset="0"/>
                      </a:endParaRPr>
                    </a:p>
                  </a:txBody>
                  <a:tcPr marL="47625" marR="47625" marT="47625" marB="47625"/>
                </a:tc>
              </a:tr>
            </a:tbl>
          </a:graphicData>
        </a:graphic>
      </p:graphicFrame>
    </p:spTree>
    <p:extLst>
      <p:ext uri="{BB962C8B-B14F-4D97-AF65-F5344CB8AC3E}">
        <p14:creationId xmlns:p14="http://schemas.microsoft.com/office/powerpoint/2010/main" val="56844699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down)">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circle(in)">
                                      <p:cBhvr>
                                        <p:cTn id="12" dur="2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17202" y="640624"/>
            <a:ext cx="4664026" cy="1420188"/>
          </a:xfrm>
          <a:prstGeom prst="rect">
            <a:avLst/>
          </a:prstGeom>
        </p:spPr>
      </p:pic>
      <p:sp>
        <p:nvSpPr>
          <p:cNvPr id="5" name="TextBox 4"/>
          <p:cNvSpPr txBox="1"/>
          <p:nvPr/>
        </p:nvSpPr>
        <p:spPr>
          <a:xfrm>
            <a:off x="719152" y="2060812"/>
            <a:ext cx="11577481" cy="538609"/>
          </a:xfrm>
          <a:prstGeom prst="rect">
            <a:avLst/>
          </a:prstGeom>
          <a:noFill/>
        </p:spPr>
        <p:txBody>
          <a:bodyPr wrap="square" rtlCol="0">
            <a:spAutoFit/>
          </a:bodyPr>
          <a:lstStyle/>
          <a:p>
            <a:pPr algn="just"/>
            <a:r>
              <a:rPr lang="en-US" sz="2900" dirty="0" smtClean="0">
                <a:solidFill>
                  <a:prstClr val="black"/>
                </a:solidFill>
                <a:latin typeface="Times New Roman" panose="02020603050405020304" pitchFamily="18" charset="0"/>
                <a:cs typeface="Times New Roman" panose="02020603050405020304" pitchFamily="18" charset="0"/>
              </a:rPr>
              <a:t>a. </a:t>
            </a:r>
            <a:r>
              <a:rPr lang="en-US" sz="2900" i="1" dirty="0" err="1" smtClean="0">
                <a:solidFill>
                  <a:prstClr val="black"/>
                </a:solidFill>
                <a:latin typeface="Times New Roman" panose="02020603050405020304" pitchFamily="18" charset="0"/>
                <a:cs typeface="Times New Roman" panose="02020603050405020304" pitchFamily="18" charset="0"/>
              </a:rPr>
              <a:t>Tôi</a:t>
            </a:r>
            <a:r>
              <a:rPr lang="en-US" sz="2900" i="1" dirty="0" smtClean="0">
                <a:solidFill>
                  <a:prstClr val="black"/>
                </a:solidFill>
                <a:latin typeface="Times New Roman" panose="02020603050405020304" pitchFamily="18" charset="0"/>
                <a:cs typeface="Times New Roman" panose="02020603050405020304" pitchFamily="18" charset="0"/>
              </a:rPr>
              <a:t> </a:t>
            </a:r>
            <a:r>
              <a:rPr lang="en-US" sz="2900" i="1" dirty="0" err="1" smtClean="0">
                <a:solidFill>
                  <a:prstClr val="black"/>
                </a:solidFill>
                <a:latin typeface="Times New Roman" panose="02020603050405020304" pitchFamily="18" charset="0"/>
                <a:cs typeface="Times New Roman" panose="02020603050405020304" pitchFamily="18" charset="0"/>
              </a:rPr>
              <a:t>cũng</a:t>
            </a:r>
            <a:r>
              <a:rPr lang="en-US" sz="2900" i="1" dirty="0" smtClean="0">
                <a:solidFill>
                  <a:prstClr val="black"/>
                </a:solidFill>
                <a:latin typeface="Times New Roman" panose="02020603050405020304" pitchFamily="18" charset="0"/>
                <a:cs typeface="Times New Roman" panose="02020603050405020304" pitchFamily="18" charset="0"/>
              </a:rPr>
              <a:t> </a:t>
            </a:r>
            <a:r>
              <a:rPr lang="en-US" sz="2900" i="1" dirty="0" err="1" smtClean="0">
                <a:solidFill>
                  <a:prstClr val="black"/>
                </a:solidFill>
                <a:latin typeface="Times New Roman" panose="02020603050405020304" pitchFamily="18" charset="0"/>
                <a:cs typeface="Times New Roman" panose="02020603050405020304" pitchFamily="18" charset="0"/>
              </a:rPr>
              <a:t>đỡ</a:t>
            </a:r>
            <a:r>
              <a:rPr lang="en-US" sz="2900" i="1" dirty="0" smtClean="0">
                <a:solidFill>
                  <a:prstClr val="black"/>
                </a:solidFill>
                <a:latin typeface="Times New Roman" panose="02020603050405020304" pitchFamily="18" charset="0"/>
                <a:cs typeface="Times New Roman" panose="02020603050405020304" pitchFamily="18" charset="0"/>
              </a:rPr>
              <a:t> </a:t>
            </a:r>
            <a:r>
              <a:rPr lang="en-US" sz="2900" i="1" dirty="0" err="1" smtClean="0">
                <a:solidFill>
                  <a:prstClr val="black"/>
                </a:solidFill>
                <a:latin typeface="Times New Roman" panose="02020603050405020304" pitchFamily="18" charset="0"/>
                <a:cs typeface="Times New Roman" panose="02020603050405020304" pitchFamily="18" charset="0"/>
              </a:rPr>
              <a:t>phần</a:t>
            </a:r>
            <a:r>
              <a:rPr lang="en-US" sz="2900" i="1" dirty="0" smtClean="0">
                <a:solidFill>
                  <a:prstClr val="black"/>
                </a:solidFill>
                <a:latin typeface="Times New Roman" panose="02020603050405020304" pitchFamily="18" charset="0"/>
                <a:cs typeface="Times New Roman" panose="02020603050405020304" pitchFamily="18" charset="0"/>
              </a:rPr>
              <a:t> </a:t>
            </a:r>
            <a:r>
              <a:rPr lang="en-US" sz="2900" i="1" dirty="0" err="1" smtClean="0">
                <a:solidFill>
                  <a:prstClr val="black"/>
                </a:solidFill>
                <a:latin typeface="Times New Roman" panose="02020603050405020304" pitchFamily="18" charset="0"/>
                <a:cs typeface="Times New Roman" panose="02020603050405020304" pitchFamily="18" charset="0"/>
              </a:rPr>
              <a:t>nào</a:t>
            </a:r>
            <a:r>
              <a:rPr lang="en-US" sz="2900" i="1" dirty="0" smtClean="0">
                <a:solidFill>
                  <a:prstClr val="black"/>
                </a:solidFill>
                <a:latin typeface="Times New Roman" panose="02020603050405020304" pitchFamily="18" charset="0"/>
                <a:cs typeface="Times New Roman" panose="02020603050405020304" pitchFamily="18" charset="0"/>
              </a:rPr>
              <a:t> </a:t>
            </a:r>
            <a:r>
              <a:rPr lang="en-US" sz="2900" i="1" dirty="0" err="1" smtClean="0">
                <a:solidFill>
                  <a:prstClr val="black"/>
                </a:solidFill>
                <a:latin typeface="Times New Roman" panose="02020603050405020304" pitchFamily="18" charset="0"/>
                <a:cs typeface="Times New Roman" panose="02020603050405020304" pitchFamily="18" charset="0"/>
              </a:rPr>
              <a:t>áy</a:t>
            </a:r>
            <a:r>
              <a:rPr lang="en-US" sz="2900" i="1" dirty="0" smtClean="0">
                <a:solidFill>
                  <a:prstClr val="black"/>
                </a:solidFill>
                <a:latin typeface="Times New Roman" panose="02020603050405020304" pitchFamily="18" charset="0"/>
                <a:cs typeface="Times New Roman" panose="02020603050405020304" pitchFamily="18" charset="0"/>
              </a:rPr>
              <a:t> </a:t>
            </a:r>
            <a:r>
              <a:rPr lang="en-US" sz="2900" i="1" dirty="0" err="1" smtClean="0">
                <a:solidFill>
                  <a:prstClr val="black"/>
                </a:solidFill>
                <a:latin typeface="Times New Roman" panose="02020603050405020304" pitchFamily="18" charset="0"/>
                <a:cs typeface="Times New Roman" panose="02020603050405020304" pitchFamily="18" charset="0"/>
              </a:rPr>
              <a:t>náy</a:t>
            </a:r>
            <a:r>
              <a:rPr lang="en-US" sz="2900" i="1" dirty="0" smtClean="0">
                <a:solidFill>
                  <a:prstClr val="black"/>
                </a:solidFill>
                <a:latin typeface="Times New Roman" panose="02020603050405020304" pitchFamily="18" charset="0"/>
                <a:cs typeface="Times New Roman" panose="02020603050405020304" pitchFamily="18" charset="0"/>
              </a:rPr>
              <a:t> </a:t>
            </a:r>
            <a:r>
              <a:rPr lang="en-US" sz="2900" b="1" i="1" dirty="0" err="1" smtClean="0">
                <a:solidFill>
                  <a:srgbClr val="FF0000"/>
                </a:solidFill>
                <a:latin typeface="Times New Roman" panose="02020603050405020304" pitchFamily="18" charset="0"/>
                <a:cs typeface="Times New Roman" panose="02020603050405020304" pitchFamily="18" charset="0"/>
              </a:rPr>
              <a:t>vì</a:t>
            </a:r>
            <a:r>
              <a:rPr lang="en-US" sz="2900" b="1" i="1" dirty="0" smtClean="0">
                <a:solidFill>
                  <a:srgbClr val="FF0000"/>
                </a:solidFill>
                <a:latin typeface="Times New Roman" panose="02020603050405020304" pitchFamily="18" charset="0"/>
                <a:cs typeface="Times New Roman" panose="02020603050405020304" pitchFamily="18" charset="0"/>
              </a:rPr>
              <a:t> </a:t>
            </a:r>
            <a:r>
              <a:rPr lang="en-US" sz="2900" b="1" i="1" u="sng" dirty="0" err="1" smtClean="0">
                <a:solidFill>
                  <a:prstClr val="black"/>
                </a:solidFill>
                <a:latin typeface="Times New Roman" panose="02020603050405020304" pitchFamily="18" charset="0"/>
                <a:cs typeface="Times New Roman" panose="02020603050405020304" pitchFamily="18" charset="0"/>
              </a:rPr>
              <a:t>chắc</a:t>
            </a:r>
            <a:r>
              <a:rPr lang="en-US" sz="2900" b="1" i="1" u="sng" dirty="0" smtClean="0">
                <a:solidFill>
                  <a:prstClr val="black"/>
                </a:solidFill>
                <a:latin typeface="Times New Roman" panose="02020603050405020304" pitchFamily="18" charset="0"/>
                <a:cs typeface="Times New Roman" panose="02020603050405020304" pitchFamily="18" charset="0"/>
              </a:rPr>
              <a:t> </a:t>
            </a:r>
            <a:r>
              <a:rPr lang="en-US" sz="2900" b="1" i="1" u="sng" dirty="0" err="1" smtClean="0">
                <a:solidFill>
                  <a:prstClr val="black"/>
                </a:solidFill>
                <a:latin typeface="Times New Roman" panose="02020603050405020304" pitchFamily="18" charset="0"/>
                <a:cs typeface="Times New Roman" panose="02020603050405020304" pitchFamily="18" charset="0"/>
              </a:rPr>
              <a:t>Trũi</a:t>
            </a:r>
            <a:r>
              <a:rPr lang="en-US" sz="2900" b="1" i="1" u="sng" dirty="0" smtClean="0">
                <a:solidFill>
                  <a:prstClr val="black"/>
                </a:solidFill>
                <a:latin typeface="Times New Roman" panose="02020603050405020304" pitchFamily="18" charset="0"/>
                <a:cs typeface="Times New Roman" panose="02020603050405020304" pitchFamily="18" charset="0"/>
              </a:rPr>
              <a:t> </a:t>
            </a:r>
            <a:r>
              <a:rPr lang="en-US" sz="2900" b="1" i="1" dirty="0" smtClean="0">
                <a:solidFill>
                  <a:prstClr val="black"/>
                </a:solidFill>
                <a:latin typeface="Times New Roman" panose="02020603050405020304" pitchFamily="18" charset="0"/>
                <a:cs typeface="Times New Roman" panose="02020603050405020304" pitchFamily="18" charset="0"/>
              </a:rPr>
              <a:t>// </a:t>
            </a:r>
            <a:r>
              <a:rPr lang="en-US" sz="2900" b="1" i="1" u="sng" dirty="0" err="1" smtClean="0">
                <a:solidFill>
                  <a:prstClr val="black"/>
                </a:solidFill>
                <a:latin typeface="Times New Roman" panose="02020603050405020304" pitchFamily="18" charset="0"/>
                <a:cs typeface="Times New Roman" panose="02020603050405020304" pitchFamily="18" charset="0"/>
              </a:rPr>
              <a:t>được</a:t>
            </a:r>
            <a:r>
              <a:rPr lang="en-US" sz="2900" b="1" i="1" u="sng" dirty="0" smtClean="0">
                <a:solidFill>
                  <a:prstClr val="black"/>
                </a:solidFill>
                <a:latin typeface="Times New Roman" panose="02020603050405020304" pitchFamily="18" charset="0"/>
                <a:cs typeface="Times New Roman" panose="02020603050405020304" pitchFamily="18" charset="0"/>
              </a:rPr>
              <a:t> </a:t>
            </a:r>
            <a:r>
              <a:rPr lang="en-US" sz="2900" b="1" i="1" u="sng" dirty="0" err="1" smtClean="0">
                <a:solidFill>
                  <a:prstClr val="black"/>
                </a:solidFill>
                <a:latin typeface="Times New Roman" panose="02020603050405020304" pitchFamily="18" charset="0"/>
                <a:cs typeface="Times New Roman" panose="02020603050405020304" pitchFamily="18" charset="0"/>
              </a:rPr>
              <a:t>vô</a:t>
            </a:r>
            <a:r>
              <a:rPr lang="en-US" sz="2900" b="1" i="1" u="sng" dirty="0" smtClean="0">
                <a:solidFill>
                  <a:prstClr val="black"/>
                </a:solidFill>
                <a:latin typeface="Times New Roman" panose="02020603050405020304" pitchFamily="18" charset="0"/>
                <a:cs typeface="Times New Roman" panose="02020603050405020304" pitchFamily="18" charset="0"/>
              </a:rPr>
              <a:t> </a:t>
            </a:r>
            <a:r>
              <a:rPr lang="en-US" sz="2900" b="1" i="1" u="sng" dirty="0" err="1" smtClean="0">
                <a:solidFill>
                  <a:prstClr val="black"/>
                </a:solidFill>
                <a:latin typeface="Times New Roman" panose="02020603050405020304" pitchFamily="18" charset="0"/>
                <a:cs typeface="Times New Roman" panose="02020603050405020304" pitchFamily="18" charset="0"/>
              </a:rPr>
              <a:t>sự</a:t>
            </a:r>
            <a:r>
              <a:rPr lang="en-US" sz="2900" b="1" i="1" u="sng" dirty="0" smtClean="0">
                <a:solidFill>
                  <a:prstClr val="black"/>
                </a:solidFill>
                <a:latin typeface="Times New Roman" panose="02020603050405020304" pitchFamily="18" charset="0"/>
                <a:cs typeface="Times New Roman" panose="02020603050405020304" pitchFamily="18" charset="0"/>
              </a:rPr>
              <a:t>.</a:t>
            </a:r>
            <a:r>
              <a:rPr lang="en-US" sz="2900" b="1" i="1" dirty="0" smtClean="0">
                <a:solidFill>
                  <a:prstClr val="black"/>
                </a:solidFill>
                <a:latin typeface="Times New Roman" panose="02020603050405020304" pitchFamily="18" charset="0"/>
                <a:cs typeface="Times New Roman" panose="02020603050405020304" pitchFamily="18" charset="0"/>
              </a:rPr>
              <a:t> </a:t>
            </a:r>
            <a:r>
              <a:rPr lang="en-US" sz="2900" dirty="0" smtClean="0">
                <a:solidFill>
                  <a:prstClr val="black"/>
                </a:solidFill>
                <a:latin typeface="Times New Roman" panose="02020603050405020304" pitchFamily="18" charset="0"/>
                <a:cs typeface="Times New Roman" panose="02020603050405020304" pitchFamily="18" charset="0"/>
              </a:rPr>
              <a:t>(</a:t>
            </a:r>
            <a:r>
              <a:rPr lang="en-US" sz="2900" dirty="0" err="1" smtClean="0">
                <a:solidFill>
                  <a:prstClr val="black"/>
                </a:solidFill>
                <a:latin typeface="Times New Roman" panose="02020603050405020304" pitchFamily="18" charset="0"/>
                <a:cs typeface="Times New Roman" panose="02020603050405020304" pitchFamily="18" charset="0"/>
              </a:rPr>
              <a:t>Tô</a:t>
            </a:r>
            <a:r>
              <a:rPr lang="en-US" sz="2900" dirty="0" smtClean="0">
                <a:solidFill>
                  <a:prstClr val="black"/>
                </a:solidFill>
                <a:latin typeface="Times New Roman" panose="02020603050405020304" pitchFamily="18" charset="0"/>
                <a:cs typeface="Times New Roman" panose="02020603050405020304" pitchFamily="18" charset="0"/>
              </a:rPr>
              <a:t> </a:t>
            </a:r>
            <a:r>
              <a:rPr lang="en-US" sz="2900" dirty="0" err="1" smtClean="0">
                <a:solidFill>
                  <a:prstClr val="black"/>
                </a:solidFill>
                <a:latin typeface="Times New Roman" panose="02020603050405020304" pitchFamily="18" charset="0"/>
                <a:cs typeface="Times New Roman" panose="02020603050405020304" pitchFamily="18" charset="0"/>
              </a:rPr>
              <a:t>Hoài</a:t>
            </a:r>
            <a:r>
              <a:rPr lang="en-US" sz="2900" dirty="0" smtClean="0">
                <a:solidFill>
                  <a:prstClr val="black"/>
                </a:solidFill>
                <a:latin typeface="Times New Roman" panose="02020603050405020304" pitchFamily="18" charset="0"/>
                <a:cs typeface="Times New Roman" panose="02020603050405020304" pitchFamily="18" charset="0"/>
              </a:rPr>
              <a:t>)</a:t>
            </a:r>
          </a:p>
        </p:txBody>
      </p:sp>
      <p:sp>
        <p:nvSpPr>
          <p:cNvPr id="6" name="Left Brace 5"/>
          <p:cNvSpPr/>
          <p:nvPr/>
        </p:nvSpPr>
        <p:spPr>
          <a:xfrm rot="16200000">
            <a:off x="7422290" y="924837"/>
            <a:ext cx="486697" cy="380508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752430" y="3332336"/>
            <a:ext cx="1828798" cy="523220"/>
          </a:xfrm>
          <a:prstGeom prst="rect">
            <a:avLst/>
          </a:prstGeom>
          <a:solidFill>
            <a:schemeClr val="accent5">
              <a:lumMod val="20000"/>
              <a:lumOff val="80000"/>
            </a:schemeClr>
          </a:solidFill>
        </p:spPr>
        <p:txBody>
          <a:bodyPr wrap="square" rtlCol="0">
            <a:spAutoFit/>
          </a:bodyPr>
          <a:lstStyle/>
          <a:p>
            <a:pPr algn="ctr"/>
            <a:r>
              <a:rPr lang="en-US" sz="2800" dirty="0" err="1" smtClean="0">
                <a:solidFill>
                  <a:prstClr val="black"/>
                </a:solidFill>
                <a:latin typeface="Times New Roman" panose="02020603050405020304" pitchFamily="18" charset="0"/>
                <a:cs typeface="Times New Roman" panose="02020603050405020304" pitchFamily="18" charset="0"/>
              </a:rPr>
              <a:t>Trạng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ngữ</a:t>
            </a:r>
            <a:endParaRPr lang="en-US" sz="2800" dirty="0" smtClean="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828334" y="4339629"/>
            <a:ext cx="10622138" cy="1394356"/>
          </a:xfrm>
          <a:prstGeom prst="rect">
            <a:avLst/>
          </a:prstGeom>
          <a:noFill/>
        </p:spPr>
        <p:txBody>
          <a:bodyPr wrap="square" rtlCol="0">
            <a:spAutoFit/>
          </a:bodyPr>
          <a:lstStyle/>
          <a:p>
            <a:pPr algn="just">
              <a:lnSpc>
                <a:spcPct val="150000"/>
              </a:lnSpc>
            </a:pPr>
            <a:r>
              <a:rPr lang="en-US" sz="3000" b="1" dirty="0" err="1" smtClean="0">
                <a:solidFill>
                  <a:prstClr val="black"/>
                </a:solidFill>
                <a:latin typeface="Times New Roman" panose="02020603050405020304" pitchFamily="18" charset="0"/>
                <a:cs typeface="Times New Roman" panose="02020603050405020304" pitchFamily="18" charset="0"/>
              </a:rPr>
              <a:t>Trạng</a:t>
            </a:r>
            <a:r>
              <a:rPr lang="en-US" sz="3000" b="1" dirty="0" smtClean="0">
                <a:solidFill>
                  <a:prstClr val="black"/>
                </a:solidFill>
                <a:latin typeface="Times New Roman" panose="02020603050405020304" pitchFamily="18" charset="0"/>
                <a:cs typeface="Times New Roman" panose="02020603050405020304" pitchFamily="18" charset="0"/>
              </a:rPr>
              <a:t> </a:t>
            </a:r>
            <a:r>
              <a:rPr lang="en-US" sz="3000" b="1" dirty="0" err="1" smtClean="0">
                <a:solidFill>
                  <a:prstClr val="black"/>
                </a:solidFill>
                <a:latin typeface="Times New Roman" panose="02020603050405020304" pitchFamily="18" charset="0"/>
                <a:cs typeface="Times New Roman" panose="02020603050405020304" pitchFamily="18" charset="0"/>
              </a:rPr>
              <a:t>ngữ</a:t>
            </a:r>
            <a:r>
              <a:rPr lang="en-US" sz="3000" b="1" dirty="0" smtClean="0">
                <a:solidFill>
                  <a:prstClr val="black"/>
                </a:solidFill>
                <a:latin typeface="Times New Roman" panose="02020603050405020304" pitchFamily="18" charset="0"/>
                <a:cs typeface="Times New Roman" panose="02020603050405020304" pitchFamily="18" charset="0"/>
              </a:rPr>
              <a:t> </a:t>
            </a:r>
            <a:r>
              <a:rPr lang="en-US" sz="3000" b="1" dirty="0" err="1" smtClean="0">
                <a:solidFill>
                  <a:prstClr val="black"/>
                </a:solidFill>
                <a:latin typeface="Times New Roman" panose="02020603050405020304" pitchFamily="18" charset="0"/>
                <a:cs typeface="Times New Roman" panose="02020603050405020304" pitchFamily="18" charset="0"/>
              </a:rPr>
              <a:t>là</a:t>
            </a:r>
            <a:r>
              <a:rPr lang="en-US" sz="3000" b="1" dirty="0" smtClean="0">
                <a:solidFill>
                  <a:prstClr val="black"/>
                </a:solidFill>
                <a:latin typeface="Times New Roman" panose="02020603050405020304" pitchFamily="18" charset="0"/>
                <a:cs typeface="Times New Roman" panose="02020603050405020304" pitchFamily="18" charset="0"/>
              </a:rPr>
              <a:t> </a:t>
            </a:r>
            <a:r>
              <a:rPr lang="en-US" sz="3000" b="1" dirty="0" err="1" smtClean="0">
                <a:solidFill>
                  <a:prstClr val="black"/>
                </a:solidFill>
                <a:latin typeface="Times New Roman" panose="02020603050405020304" pitchFamily="18" charset="0"/>
                <a:cs typeface="Times New Roman" panose="02020603050405020304" pitchFamily="18" charset="0"/>
              </a:rPr>
              <a:t>cụm</a:t>
            </a:r>
            <a:r>
              <a:rPr lang="en-US" sz="3000" b="1" dirty="0" smtClean="0">
                <a:solidFill>
                  <a:prstClr val="black"/>
                </a:solidFill>
                <a:latin typeface="Times New Roman" panose="02020603050405020304" pitchFamily="18" charset="0"/>
                <a:cs typeface="Times New Roman" panose="02020603050405020304" pitchFamily="18" charset="0"/>
              </a:rPr>
              <a:t> </a:t>
            </a:r>
            <a:r>
              <a:rPr lang="en-US" sz="3000" b="1" dirty="0" err="1" smtClean="0">
                <a:solidFill>
                  <a:prstClr val="black"/>
                </a:solidFill>
                <a:latin typeface="Times New Roman" panose="02020603050405020304" pitchFamily="18" charset="0"/>
                <a:cs typeface="Times New Roman" panose="02020603050405020304" pitchFamily="18" charset="0"/>
              </a:rPr>
              <a:t>chủ</a:t>
            </a:r>
            <a:r>
              <a:rPr lang="en-US" sz="3000" b="1" dirty="0" smtClean="0">
                <a:solidFill>
                  <a:prstClr val="black"/>
                </a:solidFill>
                <a:latin typeface="Times New Roman" panose="02020603050405020304" pitchFamily="18" charset="0"/>
                <a:cs typeface="Times New Roman" panose="02020603050405020304" pitchFamily="18" charset="0"/>
              </a:rPr>
              <a:t> </a:t>
            </a:r>
            <a:r>
              <a:rPr lang="en-US" sz="3000" b="1" dirty="0" err="1" smtClean="0">
                <a:solidFill>
                  <a:prstClr val="black"/>
                </a:solidFill>
                <a:latin typeface="Times New Roman" panose="02020603050405020304" pitchFamily="18" charset="0"/>
                <a:cs typeface="Times New Roman" panose="02020603050405020304" pitchFamily="18" charset="0"/>
              </a:rPr>
              <a:t>vị</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i="1" dirty="0" smtClean="0">
                <a:solidFill>
                  <a:prstClr val="black"/>
                </a:solidFill>
                <a:latin typeface="Times New Roman" panose="02020603050405020304" pitchFamily="18" charset="0"/>
                <a:cs typeface="Times New Roman" panose="02020603050405020304" pitchFamily="18" charset="0"/>
              </a:rPr>
              <a:t>(</a:t>
            </a:r>
            <a:r>
              <a:rPr lang="en-US" sz="3000" i="1" dirty="0" err="1" smtClean="0">
                <a:solidFill>
                  <a:prstClr val="black"/>
                </a:solidFill>
                <a:latin typeface="Times New Roman" panose="02020603050405020304" pitchFamily="18" charset="0"/>
                <a:cs typeface="Times New Roman" panose="02020603050405020304" pitchFamily="18" charset="0"/>
              </a:rPr>
              <a:t>chắc</a:t>
            </a:r>
            <a:r>
              <a:rPr lang="en-US" sz="3000" i="1" dirty="0" smtClean="0">
                <a:solidFill>
                  <a:prstClr val="black"/>
                </a:solidFill>
                <a:latin typeface="Times New Roman" panose="02020603050405020304" pitchFamily="18" charset="0"/>
                <a:cs typeface="Times New Roman" panose="02020603050405020304" pitchFamily="18" charset="0"/>
              </a:rPr>
              <a:t>) </a:t>
            </a:r>
            <a:r>
              <a:rPr lang="en-US" sz="3000" i="1" dirty="0" err="1" smtClean="0">
                <a:solidFill>
                  <a:prstClr val="black"/>
                </a:solidFill>
                <a:latin typeface="Times New Roman" panose="02020603050405020304" pitchFamily="18" charset="0"/>
                <a:cs typeface="Times New Roman" panose="02020603050405020304" pitchFamily="18" charset="0"/>
              </a:rPr>
              <a:t>Trũi</a:t>
            </a:r>
            <a:r>
              <a:rPr lang="en-US" sz="3000" i="1" dirty="0" smtClean="0">
                <a:solidFill>
                  <a:prstClr val="black"/>
                </a:solidFill>
                <a:latin typeface="Times New Roman" panose="02020603050405020304" pitchFamily="18" charset="0"/>
                <a:cs typeface="Times New Roman" panose="02020603050405020304" pitchFamily="18" charset="0"/>
              </a:rPr>
              <a:t> </a:t>
            </a:r>
            <a:r>
              <a:rPr lang="en-US" sz="3000" i="1" dirty="0" err="1" smtClean="0">
                <a:solidFill>
                  <a:prstClr val="black"/>
                </a:solidFill>
                <a:latin typeface="Times New Roman" panose="02020603050405020304" pitchFamily="18" charset="0"/>
                <a:cs typeface="Times New Roman" panose="02020603050405020304" pitchFamily="18" charset="0"/>
              </a:rPr>
              <a:t>được</a:t>
            </a:r>
            <a:r>
              <a:rPr lang="en-US" sz="3000" i="1" dirty="0" smtClean="0">
                <a:solidFill>
                  <a:prstClr val="black"/>
                </a:solidFill>
                <a:latin typeface="Times New Roman" panose="02020603050405020304" pitchFamily="18" charset="0"/>
                <a:cs typeface="Times New Roman" panose="02020603050405020304" pitchFamily="18" charset="0"/>
              </a:rPr>
              <a:t> </a:t>
            </a:r>
            <a:r>
              <a:rPr lang="en-US" sz="3000" i="1" dirty="0" err="1" smtClean="0">
                <a:solidFill>
                  <a:prstClr val="black"/>
                </a:solidFill>
                <a:latin typeface="Times New Roman" panose="02020603050405020304" pitchFamily="18" charset="0"/>
                <a:cs typeface="Times New Roman" panose="02020603050405020304" pitchFamily="18" charset="0"/>
              </a:rPr>
              <a:t>vô</a:t>
            </a:r>
            <a:r>
              <a:rPr lang="en-US" sz="3000" i="1" dirty="0" smtClean="0">
                <a:solidFill>
                  <a:prstClr val="black"/>
                </a:solidFill>
                <a:latin typeface="Times New Roman" panose="02020603050405020304" pitchFamily="18" charset="0"/>
                <a:cs typeface="Times New Roman" panose="02020603050405020304" pitchFamily="18" charset="0"/>
              </a:rPr>
              <a:t> </a:t>
            </a:r>
            <a:r>
              <a:rPr lang="en-US" sz="3000" i="1" dirty="0" err="1" smtClean="0">
                <a:solidFill>
                  <a:prstClr val="black"/>
                </a:solidFill>
                <a:latin typeface="Times New Roman" panose="02020603050405020304" pitchFamily="18" charset="0"/>
                <a:cs typeface="Times New Roman" panose="02020603050405020304" pitchFamily="18" charset="0"/>
              </a:rPr>
              <a:t>sự</a:t>
            </a:r>
            <a:r>
              <a:rPr lang="en-US" sz="3000" i="1" dirty="0" smtClean="0">
                <a:solidFill>
                  <a:prstClr val="black"/>
                </a:solidFill>
                <a:latin typeface="Times New Roman" panose="02020603050405020304" pitchFamily="18" charset="0"/>
                <a:cs typeface="Times New Roman" panose="02020603050405020304" pitchFamily="18" charset="0"/>
              </a:rPr>
              <a:t> </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được</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nối</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với</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vị</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ngữ</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bằng</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kết</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từ</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i="1" dirty="0" err="1" smtClean="0">
                <a:solidFill>
                  <a:prstClr val="black"/>
                </a:solidFill>
                <a:latin typeface="Times New Roman" panose="02020603050405020304" pitchFamily="18" charset="0"/>
                <a:cs typeface="Times New Roman" panose="02020603050405020304" pitchFamily="18" charset="0"/>
              </a:rPr>
              <a:t>vì</a:t>
            </a:r>
            <a:r>
              <a:rPr lang="en-US" sz="3000" i="1" dirty="0" smtClean="0">
                <a:solidFill>
                  <a:prstClr val="black"/>
                </a:solidFill>
                <a:latin typeface="Times New Roman" panose="02020603050405020304" pitchFamily="18" charset="0"/>
                <a:cs typeface="Times New Roman" panose="02020603050405020304" pitchFamily="18" charset="0"/>
              </a:rPr>
              <a:t> </a:t>
            </a:r>
            <a:r>
              <a:rPr lang="en-US" sz="3000" dirty="0" smtClean="0">
                <a:solidFill>
                  <a:prstClr val="black"/>
                </a:solidFill>
                <a:latin typeface="Times New Roman" panose="02020603050405020304" pitchFamily="18" charset="0"/>
                <a:cs typeface="Times New Roman" panose="02020603050405020304" pitchFamily="18" charset="0"/>
              </a:rPr>
              <a:t>(</a:t>
            </a:r>
            <a:r>
              <a:rPr lang="en-US" sz="3000" dirty="0" err="1" smtClean="0">
                <a:solidFill>
                  <a:prstClr val="black"/>
                </a:solidFill>
                <a:latin typeface="Times New Roman" panose="02020603050405020304" pitchFamily="18" charset="0"/>
                <a:cs typeface="Times New Roman" panose="02020603050405020304" pitchFamily="18" charset="0"/>
              </a:rPr>
              <a:t>chỉ</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nguyên</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nhân</a:t>
            </a:r>
            <a:r>
              <a:rPr lang="en-US" sz="3000" dirty="0" smtClean="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5995172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17202" y="640624"/>
            <a:ext cx="4664026" cy="1420188"/>
          </a:xfrm>
          <a:prstGeom prst="rect">
            <a:avLst/>
          </a:prstGeom>
        </p:spPr>
      </p:pic>
      <p:sp>
        <p:nvSpPr>
          <p:cNvPr id="9" name="TextBox 8"/>
          <p:cNvSpPr txBox="1"/>
          <p:nvPr/>
        </p:nvSpPr>
        <p:spPr>
          <a:xfrm>
            <a:off x="500788" y="1642439"/>
            <a:ext cx="10854149" cy="1394356"/>
          </a:xfrm>
          <a:prstGeom prst="rect">
            <a:avLst/>
          </a:prstGeom>
          <a:noFill/>
        </p:spPr>
        <p:txBody>
          <a:bodyPr wrap="square" rtlCol="0">
            <a:spAutoFit/>
          </a:bodyPr>
          <a:lstStyle/>
          <a:p>
            <a:pPr algn="just">
              <a:lnSpc>
                <a:spcPct val="150000"/>
              </a:lnSpc>
            </a:pPr>
            <a:r>
              <a:rPr lang="en-US" sz="3000" i="1" dirty="0" smtClean="0">
                <a:solidFill>
                  <a:prstClr val="black"/>
                </a:solidFill>
                <a:latin typeface="Times New Roman" panose="02020603050405020304" pitchFamily="18" charset="0"/>
                <a:cs typeface="Times New Roman" panose="02020603050405020304" pitchFamily="18" charset="0"/>
              </a:rPr>
              <a:t>b. </a:t>
            </a:r>
            <a:r>
              <a:rPr lang="en-US" sz="3000" i="1" dirty="0" err="1" smtClean="0">
                <a:solidFill>
                  <a:prstClr val="black"/>
                </a:solidFill>
                <a:latin typeface="Times New Roman" panose="02020603050405020304" pitchFamily="18" charset="0"/>
                <a:cs typeface="Times New Roman" panose="02020603050405020304" pitchFamily="18" charset="0"/>
              </a:rPr>
              <a:t>Dù</a:t>
            </a:r>
            <a:r>
              <a:rPr lang="en-US" sz="3000" i="1" dirty="0" smtClean="0">
                <a:solidFill>
                  <a:prstClr val="black"/>
                </a:solidFill>
                <a:latin typeface="Times New Roman" panose="02020603050405020304" pitchFamily="18" charset="0"/>
                <a:cs typeface="Times New Roman" panose="02020603050405020304" pitchFamily="18" charset="0"/>
              </a:rPr>
              <a:t> </a:t>
            </a:r>
            <a:r>
              <a:rPr lang="en-US" sz="3000" i="1" dirty="0" err="1">
                <a:solidFill>
                  <a:prstClr val="black"/>
                </a:solidFill>
                <a:latin typeface="Times New Roman" panose="02020603050405020304" pitchFamily="18" charset="0"/>
                <a:cs typeface="Times New Roman" panose="02020603050405020304" pitchFamily="18" charset="0"/>
              </a:rPr>
              <a:t>có</a:t>
            </a:r>
            <a:r>
              <a:rPr lang="en-US" sz="3000" i="1" dirty="0">
                <a:solidFill>
                  <a:prstClr val="black"/>
                </a:solidFill>
                <a:latin typeface="Times New Roman" panose="02020603050405020304" pitchFamily="18" charset="0"/>
                <a:cs typeface="Times New Roman" panose="02020603050405020304" pitchFamily="18" charset="0"/>
              </a:rPr>
              <a:t> </a:t>
            </a:r>
            <a:r>
              <a:rPr lang="en-US" sz="3000" i="1" dirty="0" err="1">
                <a:solidFill>
                  <a:prstClr val="black"/>
                </a:solidFill>
                <a:latin typeface="Times New Roman" panose="02020603050405020304" pitchFamily="18" charset="0"/>
                <a:cs typeface="Times New Roman" panose="02020603050405020304" pitchFamily="18" charset="0"/>
              </a:rPr>
              <a:t>vấp</a:t>
            </a:r>
            <a:r>
              <a:rPr lang="en-US" sz="3000" i="1" dirty="0">
                <a:solidFill>
                  <a:prstClr val="black"/>
                </a:solidFill>
                <a:latin typeface="Times New Roman" panose="02020603050405020304" pitchFamily="18" charset="0"/>
                <a:cs typeface="Times New Roman" panose="02020603050405020304" pitchFamily="18" charset="0"/>
              </a:rPr>
              <a:t> </a:t>
            </a:r>
            <a:r>
              <a:rPr lang="en-US" sz="3000" i="1" dirty="0" err="1">
                <a:solidFill>
                  <a:prstClr val="black"/>
                </a:solidFill>
                <a:latin typeface="Times New Roman" panose="02020603050405020304" pitchFamily="18" charset="0"/>
                <a:cs typeface="Times New Roman" panose="02020603050405020304" pitchFamily="18" charset="0"/>
              </a:rPr>
              <a:t>phải</a:t>
            </a:r>
            <a:r>
              <a:rPr lang="en-US" sz="3000" i="1" dirty="0">
                <a:solidFill>
                  <a:prstClr val="black"/>
                </a:solidFill>
                <a:latin typeface="Times New Roman" panose="02020603050405020304" pitchFamily="18" charset="0"/>
                <a:cs typeface="Times New Roman" panose="02020603050405020304" pitchFamily="18" charset="0"/>
              </a:rPr>
              <a:t> </a:t>
            </a:r>
            <a:r>
              <a:rPr lang="en-US" sz="3000" i="1" dirty="0" err="1">
                <a:solidFill>
                  <a:prstClr val="black"/>
                </a:solidFill>
                <a:latin typeface="Times New Roman" panose="02020603050405020304" pitchFamily="18" charset="0"/>
                <a:cs typeface="Times New Roman" panose="02020603050405020304" pitchFamily="18" charset="0"/>
              </a:rPr>
              <a:t>cái</a:t>
            </a:r>
            <a:r>
              <a:rPr lang="en-US" sz="3000" i="1" dirty="0">
                <a:solidFill>
                  <a:prstClr val="black"/>
                </a:solidFill>
                <a:latin typeface="Times New Roman" panose="02020603050405020304" pitchFamily="18" charset="0"/>
                <a:cs typeface="Times New Roman" panose="02020603050405020304" pitchFamily="18" charset="0"/>
              </a:rPr>
              <a:t> </a:t>
            </a:r>
            <a:r>
              <a:rPr lang="en-US" sz="3000" i="1" dirty="0" err="1">
                <a:solidFill>
                  <a:prstClr val="black"/>
                </a:solidFill>
                <a:latin typeface="Times New Roman" panose="02020603050405020304" pitchFamily="18" charset="0"/>
                <a:cs typeface="Times New Roman" panose="02020603050405020304" pitchFamily="18" charset="0"/>
              </a:rPr>
              <a:t>gì</a:t>
            </a:r>
            <a:r>
              <a:rPr lang="en-US" sz="3000" i="1" dirty="0">
                <a:solidFill>
                  <a:prstClr val="black"/>
                </a:solidFill>
                <a:latin typeface="Times New Roman" panose="02020603050405020304" pitchFamily="18" charset="0"/>
                <a:cs typeface="Times New Roman" panose="02020603050405020304" pitchFamily="18" charset="0"/>
              </a:rPr>
              <a:t>, ta </a:t>
            </a:r>
            <a:r>
              <a:rPr lang="en-US" sz="3000" i="1" dirty="0" err="1">
                <a:solidFill>
                  <a:prstClr val="black"/>
                </a:solidFill>
                <a:latin typeface="Times New Roman" panose="02020603050405020304" pitchFamily="18" charset="0"/>
                <a:cs typeface="Times New Roman" panose="02020603050405020304" pitchFamily="18" charset="0"/>
              </a:rPr>
              <a:t>cũng</a:t>
            </a:r>
            <a:r>
              <a:rPr lang="en-US" sz="3000" i="1" dirty="0">
                <a:solidFill>
                  <a:prstClr val="black"/>
                </a:solidFill>
                <a:latin typeface="Times New Roman" panose="02020603050405020304" pitchFamily="18" charset="0"/>
                <a:cs typeface="Times New Roman" panose="02020603050405020304" pitchFamily="18" charset="0"/>
              </a:rPr>
              <a:t> </a:t>
            </a:r>
            <a:r>
              <a:rPr lang="en-US" sz="3000" i="1" dirty="0" err="1">
                <a:solidFill>
                  <a:prstClr val="black"/>
                </a:solidFill>
                <a:latin typeface="Times New Roman" panose="02020603050405020304" pitchFamily="18" charset="0"/>
                <a:cs typeface="Times New Roman" panose="02020603050405020304" pitchFamily="18" charset="0"/>
              </a:rPr>
              <a:t>không</a:t>
            </a:r>
            <a:r>
              <a:rPr lang="en-US" sz="3000" i="1" dirty="0">
                <a:solidFill>
                  <a:prstClr val="black"/>
                </a:solidFill>
                <a:latin typeface="Times New Roman" panose="02020603050405020304" pitchFamily="18" charset="0"/>
                <a:cs typeface="Times New Roman" panose="02020603050405020304" pitchFamily="18" charset="0"/>
              </a:rPr>
              <a:t> </a:t>
            </a:r>
            <a:r>
              <a:rPr lang="en-US" sz="3000" i="1" dirty="0" err="1">
                <a:solidFill>
                  <a:prstClr val="black"/>
                </a:solidFill>
                <a:latin typeface="Times New Roman" panose="02020603050405020304" pitchFamily="18" charset="0"/>
                <a:cs typeface="Times New Roman" panose="02020603050405020304" pitchFamily="18" charset="0"/>
              </a:rPr>
              <a:t>ngại</a:t>
            </a:r>
            <a:r>
              <a:rPr lang="en-US" sz="3000" i="1" dirty="0">
                <a:solidFill>
                  <a:prstClr val="black"/>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vì</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u="sng" dirty="0" err="1">
                <a:solidFill>
                  <a:prstClr val="black"/>
                </a:solidFill>
                <a:latin typeface="Times New Roman" panose="02020603050405020304" pitchFamily="18" charset="0"/>
                <a:cs typeface="Times New Roman" panose="02020603050405020304" pitchFamily="18" charset="0"/>
              </a:rPr>
              <a:t>tàu</a:t>
            </a:r>
            <a:r>
              <a:rPr lang="en-US" sz="3000" b="1" i="1" u="sng" dirty="0">
                <a:solidFill>
                  <a:prstClr val="black"/>
                </a:solidFill>
                <a:latin typeface="Times New Roman" panose="02020603050405020304" pitchFamily="18" charset="0"/>
                <a:cs typeface="Times New Roman" panose="02020603050405020304" pitchFamily="18" charset="0"/>
              </a:rPr>
              <a:t> </a:t>
            </a:r>
            <a:r>
              <a:rPr lang="en-US" sz="3000" b="1" i="1" dirty="0" smtClean="0">
                <a:solidFill>
                  <a:prstClr val="black"/>
                </a:solidFill>
                <a:latin typeface="Times New Roman" panose="02020603050405020304" pitchFamily="18" charset="0"/>
                <a:cs typeface="Times New Roman" panose="02020603050405020304" pitchFamily="18" charset="0"/>
              </a:rPr>
              <a:t> // </a:t>
            </a:r>
            <a:r>
              <a:rPr lang="en-US" sz="3000" b="1" i="1" u="sng" dirty="0" err="1" smtClean="0">
                <a:solidFill>
                  <a:prstClr val="black"/>
                </a:solidFill>
                <a:latin typeface="Times New Roman" panose="02020603050405020304" pitchFamily="18" charset="0"/>
                <a:cs typeface="Times New Roman" panose="02020603050405020304" pitchFamily="18" charset="0"/>
              </a:rPr>
              <a:t>đang</a:t>
            </a:r>
            <a:r>
              <a:rPr lang="en-US" sz="3000" b="1" i="1" u="sng" dirty="0" smtClean="0">
                <a:solidFill>
                  <a:prstClr val="black"/>
                </a:solidFill>
                <a:latin typeface="Times New Roman" panose="02020603050405020304" pitchFamily="18" charset="0"/>
                <a:cs typeface="Times New Roman" panose="02020603050405020304" pitchFamily="18" charset="0"/>
              </a:rPr>
              <a:t> </a:t>
            </a:r>
            <a:r>
              <a:rPr lang="en-US" sz="3000" b="1" i="1" u="sng" dirty="0" err="1">
                <a:solidFill>
                  <a:prstClr val="black"/>
                </a:solidFill>
                <a:latin typeface="Times New Roman" panose="02020603050405020304" pitchFamily="18" charset="0"/>
                <a:cs typeface="Times New Roman" panose="02020603050405020304" pitchFamily="18" charset="0"/>
              </a:rPr>
              <a:t>đỗ</a:t>
            </a:r>
            <a:r>
              <a:rPr lang="en-US" sz="3000" b="1" i="1" u="sng" dirty="0">
                <a:solidFill>
                  <a:prstClr val="black"/>
                </a:solidFill>
                <a:latin typeface="Times New Roman" panose="02020603050405020304" pitchFamily="18" charset="0"/>
                <a:cs typeface="Times New Roman" panose="02020603050405020304" pitchFamily="18" charset="0"/>
              </a:rPr>
              <a:t> ở </a:t>
            </a:r>
            <a:r>
              <a:rPr lang="en-US" sz="3000" b="1" i="1" u="sng" dirty="0" err="1">
                <a:solidFill>
                  <a:prstClr val="black"/>
                </a:solidFill>
                <a:latin typeface="Times New Roman" panose="02020603050405020304" pitchFamily="18" charset="0"/>
                <a:cs typeface="Times New Roman" panose="02020603050405020304" pitchFamily="18" charset="0"/>
              </a:rPr>
              <a:t>chỗ</a:t>
            </a:r>
            <a:r>
              <a:rPr lang="en-US" sz="3000" b="1" i="1" u="sng" dirty="0">
                <a:solidFill>
                  <a:prstClr val="black"/>
                </a:solidFill>
                <a:latin typeface="Times New Roman" panose="02020603050405020304" pitchFamily="18" charset="0"/>
                <a:cs typeface="Times New Roman" panose="02020603050405020304" pitchFamily="18" charset="0"/>
              </a:rPr>
              <a:t> </a:t>
            </a:r>
            <a:r>
              <a:rPr lang="en-US" sz="3000" b="1" i="1" u="sng" dirty="0" err="1">
                <a:solidFill>
                  <a:prstClr val="black"/>
                </a:solidFill>
                <a:latin typeface="Times New Roman" panose="02020603050405020304" pitchFamily="18" charset="0"/>
                <a:cs typeface="Times New Roman" panose="02020603050405020304" pitchFamily="18" charset="0"/>
              </a:rPr>
              <a:t>nước</a:t>
            </a:r>
            <a:r>
              <a:rPr lang="en-US" sz="3000" b="1" i="1" u="sng" dirty="0">
                <a:solidFill>
                  <a:prstClr val="black"/>
                </a:solidFill>
                <a:latin typeface="Times New Roman" panose="02020603050405020304" pitchFamily="18" charset="0"/>
                <a:cs typeface="Times New Roman" panose="02020603050405020304" pitchFamily="18" charset="0"/>
              </a:rPr>
              <a:t> </a:t>
            </a:r>
            <a:r>
              <a:rPr lang="en-US" sz="3000" b="1" i="1" u="sng" dirty="0" err="1">
                <a:solidFill>
                  <a:prstClr val="black"/>
                </a:solidFill>
                <a:latin typeface="Times New Roman" panose="02020603050405020304" pitchFamily="18" charset="0"/>
                <a:cs typeface="Times New Roman" panose="02020603050405020304" pitchFamily="18" charset="0"/>
              </a:rPr>
              <a:t>trong</a:t>
            </a:r>
            <a:r>
              <a:rPr lang="en-US" sz="3000" b="1" i="1" u="sng" dirty="0">
                <a:solidFill>
                  <a:prstClr val="black"/>
                </a:solidFill>
                <a:latin typeface="Times New Roman" panose="02020603050405020304" pitchFamily="18" charset="0"/>
                <a:cs typeface="Times New Roman" panose="02020603050405020304" pitchFamily="18" charset="0"/>
              </a:rPr>
              <a:t>.</a:t>
            </a:r>
            <a:r>
              <a:rPr lang="en-US" sz="3000" i="1" dirty="0">
                <a:solidFill>
                  <a:prstClr val="black"/>
                </a:solidFill>
                <a:latin typeface="Times New Roman" panose="02020603050405020304" pitchFamily="18" charset="0"/>
                <a:cs typeface="Times New Roman" panose="02020603050405020304" pitchFamily="18" charset="0"/>
              </a:rPr>
              <a:t> </a:t>
            </a:r>
            <a:r>
              <a:rPr lang="en-US" sz="3000" dirty="0">
                <a:solidFill>
                  <a:prstClr val="black"/>
                </a:solidFill>
                <a:latin typeface="Times New Roman" panose="02020603050405020304" pitchFamily="18" charset="0"/>
                <a:cs typeface="Times New Roman" panose="02020603050405020304" pitchFamily="18" charset="0"/>
              </a:rPr>
              <a:t>(</a:t>
            </a:r>
            <a:r>
              <a:rPr lang="en-US" sz="3000" dirty="0" err="1">
                <a:solidFill>
                  <a:prstClr val="black"/>
                </a:solidFill>
                <a:latin typeface="Times New Roman" panose="02020603050405020304" pitchFamily="18" charset="0"/>
                <a:cs typeface="Times New Roman" panose="02020603050405020304" pitchFamily="18" charset="0"/>
              </a:rPr>
              <a:t>Véc-nơ</a:t>
            </a:r>
            <a:r>
              <a:rPr lang="en-US" sz="3000" dirty="0">
                <a:solidFill>
                  <a:prstClr val="black"/>
                </a:solidFill>
                <a:latin typeface="Times New Roman" panose="02020603050405020304" pitchFamily="18" charset="0"/>
                <a:cs typeface="Times New Roman" panose="02020603050405020304" pitchFamily="18" charset="0"/>
              </a:rPr>
              <a:t>)</a:t>
            </a:r>
          </a:p>
        </p:txBody>
      </p:sp>
      <p:sp>
        <p:nvSpPr>
          <p:cNvPr id="10" name="Left Brace 9"/>
          <p:cNvSpPr/>
          <p:nvPr/>
        </p:nvSpPr>
        <p:spPr>
          <a:xfrm rot="16200000">
            <a:off x="5290818" y="-228627"/>
            <a:ext cx="486697" cy="708318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3000">
              <a:solidFill>
                <a:prstClr val="black"/>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917202" y="3826285"/>
            <a:ext cx="3028264" cy="553998"/>
          </a:xfrm>
          <a:prstGeom prst="rect">
            <a:avLst/>
          </a:prstGeom>
          <a:solidFill>
            <a:schemeClr val="accent5">
              <a:lumMod val="20000"/>
              <a:lumOff val="80000"/>
            </a:schemeClr>
          </a:solidFill>
        </p:spPr>
        <p:txBody>
          <a:bodyPr wrap="square" rtlCol="0">
            <a:spAutoFit/>
          </a:bodyPr>
          <a:lstStyle/>
          <a:p>
            <a:pPr algn="ctr"/>
            <a:r>
              <a:rPr lang="en-US" sz="3000" dirty="0" err="1" smtClean="0">
                <a:solidFill>
                  <a:prstClr val="black"/>
                </a:solidFill>
                <a:latin typeface="Times New Roman" panose="02020603050405020304" pitchFamily="18" charset="0"/>
                <a:cs typeface="Times New Roman" panose="02020603050405020304" pitchFamily="18" charset="0"/>
              </a:rPr>
              <a:t>Trạng</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ngữ</a:t>
            </a:r>
            <a:endParaRPr lang="en-US" sz="3000" dirty="0" smtClean="0">
              <a:solidFill>
                <a:prstClr val="black"/>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609970" y="4927100"/>
            <a:ext cx="10976979" cy="1394356"/>
          </a:xfrm>
          <a:prstGeom prst="rect">
            <a:avLst/>
          </a:prstGeom>
          <a:noFill/>
        </p:spPr>
        <p:txBody>
          <a:bodyPr wrap="square" rtlCol="0">
            <a:spAutoFit/>
          </a:bodyPr>
          <a:lstStyle/>
          <a:p>
            <a:pPr algn="just">
              <a:lnSpc>
                <a:spcPct val="150000"/>
              </a:lnSpc>
            </a:pPr>
            <a:r>
              <a:rPr lang="en-US" sz="3000" b="1" dirty="0" err="1" smtClean="0">
                <a:solidFill>
                  <a:prstClr val="black"/>
                </a:solidFill>
                <a:latin typeface="Times New Roman" panose="02020603050405020304" pitchFamily="18" charset="0"/>
                <a:cs typeface="Times New Roman" panose="02020603050405020304" pitchFamily="18" charset="0"/>
              </a:rPr>
              <a:t>Trạng</a:t>
            </a:r>
            <a:r>
              <a:rPr lang="en-US" sz="3000" b="1" dirty="0" smtClean="0">
                <a:solidFill>
                  <a:prstClr val="black"/>
                </a:solidFill>
                <a:latin typeface="Times New Roman" panose="02020603050405020304" pitchFamily="18" charset="0"/>
                <a:cs typeface="Times New Roman" panose="02020603050405020304" pitchFamily="18" charset="0"/>
              </a:rPr>
              <a:t> </a:t>
            </a:r>
            <a:r>
              <a:rPr lang="en-US" sz="3000" b="1" dirty="0" err="1" smtClean="0">
                <a:solidFill>
                  <a:prstClr val="black"/>
                </a:solidFill>
                <a:latin typeface="Times New Roman" panose="02020603050405020304" pitchFamily="18" charset="0"/>
                <a:cs typeface="Times New Roman" panose="02020603050405020304" pitchFamily="18" charset="0"/>
              </a:rPr>
              <a:t>ngữ</a:t>
            </a:r>
            <a:r>
              <a:rPr lang="en-US" sz="3000" b="1" dirty="0" smtClean="0">
                <a:solidFill>
                  <a:prstClr val="black"/>
                </a:solidFill>
                <a:latin typeface="Times New Roman" panose="02020603050405020304" pitchFamily="18" charset="0"/>
                <a:cs typeface="Times New Roman" panose="02020603050405020304" pitchFamily="18" charset="0"/>
              </a:rPr>
              <a:t> </a:t>
            </a:r>
            <a:r>
              <a:rPr lang="en-US" sz="3000" b="1" dirty="0" err="1" smtClean="0">
                <a:solidFill>
                  <a:prstClr val="black"/>
                </a:solidFill>
                <a:latin typeface="Times New Roman" panose="02020603050405020304" pitchFamily="18" charset="0"/>
                <a:cs typeface="Times New Roman" panose="02020603050405020304" pitchFamily="18" charset="0"/>
              </a:rPr>
              <a:t>là</a:t>
            </a:r>
            <a:r>
              <a:rPr lang="en-US" sz="3000" b="1" dirty="0" smtClean="0">
                <a:solidFill>
                  <a:prstClr val="black"/>
                </a:solidFill>
                <a:latin typeface="Times New Roman" panose="02020603050405020304" pitchFamily="18" charset="0"/>
                <a:cs typeface="Times New Roman" panose="02020603050405020304" pitchFamily="18" charset="0"/>
              </a:rPr>
              <a:t> </a:t>
            </a:r>
            <a:r>
              <a:rPr lang="en-US" sz="3000" b="1" dirty="0" err="1" smtClean="0">
                <a:solidFill>
                  <a:prstClr val="black"/>
                </a:solidFill>
                <a:latin typeface="Times New Roman" panose="02020603050405020304" pitchFamily="18" charset="0"/>
                <a:cs typeface="Times New Roman" panose="02020603050405020304" pitchFamily="18" charset="0"/>
              </a:rPr>
              <a:t>cụm</a:t>
            </a:r>
            <a:r>
              <a:rPr lang="en-US" sz="3000" b="1" dirty="0" smtClean="0">
                <a:solidFill>
                  <a:prstClr val="black"/>
                </a:solidFill>
                <a:latin typeface="Times New Roman" panose="02020603050405020304" pitchFamily="18" charset="0"/>
                <a:cs typeface="Times New Roman" panose="02020603050405020304" pitchFamily="18" charset="0"/>
              </a:rPr>
              <a:t> </a:t>
            </a:r>
            <a:r>
              <a:rPr lang="en-US" sz="3000" b="1" dirty="0" err="1" smtClean="0">
                <a:solidFill>
                  <a:prstClr val="black"/>
                </a:solidFill>
                <a:latin typeface="Times New Roman" panose="02020603050405020304" pitchFamily="18" charset="0"/>
                <a:cs typeface="Times New Roman" panose="02020603050405020304" pitchFamily="18" charset="0"/>
              </a:rPr>
              <a:t>chủ</a:t>
            </a:r>
            <a:r>
              <a:rPr lang="en-US" sz="3000" b="1" dirty="0" smtClean="0">
                <a:solidFill>
                  <a:prstClr val="black"/>
                </a:solidFill>
                <a:latin typeface="Times New Roman" panose="02020603050405020304" pitchFamily="18" charset="0"/>
                <a:cs typeface="Times New Roman" panose="02020603050405020304" pitchFamily="18" charset="0"/>
              </a:rPr>
              <a:t> </a:t>
            </a:r>
            <a:r>
              <a:rPr lang="en-US" sz="3000" b="1" dirty="0" err="1" smtClean="0">
                <a:solidFill>
                  <a:prstClr val="black"/>
                </a:solidFill>
                <a:latin typeface="Times New Roman" panose="02020603050405020304" pitchFamily="18" charset="0"/>
                <a:cs typeface="Times New Roman" panose="02020603050405020304" pitchFamily="18" charset="0"/>
              </a:rPr>
              <a:t>vị</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i="1" dirty="0" err="1" smtClean="0">
                <a:solidFill>
                  <a:prstClr val="black"/>
                </a:solidFill>
                <a:latin typeface="Times New Roman" panose="02020603050405020304" pitchFamily="18" charset="0"/>
                <a:cs typeface="Times New Roman" panose="02020603050405020304" pitchFamily="18" charset="0"/>
              </a:rPr>
              <a:t>tàu</a:t>
            </a:r>
            <a:r>
              <a:rPr lang="en-US" sz="3000" i="1" dirty="0" smtClean="0">
                <a:solidFill>
                  <a:prstClr val="black"/>
                </a:solidFill>
                <a:latin typeface="Times New Roman" panose="02020603050405020304" pitchFamily="18" charset="0"/>
                <a:cs typeface="Times New Roman" panose="02020603050405020304" pitchFamily="18" charset="0"/>
              </a:rPr>
              <a:t> </a:t>
            </a:r>
            <a:r>
              <a:rPr lang="en-US" sz="3000" i="1" dirty="0" err="1" smtClean="0">
                <a:solidFill>
                  <a:prstClr val="black"/>
                </a:solidFill>
                <a:latin typeface="Times New Roman" panose="02020603050405020304" pitchFamily="18" charset="0"/>
                <a:cs typeface="Times New Roman" panose="02020603050405020304" pitchFamily="18" charset="0"/>
              </a:rPr>
              <a:t>đang</a:t>
            </a:r>
            <a:r>
              <a:rPr lang="en-US" sz="3000" i="1" dirty="0" smtClean="0">
                <a:solidFill>
                  <a:prstClr val="black"/>
                </a:solidFill>
                <a:latin typeface="Times New Roman" panose="02020603050405020304" pitchFamily="18" charset="0"/>
                <a:cs typeface="Times New Roman" panose="02020603050405020304" pitchFamily="18" charset="0"/>
              </a:rPr>
              <a:t> </a:t>
            </a:r>
            <a:r>
              <a:rPr lang="en-US" sz="3000" i="1" dirty="0" err="1" smtClean="0">
                <a:solidFill>
                  <a:prstClr val="black"/>
                </a:solidFill>
                <a:latin typeface="Times New Roman" panose="02020603050405020304" pitchFamily="18" charset="0"/>
                <a:cs typeface="Times New Roman" panose="02020603050405020304" pitchFamily="18" charset="0"/>
              </a:rPr>
              <a:t>đỗ</a:t>
            </a:r>
            <a:r>
              <a:rPr lang="en-US" sz="3000" i="1" dirty="0" smtClean="0">
                <a:solidFill>
                  <a:prstClr val="black"/>
                </a:solidFill>
                <a:latin typeface="Times New Roman" panose="02020603050405020304" pitchFamily="18" charset="0"/>
                <a:cs typeface="Times New Roman" panose="02020603050405020304" pitchFamily="18" charset="0"/>
              </a:rPr>
              <a:t> ở </a:t>
            </a:r>
            <a:r>
              <a:rPr lang="en-US" sz="3000" i="1" dirty="0" err="1" smtClean="0">
                <a:solidFill>
                  <a:prstClr val="black"/>
                </a:solidFill>
                <a:latin typeface="Times New Roman" panose="02020603050405020304" pitchFamily="18" charset="0"/>
                <a:cs typeface="Times New Roman" panose="02020603050405020304" pitchFamily="18" charset="0"/>
              </a:rPr>
              <a:t>chỗ</a:t>
            </a:r>
            <a:r>
              <a:rPr lang="en-US" sz="3000" i="1" dirty="0" smtClean="0">
                <a:solidFill>
                  <a:prstClr val="black"/>
                </a:solidFill>
                <a:latin typeface="Times New Roman" panose="02020603050405020304" pitchFamily="18" charset="0"/>
                <a:cs typeface="Times New Roman" panose="02020603050405020304" pitchFamily="18" charset="0"/>
              </a:rPr>
              <a:t> </a:t>
            </a:r>
            <a:r>
              <a:rPr lang="en-US" sz="3000" i="1" dirty="0" err="1" smtClean="0">
                <a:solidFill>
                  <a:prstClr val="black"/>
                </a:solidFill>
                <a:latin typeface="Times New Roman" panose="02020603050405020304" pitchFamily="18" charset="0"/>
                <a:cs typeface="Times New Roman" panose="02020603050405020304" pitchFamily="18" charset="0"/>
              </a:rPr>
              <a:t>nước</a:t>
            </a:r>
            <a:r>
              <a:rPr lang="en-US" sz="3000" i="1" dirty="0" smtClean="0">
                <a:solidFill>
                  <a:prstClr val="black"/>
                </a:solidFill>
                <a:latin typeface="Times New Roman" panose="02020603050405020304" pitchFamily="18" charset="0"/>
                <a:cs typeface="Times New Roman" panose="02020603050405020304" pitchFamily="18" charset="0"/>
              </a:rPr>
              <a:t> </a:t>
            </a:r>
            <a:r>
              <a:rPr lang="en-US" sz="3000" i="1" dirty="0" err="1" smtClean="0">
                <a:solidFill>
                  <a:prstClr val="black"/>
                </a:solidFill>
                <a:latin typeface="Times New Roman" panose="02020603050405020304" pitchFamily="18" charset="0"/>
                <a:cs typeface="Times New Roman" panose="02020603050405020304" pitchFamily="18" charset="0"/>
              </a:rPr>
              <a:t>trong</a:t>
            </a:r>
            <a:r>
              <a:rPr lang="en-US" sz="3000" i="1"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được</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nối</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với</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vị</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ngữ</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bằng</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kết</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từ</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i="1" dirty="0" err="1" smtClean="0">
                <a:solidFill>
                  <a:prstClr val="black"/>
                </a:solidFill>
                <a:latin typeface="Times New Roman" panose="02020603050405020304" pitchFamily="18" charset="0"/>
                <a:cs typeface="Times New Roman" panose="02020603050405020304" pitchFamily="18" charset="0"/>
              </a:rPr>
              <a:t>vì</a:t>
            </a:r>
            <a:r>
              <a:rPr lang="en-US" sz="3000" i="1" dirty="0" smtClean="0">
                <a:solidFill>
                  <a:prstClr val="black"/>
                </a:solidFill>
                <a:latin typeface="Times New Roman" panose="02020603050405020304" pitchFamily="18" charset="0"/>
                <a:cs typeface="Times New Roman" panose="02020603050405020304" pitchFamily="18" charset="0"/>
              </a:rPr>
              <a:t> </a:t>
            </a:r>
            <a:r>
              <a:rPr lang="en-US" sz="3000" dirty="0" smtClean="0">
                <a:solidFill>
                  <a:prstClr val="black"/>
                </a:solidFill>
                <a:latin typeface="Times New Roman" panose="02020603050405020304" pitchFamily="18" charset="0"/>
                <a:cs typeface="Times New Roman" panose="02020603050405020304" pitchFamily="18" charset="0"/>
              </a:rPr>
              <a:t>(</a:t>
            </a:r>
            <a:r>
              <a:rPr lang="en-US" sz="3000" dirty="0" err="1" smtClean="0">
                <a:solidFill>
                  <a:prstClr val="black"/>
                </a:solidFill>
                <a:latin typeface="Times New Roman" panose="02020603050405020304" pitchFamily="18" charset="0"/>
                <a:cs typeface="Times New Roman" panose="02020603050405020304" pitchFamily="18" charset="0"/>
              </a:rPr>
              <a:t>chỉ</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nguyên</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nhân</a:t>
            </a:r>
            <a:r>
              <a:rPr lang="en-US" sz="3000" dirty="0" smtClean="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67510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17202" y="640624"/>
            <a:ext cx="4664026" cy="1420188"/>
          </a:xfrm>
          <a:prstGeom prst="rect">
            <a:avLst/>
          </a:prstGeom>
        </p:spPr>
      </p:pic>
      <p:sp>
        <p:nvSpPr>
          <p:cNvPr id="7" name="TextBox 6"/>
          <p:cNvSpPr txBox="1"/>
          <p:nvPr/>
        </p:nvSpPr>
        <p:spPr>
          <a:xfrm>
            <a:off x="696036" y="1585195"/>
            <a:ext cx="11019687" cy="1815882"/>
          </a:xfrm>
          <a:prstGeom prst="rect">
            <a:avLst/>
          </a:prstGeom>
          <a:noFill/>
        </p:spPr>
        <p:txBody>
          <a:bodyPr wrap="square" rtlCol="0">
            <a:spAutoFit/>
          </a:bodyPr>
          <a:lstStyle/>
          <a:p>
            <a:pPr algn="just">
              <a:lnSpc>
                <a:spcPct val="200000"/>
              </a:lnSpc>
            </a:pPr>
            <a:r>
              <a:rPr lang="en-US" sz="2800" dirty="0">
                <a:solidFill>
                  <a:prstClr val="black"/>
                </a:solidFill>
                <a:latin typeface="Times New Roman" panose="02020603050405020304" pitchFamily="18" charset="0"/>
                <a:cs typeface="Times New Roman" panose="02020603050405020304" pitchFamily="18" charset="0"/>
              </a:rPr>
              <a:t>c. </a:t>
            </a:r>
            <a:r>
              <a:rPr lang="en-US" sz="2800" i="1" dirty="0" err="1">
                <a:solidFill>
                  <a:prstClr val="black"/>
                </a:solidFill>
                <a:latin typeface="Times New Roman" panose="02020603050405020304" pitchFamily="18" charset="0"/>
                <a:cs typeface="Times New Roman" panose="02020603050405020304" pitchFamily="18" charset="0"/>
              </a:rPr>
              <a:t>Khi</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ấy</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nhất</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thiết</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hai</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đô</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phải</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dừng</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trận</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đấu</a:t>
            </a:r>
            <a:r>
              <a:rPr lang="en-US" sz="2800" i="1" dirty="0">
                <a:solidFill>
                  <a:prstClr val="black"/>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để</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u="sng" dirty="0" err="1">
                <a:solidFill>
                  <a:prstClr val="black"/>
                </a:solidFill>
                <a:latin typeface="Times New Roman" panose="02020603050405020304" pitchFamily="18" charset="0"/>
                <a:cs typeface="Times New Roman" panose="02020603050405020304" pitchFamily="18" charset="0"/>
              </a:rPr>
              <a:t>cụ</a:t>
            </a:r>
            <a:r>
              <a:rPr lang="en-US" sz="2800" b="1" i="1" u="sng" dirty="0">
                <a:solidFill>
                  <a:prstClr val="black"/>
                </a:solidFill>
                <a:latin typeface="Times New Roman" panose="02020603050405020304" pitchFamily="18" charset="0"/>
                <a:cs typeface="Times New Roman" panose="02020603050405020304" pitchFamily="18" charset="0"/>
              </a:rPr>
              <a:t> </a:t>
            </a:r>
            <a:r>
              <a:rPr lang="en-US" sz="2800" b="1" i="1" dirty="0" smtClean="0">
                <a:solidFill>
                  <a:prstClr val="black"/>
                </a:solidFill>
                <a:latin typeface="Times New Roman" panose="02020603050405020304" pitchFamily="18" charset="0"/>
                <a:cs typeface="Times New Roman" panose="02020603050405020304" pitchFamily="18" charset="0"/>
              </a:rPr>
              <a:t> // </a:t>
            </a:r>
            <a:r>
              <a:rPr lang="en-US" sz="2800" b="1" i="1" u="sng" dirty="0" err="1" smtClean="0">
                <a:solidFill>
                  <a:prstClr val="black"/>
                </a:solidFill>
                <a:latin typeface="Times New Roman" panose="02020603050405020304" pitchFamily="18" charset="0"/>
                <a:cs typeface="Times New Roman" panose="02020603050405020304" pitchFamily="18" charset="0"/>
              </a:rPr>
              <a:t>cầm</a:t>
            </a:r>
            <a:r>
              <a:rPr lang="en-US" sz="2800" b="1" i="1" u="sng" dirty="0" smtClean="0">
                <a:solidFill>
                  <a:prstClr val="black"/>
                </a:solidFill>
                <a:latin typeface="Times New Roman" panose="02020603050405020304" pitchFamily="18" charset="0"/>
                <a:cs typeface="Times New Roman" panose="02020603050405020304" pitchFamily="18" charset="0"/>
              </a:rPr>
              <a:t> </a:t>
            </a:r>
            <a:r>
              <a:rPr lang="en-US" sz="2800" b="1" i="1" u="sng" dirty="0" err="1">
                <a:solidFill>
                  <a:prstClr val="black"/>
                </a:solidFill>
                <a:latin typeface="Times New Roman" panose="02020603050405020304" pitchFamily="18" charset="0"/>
                <a:cs typeface="Times New Roman" panose="02020603050405020304" pitchFamily="18" charset="0"/>
              </a:rPr>
              <a:t>chầu</a:t>
            </a:r>
            <a:r>
              <a:rPr lang="en-US" sz="2800" b="1" i="1" u="sng" dirty="0">
                <a:solidFill>
                  <a:prstClr val="black"/>
                </a:solidFill>
                <a:latin typeface="Times New Roman" panose="02020603050405020304" pitchFamily="18" charset="0"/>
                <a:cs typeface="Times New Roman" panose="02020603050405020304" pitchFamily="18" charset="0"/>
              </a:rPr>
              <a:t> </a:t>
            </a:r>
            <a:r>
              <a:rPr lang="en-US" sz="2800" b="1" i="1" u="sng" dirty="0" err="1">
                <a:solidFill>
                  <a:prstClr val="black"/>
                </a:solidFill>
                <a:latin typeface="Times New Roman" panose="02020603050405020304" pitchFamily="18" charset="0"/>
                <a:cs typeface="Times New Roman" panose="02020603050405020304" pitchFamily="18" charset="0"/>
              </a:rPr>
              <a:t>phân</a:t>
            </a:r>
            <a:r>
              <a:rPr lang="en-US" sz="2800" b="1" i="1" u="sng" dirty="0">
                <a:solidFill>
                  <a:prstClr val="black"/>
                </a:solidFill>
                <a:latin typeface="Times New Roman" panose="02020603050405020304" pitchFamily="18" charset="0"/>
                <a:cs typeface="Times New Roman" panose="02020603050405020304" pitchFamily="18" charset="0"/>
              </a:rPr>
              <a:t> </a:t>
            </a:r>
            <a:r>
              <a:rPr lang="en-US" sz="2800" b="1" i="1" u="sng" dirty="0" err="1">
                <a:solidFill>
                  <a:prstClr val="black"/>
                </a:solidFill>
                <a:latin typeface="Times New Roman" panose="02020603050405020304" pitchFamily="18" charset="0"/>
                <a:cs typeface="Times New Roman" panose="02020603050405020304" pitchFamily="18" charset="0"/>
              </a:rPr>
              <a:t>xử</a:t>
            </a:r>
            <a:r>
              <a:rPr lang="en-US" sz="2800" b="1" i="1" u="sng" dirty="0">
                <a:solidFill>
                  <a:prstClr val="black"/>
                </a:solidFill>
                <a:latin typeface="Times New Roman" panose="02020603050405020304" pitchFamily="18" charset="0"/>
                <a:cs typeface="Times New Roman" panose="02020603050405020304" pitchFamily="18" charset="0"/>
              </a:rPr>
              <a:t> </a:t>
            </a:r>
            <a:r>
              <a:rPr lang="en-US" sz="2800" b="1" i="1" u="sng" dirty="0" err="1">
                <a:solidFill>
                  <a:prstClr val="black"/>
                </a:solidFill>
                <a:latin typeface="Times New Roman" panose="02020603050405020304" pitchFamily="18" charset="0"/>
                <a:cs typeface="Times New Roman" panose="02020603050405020304" pitchFamily="18" charset="0"/>
              </a:rPr>
              <a:t>theo</a:t>
            </a:r>
            <a:r>
              <a:rPr lang="en-US" sz="2800" b="1" i="1" u="sng" dirty="0">
                <a:solidFill>
                  <a:prstClr val="black"/>
                </a:solidFill>
                <a:latin typeface="Times New Roman" panose="02020603050405020304" pitchFamily="18" charset="0"/>
                <a:cs typeface="Times New Roman" panose="02020603050405020304" pitchFamily="18" charset="0"/>
              </a:rPr>
              <a:t> </a:t>
            </a:r>
            <a:r>
              <a:rPr lang="en-US" sz="2800" b="1" i="1" u="sng" dirty="0" err="1">
                <a:solidFill>
                  <a:prstClr val="black"/>
                </a:solidFill>
                <a:latin typeface="Times New Roman" panose="02020603050405020304" pitchFamily="18" charset="0"/>
                <a:cs typeface="Times New Roman" panose="02020603050405020304" pitchFamily="18" charset="0"/>
              </a:rPr>
              <a:t>đúng</a:t>
            </a:r>
            <a:r>
              <a:rPr lang="en-US" sz="2800" b="1" i="1" u="sng" dirty="0">
                <a:solidFill>
                  <a:prstClr val="black"/>
                </a:solidFill>
                <a:latin typeface="Times New Roman" panose="02020603050405020304" pitchFamily="18" charset="0"/>
                <a:cs typeface="Times New Roman" panose="02020603050405020304" pitchFamily="18" charset="0"/>
              </a:rPr>
              <a:t> </a:t>
            </a:r>
            <a:r>
              <a:rPr lang="en-US" sz="2800" b="1" i="1" u="sng" dirty="0" err="1">
                <a:solidFill>
                  <a:prstClr val="black"/>
                </a:solidFill>
                <a:latin typeface="Times New Roman" panose="02020603050405020304" pitchFamily="18" charset="0"/>
                <a:cs typeface="Times New Roman" panose="02020603050405020304" pitchFamily="18" charset="0"/>
              </a:rPr>
              <a:t>luật</a:t>
            </a:r>
            <a:r>
              <a:rPr lang="en-US" sz="2800" b="1" i="1" u="sng" dirty="0">
                <a:solidFill>
                  <a:prstClr val="black"/>
                </a:solidFill>
                <a:latin typeface="Times New Roman" panose="02020603050405020304" pitchFamily="18" charset="0"/>
                <a:cs typeface="Times New Roman" panose="02020603050405020304" pitchFamily="18" charset="0"/>
              </a:rPr>
              <a:t> </a:t>
            </a:r>
            <a:r>
              <a:rPr lang="en-US" sz="2800" b="1" i="1" u="sng" dirty="0" err="1">
                <a:solidFill>
                  <a:prstClr val="black"/>
                </a:solidFill>
                <a:latin typeface="Times New Roman" panose="02020603050405020304" pitchFamily="18" charset="0"/>
                <a:cs typeface="Times New Roman" panose="02020603050405020304" pitchFamily="18" charset="0"/>
              </a:rPr>
              <a:t>lệ</a:t>
            </a:r>
            <a:r>
              <a:rPr lang="en-US" sz="2800" b="1" i="1" u="sng" dirty="0">
                <a:solidFill>
                  <a:prstClr val="black"/>
                </a:solidFill>
                <a:latin typeface="Times New Roman" panose="02020603050405020304" pitchFamily="18" charset="0"/>
                <a:cs typeface="Times New Roman" panose="02020603050405020304" pitchFamily="18" charset="0"/>
              </a:rPr>
              <a:t> </a:t>
            </a:r>
            <a:r>
              <a:rPr lang="en-US" sz="2800" b="1" i="1" u="sng" dirty="0" err="1">
                <a:solidFill>
                  <a:prstClr val="black"/>
                </a:solidFill>
                <a:latin typeface="Times New Roman" panose="02020603050405020304" pitchFamily="18" charset="0"/>
                <a:cs typeface="Times New Roman" panose="02020603050405020304" pitchFamily="18" charset="0"/>
              </a:rPr>
              <a:t>của</a:t>
            </a:r>
            <a:r>
              <a:rPr lang="en-US" sz="2800" b="1" i="1" u="sng" dirty="0">
                <a:solidFill>
                  <a:prstClr val="black"/>
                </a:solidFill>
                <a:latin typeface="Times New Roman" panose="02020603050405020304" pitchFamily="18" charset="0"/>
                <a:cs typeface="Times New Roman" panose="02020603050405020304" pitchFamily="18" charset="0"/>
              </a:rPr>
              <a:t> </a:t>
            </a:r>
            <a:r>
              <a:rPr lang="en-US" sz="2800" b="1" i="1" u="sng" dirty="0" err="1">
                <a:solidFill>
                  <a:prstClr val="black"/>
                </a:solidFill>
                <a:latin typeface="Times New Roman" panose="02020603050405020304" pitchFamily="18" charset="0"/>
                <a:cs typeface="Times New Roman" panose="02020603050405020304" pitchFamily="18" charset="0"/>
              </a:rPr>
              <a:t>vật</a:t>
            </a:r>
            <a:r>
              <a:rPr lang="en-US" sz="2800" b="1" i="1" u="sng" dirty="0">
                <a:solidFill>
                  <a:prstClr val="black"/>
                </a:solidFill>
                <a:latin typeface="Times New Roman" panose="02020603050405020304" pitchFamily="18" charset="0"/>
                <a:cs typeface="Times New Roman" panose="02020603050405020304" pitchFamily="18" charset="0"/>
              </a:rPr>
              <a:t> </a:t>
            </a:r>
            <a:r>
              <a:rPr lang="en-US" sz="2800" b="1" i="1" u="sng" dirty="0" err="1">
                <a:solidFill>
                  <a:prstClr val="black"/>
                </a:solidFill>
                <a:latin typeface="Times New Roman" panose="02020603050405020304" pitchFamily="18" charset="0"/>
                <a:cs typeface="Times New Roman" panose="02020603050405020304" pitchFamily="18" charset="0"/>
              </a:rPr>
              <a:t>dân</a:t>
            </a:r>
            <a:r>
              <a:rPr lang="en-US" sz="2800" b="1" i="1" u="sng" dirty="0">
                <a:solidFill>
                  <a:prstClr val="black"/>
                </a:solidFill>
                <a:latin typeface="Times New Roman" panose="02020603050405020304" pitchFamily="18" charset="0"/>
                <a:cs typeface="Times New Roman" panose="02020603050405020304" pitchFamily="18" charset="0"/>
              </a:rPr>
              <a:t> </a:t>
            </a:r>
            <a:r>
              <a:rPr lang="en-US" sz="2800" b="1" i="1" u="sng" dirty="0" err="1">
                <a:solidFill>
                  <a:prstClr val="black"/>
                </a:solidFill>
                <a:latin typeface="Times New Roman" panose="02020603050405020304" pitchFamily="18" charset="0"/>
                <a:cs typeface="Times New Roman" panose="02020603050405020304" pitchFamily="18" charset="0"/>
              </a:rPr>
              <a:t>tộc</a:t>
            </a:r>
            <a:r>
              <a:rPr lang="en-US" sz="2800" b="1" i="1" u="sng" dirty="0">
                <a:solidFill>
                  <a:prstClr val="black"/>
                </a:solidFill>
                <a:latin typeface="Times New Roman" panose="02020603050405020304" pitchFamily="18" charset="0"/>
                <a:cs typeface="Times New Roman" panose="02020603050405020304" pitchFamily="18" charset="0"/>
              </a:rPr>
              <a:t>.</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a:t>
            </a:r>
            <a:r>
              <a:rPr lang="en-US" sz="2800" dirty="0" err="1">
                <a:solidFill>
                  <a:prstClr val="black"/>
                </a:solidFill>
                <a:latin typeface="Times New Roman" panose="02020603050405020304" pitchFamily="18" charset="0"/>
                <a:cs typeface="Times New Roman" panose="02020603050405020304" pitchFamily="18" charset="0"/>
              </a:rPr>
              <a:t>Phí</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Trường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Giang</a:t>
            </a:r>
            <a:r>
              <a:rPr lang="en-US" sz="2800" dirty="0">
                <a:solidFill>
                  <a:prstClr val="black"/>
                </a:solidFill>
                <a:latin typeface="Times New Roman" panose="02020603050405020304" pitchFamily="18" charset="0"/>
                <a:cs typeface="Times New Roman" panose="02020603050405020304" pitchFamily="18" charset="0"/>
              </a:rPr>
              <a:t>)</a:t>
            </a:r>
          </a:p>
        </p:txBody>
      </p:sp>
      <p:sp>
        <p:nvSpPr>
          <p:cNvPr id="8" name="Left Brace 7"/>
          <p:cNvSpPr/>
          <p:nvPr/>
        </p:nvSpPr>
        <p:spPr>
          <a:xfrm rot="16200000">
            <a:off x="9602711" y="812959"/>
            <a:ext cx="486697" cy="3739329"/>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prstClr val="black"/>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100942" y="4003581"/>
            <a:ext cx="1756350" cy="523220"/>
          </a:xfrm>
          <a:prstGeom prst="rect">
            <a:avLst/>
          </a:prstGeom>
          <a:solidFill>
            <a:schemeClr val="accent5">
              <a:lumMod val="20000"/>
              <a:lumOff val="80000"/>
            </a:schemeClr>
          </a:solidFill>
        </p:spPr>
        <p:txBody>
          <a:bodyPr wrap="square" rtlCol="0">
            <a:spAutoFit/>
          </a:bodyPr>
          <a:lstStyle/>
          <a:p>
            <a:pPr algn="ctr"/>
            <a:r>
              <a:rPr lang="en-US" sz="2800" dirty="0" err="1" smtClean="0">
                <a:solidFill>
                  <a:prstClr val="black"/>
                </a:solidFill>
                <a:latin typeface="Times New Roman" panose="02020603050405020304" pitchFamily="18" charset="0"/>
                <a:cs typeface="Times New Roman" panose="02020603050405020304" pitchFamily="18" charset="0"/>
              </a:rPr>
              <a:t>Trạng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ngữ</a:t>
            </a:r>
            <a:endParaRPr lang="en-US" sz="2800" dirty="0" smtClean="0">
              <a:solidFill>
                <a:prstClr val="black"/>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696036" y="4774010"/>
            <a:ext cx="11019687" cy="1307537"/>
          </a:xfrm>
          <a:prstGeom prst="rect">
            <a:avLst/>
          </a:prstGeom>
          <a:noFill/>
        </p:spPr>
        <p:txBody>
          <a:bodyPr wrap="square" rtlCol="0">
            <a:spAutoFit/>
          </a:bodyPr>
          <a:lstStyle/>
          <a:p>
            <a:pPr algn="just">
              <a:lnSpc>
                <a:spcPct val="150000"/>
              </a:lnSpc>
            </a:pPr>
            <a:r>
              <a:rPr lang="en-US" sz="2800" b="1" dirty="0" err="1" smtClean="0">
                <a:solidFill>
                  <a:prstClr val="black"/>
                </a:solidFill>
                <a:latin typeface="Times New Roman" panose="02020603050405020304" pitchFamily="18" charset="0"/>
                <a:cs typeface="Times New Roman" panose="02020603050405020304" pitchFamily="18" charset="0"/>
              </a:rPr>
              <a:t>Trạng</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ngữ</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là</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cụm</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chủ</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vị</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i="1" dirty="0" err="1" smtClean="0">
                <a:solidFill>
                  <a:prstClr val="black"/>
                </a:solidFill>
                <a:latin typeface="Times New Roman" panose="02020603050405020304" pitchFamily="18" charset="0"/>
                <a:cs typeface="Times New Roman" panose="02020603050405020304" pitchFamily="18" charset="0"/>
              </a:rPr>
              <a:t>cụ</a:t>
            </a:r>
            <a:r>
              <a:rPr lang="en-US" sz="2800" i="1" dirty="0" smtClean="0">
                <a:solidFill>
                  <a:prstClr val="black"/>
                </a:solidFill>
                <a:latin typeface="Times New Roman" panose="02020603050405020304" pitchFamily="18" charset="0"/>
                <a:cs typeface="Times New Roman" panose="02020603050405020304" pitchFamily="18" charset="0"/>
              </a:rPr>
              <a:t> </a:t>
            </a:r>
            <a:r>
              <a:rPr lang="en-US" sz="2800" i="1" dirty="0" err="1" smtClean="0">
                <a:solidFill>
                  <a:prstClr val="black"/>
                </a:solidFill>
                <a:latin typeface="Times New Roman" panose="02020603050405020304" pitchFamily="18" charset="0"/>
                <a:cs typeface="Times New Roman" panose="02020603050405020304" pitchFamily="18" charset="0"/>
              </a:rPr>
              <a:t>cầm</a:t>
            </a:r>
            <a:r>
              <a:rPr lang="en-US" sz="2800" i="1" dirty="0" smtClean="0">
                <a:solidFill>
                  <a:prstClr val="black"/>
                </a:solidFill>
                <a:latin typeface="Times New Roman" panose="02020603050405020304" pitchFamily="18" charset="0"/>
                <a:cs typeface="Times New Roman" panose="02020603050405020304" pitchFamily="18" charset="0"/>
              </a:rPr>
              <a:t> </a:t>
            </a:r>
            <a:r>
              <a:rPr lang="en-US" sz="2800" i="1" dirty="0" err="1" smtClean="0">
                <a:solidFill>
                  <a:prstClr val="black"/>
                </a:solidFill>
                <a:latin typeface="Times New Roman" panose="02020603050405020304" pitchFamily="18" charset="0"/>
                <a:cs typeface="Times New Roman" panose="02020603050405020304" pitchFamily="18" charset="0"/>
              </a:rPr>
              <a:t>chầu</a:t>
            </a:r>
            <a:r>
              <a:rPr lang="en-US" sz="2800" i="1" dirty="0" smtClean="0">
                <a:solidFill>
                  <a:prstClr val="black"/>
                </a:solidFill>
                <a:latin typeface="Times New Roman" panose="02020603050405020304" pitchFamily="18" charset="0"/>
                <a:cs typeface="Times New Roman" panose="02020603050405020304" pitchFamily="18" charset="0"/>
              </a:rPr>
              <a:t> </a:t>
            </a:r>
            <a:r>
              <a:rPr lang="en-US" sz="2800" i="1" dirty="0" err="1" smtClean="0">
                <a:solidFill>
                  <a:prstClr val="black"/>
                </a:solidFill>
                <a:latin typeface="Times New Roman" panose="02020603050405020304" pitchFamily="18" charset="0"/>
                <a:cs typeface="Times New Roman" panose="02020603050405020304" pitchFamily="18" charset="0"/>
              </a:rPr>
              <a:t>phân</a:t>
            </a:r>
            <a:r>
              <a:rPr lang="en-US" sz="2800" i="1" dirty="0" smtClean="0">
                <a:solidFill>
                  <a:prstClr val="black"/>
                </a:solidFill>
                <a:latin typeface="Times New Roman" panose="02020603050405020304" pitchFamily="18" charset="0"/>
                <a:cs typeface="Times New Roman" panose="02020603050405020304" pitchFamily="18" charset="0"/>
              </a:rPr>
              <a:t> </a:t>
            </a:r>
            <a:r>
              <a:rPr lang="en-US" sz="2800" i="1" dirty="0" err="1" smtClean="0">
                <a:solidFill>
                  <a:prstClr val="black"/>
                </a:solidFill>
                <a:latin typeface="Times New Roman" panose="02020603050405020304" pitchFamily="18" charset="0"/>
                <a:cs typeface="Times New Roman" panose="02020603050405020304" pitchFamily="18" charset="0"/>
              </a:rPr>
              <a:t>xử</a:t>
            </a:r>
            <a:r>
              <a:rPr lang="en-US" sz="2800" i="1" dirty="0" smtClean="0">
                <a:solidFill>
                  <a:prstClr val="black"/>
                </a:solidFill>
                <a:latin typeface="Times New Roman" panose="02020603050405020304" pitchFamily="18" charset="0"/>
                <a:cs typeface="Times New Roman" panose="02020603050405020304" pitchFamily="18" charset="0"/>
              </a:rPr>
              <a:t> </a:t>
            </a:r>
            <a:r>
              <a:rPr lang="en-US" sz="2800" i="1" dirty="0" err="1" smtClean="0">
                <a:solidFill>
                  <a:prstClr val="black"/>
                </a:solidFill>
                <a:latin typeface="Times New Roman" panose="02020603050405020304" pitchFamily="18" charset="0"/>
                <a:cs typeface="Times New Roman" panose="02020603050405020304" pitchFamily="18" charset="0"/>
              </a:rPr>
              <a:t>theo</a:t>
            </a:r>
            <a:r>
              <a:rPr lang="en-US" sz="2800" i="1" dirty="0" smtClean="0">
                <a:solidFill>
                  <a:prstClr val="black"/>
                </a:solidFill>
                <a:latin typeface="Times New Roman" panose="02020603050405020304" pitchFamily="18" charset="0"/>
                <a:cs typeface="Times New Roman" panose="02020603050405020304" pitchFamily="18" charset="0"/>
              </a:rPr>
              <a:t> </a:t>
            </a:r>
            <a:r>
              <a:rPr lang="en-US" sz="2800" i="1" dirty="0" err="1" smtClean="0">
                <a:solidFill>
                  <a:prstClr val="black"/>
                </a:solidFill>
                <a:latin typeface="Times New Roman" panose="02020603050405020304" pitchFamily="18" charset="0"/>
                <a:cs typeface="Times New Roman" panose="02020603050405020304" pitchFamily="18" charset="0"/>
              </a:rPr>
              <a:t>đúng</a:t>
            </a:r>
            <a:r>
              <a:rPr lang="en-US" sz="2800" i="1" dirty="0" smtClean="0">
                <a:solidFill>
                  <a:prstClr val="black"/>
                </a:solidFill>
                <a:latin typeface="Times New Roman" panose="02020603050405020304" pitchFamily="18" charset="0"/>
                <a:cs typeface="Times New Roman" panose="02020603050405020304" pitchFamily="18" charset="0"/>
              </a:rPr>
              <a:t> </a:t>
            </a:r>
            <a:r>
              <a:rPr lang="en-US" sz="2800" i="1" dirty="0" err="1" smtClean="0">
                <a:solidFill>
                  <a:prstClr val="black"/>
                </a:solidFill>
                <a:latin typeface="Times New Roman" panose="02020603050405020304" pitchFamily="18" charset="0"/>
                <a:cs typeface="Times New Roman" panose="02020603050405020304" pitchFamily="18" charset="0"/>
              </a:rPr>
              <a:t>luật</a:t>
            </a:r>
            <a:r>
              <a:rPr lang="en-US" sz="2800" i="1" dirty="0" smtClean="0">
                <a:solidFill>
                  <a:prstClr val="black"/>
                </a:solidFill>
                <a:latin typeface="Times New Roman" panose="02020603050405020304" pitchFamily="18" charset="0"/>
                <a:cs typeface="Times New Roman" panose="02020603050405020304" pitchFamily="18" charset="0"/>
              </a:rPr>
              <a:t> </a:t>
            </a:r>
            <a:r>
              <a:rPr lang="en-US" sz="2800" i="1" dirty="0" err="1" smtClean="0">
                <a:solidFill>
                  <a:prstClr val="black"/>
                </a:solidFill>
                <a:latin typeface="Times New Roman" panose="02020603050405020304" pitchFamily="18" charset="0"/>
                <a:cs typeface="Times New Roman" panose="02020603050405020304" pitchFamily="18" charset="0"/>
              </a:rPr>
              <a:t>lệ</a:t>
            </a:r>
            <a:r>
              <a:rPr lang="en-US" sz="2800" i="1" dirty="0" smtClean="0">
                <a:solidFill>
                  <a:prstClr val="black"/>
                </a:solidFill>
                <a:latin typeface="Times New Roman" panose="02020603050405020304" pitchFamily="18" charset="0"/>
                <a:cs typeface="Times New Roman" panose="02020603050405020304" pitchFamily="18" charset="0"/>
              </a:rPr>
              <a:t> </a:t>
            </a:r>
            <a:r>
              <a:rPr lang="en-US" sz="2800" i="1" dirty="0" err="1" smtClean="0">
                <a:solidFill>
                  <a:prstClr val="black"/>
                </a:solidFill>
                <a:latin typeface="Times New Roman" panose="02020603050405020304" pitchFamily="18" charset="0"/>
                <a:cs typeface="Times New Roman" panose="02020603050405020304" pitchFamily="18" charset="0"/>
              </a:rPr>
              <a:t>của</a:t>
            </a:r>
            <a:r>
              <a:rPr lang="en-US" sz="2800" i="1" dirty="0" smtClean="0">
                <a:solidFill>
                  <a:prstClr val="black"/>
                </a:solidFill>
                <a:latin typeface="Times New Roman" panose="02020603050405020304" pitchFamily="18" charset="0"/>
                <a:cs typeface="Times New Roman" panose="02020603050405020304" pitchFamily="18" charset="0"/>
              </a:rPr>
              <a:t> </a:t>
            </a:r>
            <a:r>
              <a:rPr lang="en-US" sz="2800" i="1" dirty="0" err="1" smtClean="0">
                <a:solidFill>
                  <a:prstClr val="black"/>
                </a:solidFill>
                <a:latin typeface="Times New Roman" panose="02020603050405020304" pitchFamily="18" charset="0"/>
                <a:cs typeface="Times New Roman" panose="02020603050405020304" pitchFamily="18" charset="0"/>
              </a:rPr>
              <a:t>vật</a:t>
            </a:r>
            <a:r>
              <a:rPr lang="en-US" sz="2800" i="1" dirty="0" smtClean="0">
                <a:solidFill>
                  <a:prstClr val="black"/>
                </a:solidFill>
                <a:latin typeface="Times New Roman" panose="02020603050405020304" pitchFamily="18" charset="0"/>
                <a:cs typeface="Times New Roman" panose="02020603050405020304" pitchFamily="18" charset="0"/>
              </a:rPr>
              <a:t> </a:t>
            </a:r>
            <a:r>
              <a:rPr lang="en-US" sz="2800" i="1" dirty="0" err="1" smtClean="0">
                <a:solidFill>
                  <a:prstClr val="black"/>
                </a:solidFill>
                <a:latin typeface="Times New Roman" panose="02020603050405020304" pitchFamily="18" charset="0"/>
                <a:cs typeface="Times New Roman" panose="02020603050405020304" pitchFamily="18" charset="0"/>
              </a:rPr>
              <a:t>dân</a:t>
            </a:r>
            <a:r>
              <a:rPr lang="en-US" sz="2800" i="1" dirty="0" smtClean="0">
                <a:solidFill>
                  <a:prstClr val="black"/>
                </a:solidFill>
                <a:latin typeface="Times New Roman" panose="02020603050405020304" pitchFamily="18" charset="0"/>
                <a:cs typeface="Times New Roman" panose="02020603050405020304" pitchFamily="18" charset="0"/>
              </a:rPr>
              <a:t> </a:t>
            </a:r>
            <a:r>
              <a:rPr lang="en-US" sz="2800" i="1" dirty="0" err="1" smtClean="0">
                <a:solidFill>
                  <a:prstClr val="black"/>
                </a:solidFill>
                <a:latin typeface="Times New Roman" panose="02020603050405020304" pitchFamily="18" charset="0"/>
                <a:cs typeface="Times New Roman" panose="02020603050405020304" pitchFamily="18" charset="0"/>
              </a:rPr>
              <a:t>tộc</a:t>
            </a:r>
            <a:r>
              <a:rPr lang="en-US" sz="2800" i="1"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được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nối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với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vị</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ngữ</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bằng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kết</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từ</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i="1" dirty="0" err="1" smtClean="0">
                <a:solidFill>
                  <a:prstClr val="black"/>
                </a:solidFill>
                <a:latin typeface="Times New Roman" panose="02020603050405020304" pitchFamily="18" charset="0"/>
                <a:cs typeface="Times New Roman" panose="02020603050405020304" pitchFamily="18" charset="0"/>
              </a:rPr>
              <a:t>để</a:t>
            </a:r>
            <a:r>
              <a:rPr lang="en-US" sz="2800" i="1" dirty="0" smtClean="0">
                <a:solidFill>
                  <a:prstClr val="black"/>
                </a:solidFill>
                <a:latin typeface="Times New Roman" panose="02020603050405020304" pitchFamily="18" charset="0"/>
                <a:cs typeface="Times New Roman" panose="02020603050405020304" pitchFamily="18" charset="0"/>
              </a:rPr>
              <a:t> </a:t>
            </a:r>
            <a:r>
              <a:rPr lang="en-US" sz="2800" dirty="0" smtClean="0">
                <a:solidFill>
                  <a:prstClr val="black"/>
                </a:solidFill>
                <a:latin typeface="Times New Roman" panose="02020603050405020304" pitchFamily="18" charset="0"/>
                <a:cs typeface="Times New Roman" panose="02020603050405020304" pitchFamily="18" charset="0"/>
              </a:rPr>
              <a:t>(</a:t>
            </a:r>
            <a:r>
              <a:rPr lang="en-US" sz="2800" dirty="0" err="1" smtClean="0">
                <a:solidFill>
                  <a:prstClr val="black"/>
                </a:solidFill>
                <a:latin typeface="Times New Roman" panose="02020603050405020304" pitchFamily="18" charset="0"/>
                <a:cs typeface="Times New Roman" panose="02020603050405020304" pitchFamily="18" charset="0"/>
              </a:rPr>
              <a:t>chỉ</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mục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đích</a:t>
            </a:r>
            <a:r>
              <a:rPr lang="en-US" sz="2800" dirty="0" smtClean="0">
                <a:solidFill>
                  <a:prstClr val="black"/>
                </a:solidFill>
                <a:latin typeface="Times New Roman" panose="02020603050405020304" pitchFamily="18" charset="0"/>
                <a:cs typeface="Times New Roman" panose="02020603050405020304" pitchFamily="18" charset="0"/>
              </a:rPr>
              <a:t>)</a:t>
            </a:r>
          </a:p>
        </p:txBody>
      </p:sp>
      <p:sp>
        <p:nvSpPr>
          <p:cNvPr id="15" name="Left Brace 14"/>
          <p:cNvSpPr/>
          <p:nvPr/>
        </p:nvSpPr>
        <p:spPr>
          <a:xfrm rot="16200000">
            <a:off x="2894867" y="1070842"/>
            <a:ext cx="486697" cy="488436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062389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3" grpId="0" animBg="1"/>
      <p:bldP spid="14" grpId="0"/>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73284" y="1799618"/>
            <a:ext cx="9517629" cy="4546591"/>
            <a:chOff x="1373283" y="1756064"/>
            <a:chExt cx="4303239" cy="4546591"/>
          </a:xfrm>
        </p:grpSpPr>
        <p:grpSp>
          <p:nvGrpSpPr>
            <p:cNvPr id="3" name="组合 2"/>
            <p:cNvGrpSpPr/>
            <p:nvPr/>
          </p:nvGrpSpPr>
          <p:grpSpPr>
            <a:xfrm>
              <a:off x="1373283" y="1763008"/>
              <a:ext cx="4303239" cy="4539647"/>
              <a:chOff x="1300855" y="2170414"/>
              <a:chExt cx="4303239" cy="4539647"/>
            </a:xfrm>
          </p:grpSpPr>
          <p:sp>
            <p:nvSpPr>
              <p:cNvPr id="6" name="圆角矩形 5"/>
              <p:cNvSpPr/>
              <p:nvPr/>
            </p:nvSpPr>
            <p:spPr>
              <a:xfrm>
                <a:off x="1300855" y="2507997"/>
                <a:ext cx="4303239" cy="4202064"/>
              </a:xfrm>
              <a:prstGeom prst="roundRect">
                <a:avLst>
                  <a:gd name="adj" fmla="val 11847"/>
                </a:avLst>
              </a:prstGeom>
              <a:noFill/>
              <a:ln w="9525" cap="flat">
                <a:solidFill>
                  <a:srgbClr val="F9C5B8"/>
                </a:solidFill>
                <a:custDash>
                  <a:ds d="380000" sp="120000"/>
                </a:custDash>
                <a:bevel/>
              </a:ln>
            </p:spPr>
            <p:txBody>
              <a:bodyPr wrap="square" lIns="0" tIns="0" rIns="0" bIns="0" rtlCol="0" anchor="ctr"/>
              <a:lstStyle/>
              <a:p>
                <a:pPr defTabSz="457200">
                  <a:defRPr/>
                </a:pPr>
                <a:endParaRPr sz="910" dirty="0">
                  <a:solidFill>
                    <a:srgbClr val="3E3938"/>
                  </a:solidFill>
                  <a:cs typeface="+mn-ea"/>
                  <a:sym typeface="+mn-lt"/>
                </a:endParaRPr>
              </a:p>
            </p:txBody>
          </p:sp>
          <p:sp>
            <p:nvSpPr>
              <p:cNvPr id="7" name="任意多边形 6"/>
              <p:cNvSpPr/>
              <p:nvPr/>
            </p:nvSpPr>
            <p:spPr>
              <a:xfrm>
                <a:off x="1495151" y="2170414"/>
                <a:ext cx="1585164" cy="517112"/>
              </a:xfrm>
              <a:custGeom>
                <a:avLst/>
                <a:gdLst>
                  <a:gd name="rtl" fmla="*/ 30400 w 2432000"/>
                  <a:gd name="rtt" fmla="*/ 30400 h 359055"/>
                  <a:gd name="rtr" fmla="*/ 2401600 w 2432000"/>
                  <a:gd name="rtb" fmla="*/ 328655 h 359055"/>
                </a:gdLst>
                <a:ahLst/>
                <a:cxnLst/>
                <a:rect l="rtl" t="rtt" r="rtr" b="rtb"/>
                <a:pathLst>
                  <a:path w="2432000" h="359055">
                    <a:moveTo>
                      <a:pt x="179527" y="359055"/>
                    </a:moveTo>
                    <a:lnTo>
                      <a:pt x="2252473" y="359055"/>
                    </a:lnTo>
                    <a:cubicBezTo>
                      <a:pt x="2351622" y="359055"/>
                      <a:pt x="2432000" y="278681"/>
                      <a:pt x="2432000" y="179527"/>
                    </a:cubicBezTo>
                    <a:cubicBezTo>
                      <a:pt x="2432000" y="80375"/>
                      <a:pt x="2351622" y="0"/>
                      <a:pt x="2252473" y="0"/>
                    </a:cubicBezTo>
                    <a:lnTo>
                      <a:pt x="179527" y="0"/>
                    </a:lnTo>
                    <a:cubicBezTo>
                      <a:pt x="80375" y="0"/>
                      <a:pt x="0" y="80375"/>
                      <a:pt x="0" y="179527"/>
                    </a:cubicBezTo>
                    <a:cubicBezTo>
                      <a:pt x="0" y="278681"/>
                      <a:pt x="80375" y="359055"/>
                      <a:pt x="179527" y="359055"/>
                    </a:cubicBezTo>
                    <a:close/>
                  </a:path>
                </a:pathLst>
              </a:custGeom>
              <a:solidFill>
                <a:srgbClr val="F9C5B8"/>
              </a:solidFill>
              <a:ln w="15200" cap="flat">
                <a:solidFill>
                  <a:srgbClr val="E8C4BA"/>
                </a:solidFill>
                <a:bevel/>
              </a:ln>
            </p:spPr>
            <p:txBody>
              <a:bodyPr wrap="square" lIns="36000" tIns="0" rIns="36000" bIns="0" rtlCol="0" anchor="ctr"/>
              <a:lstStyle/>
              <a:p>
                <a:pPr algn="ctr" defTabSz="457200">
                  <a:defRPr/>
                </a:pPr>
                <a:endParaRPr sz="1065" b="1" dirty="0">
                  <a:solidFill>
                    <a:srgbClr val="FFFFFF"/>
                  </a:solidFill>
                  <a:cs typeface="+mn-ea"/>
                  <a:sym typeface="+mn-lt"/>
                </a:endParaRPr>
              </a:p>
            </p:txBody>
          </p:sp>
        </p:grpSp>
        <p:sp>
          <p:nvSpPr>
            <p:cNvPr id="4" name="文本框 3"/>
            <p:cNvSpPr txBox="1"/>
            <p:nvPr/>
          </p:nvSpPr>
          <p:spPr>
            <a:xfrm>
              <a:off x="1751950" y="1756064"/>
              <a:ext cx="1297976" cy="523220"/>
            </a:xfrm>
            <a:prstGeom prst="rect">
              <a:avLst/>
            </a:prstGeom>
            <a:solidFill>
              <a:srgbClr val="F9C5B8"/>
            </a:solidFill>
          </p:spPr>
          <p:txBody>
            <a:bodyPr wrap="square" rtlCol="0">
              <a:spAutoFit/>
              <a:scene3d>
                <a:camera prst="orthographicFront"/>
                <a:lightRig rig="threePt" dir="t"/>
              </a:scene3d>
              <a:sp3d contourW="12700"/>
            </a:bodyPr>
            <a:lstStyle/>
            <a:p>
              <a:pPr algn="ctr" defTabSz="457200">
                <a:defRPr/>
              </a:pPr>
              <a:r>
                <a:rPr lang="en-US" altLang="zh-CN" sz="2800" b="1" dirty="0" smtClean="0">
                  <a:solidFill>
                    <a:prstClr val="white"/>
                  </a:solidFill>
                  <a:latin typeface="Times New Roman" panose="02020603050405020304" pitchFamily="18" charset="0"/>
                  <a:cs typeface="Times New Roman" panose="02020603050405020304" pitchFamily="18" charset="0"/>
                  <a:sym typeface="+mn-lt"/>
                </a:rPr>
                <a:t>BÀI VIẾT MẪU</a:t>
              </a:r>
              <a:endParaRPr lang="zh-CN" altLang="en-US" sz="2800" b="1" dirty="0">
                <a:solidFill>
                  <a:prstClr val="white"/>
                </a:solidFill>
                <a:latin typeface="Times New Roman" panose="02020603050405020304" pitchFamily="18" charset="0"/>
                <a:cs typeface="Times New Roman" panose="02020603050405020304" pitchFamily="18" charset="0"/>
                <a:sym typeface="+mn-lt"/>
              </a:endParaRPr>
            </a:p>
          </p:txBody>
        </p:sp>
        <p:sp>
          <p:nvSpPr>
            <p:cNvPr id="5" name="文本框 4"/>
            <p:cNvSpPr txBox="1"/>
            <p:nvPr/>
          </p:nvSpPr>
          <p:spPr>
            <a:xfrm>
              <a:off x="1467004" y="2331795"/>
              <a:ext cx="4115796" cy="3970318"/>
            </a:xfrm>
            <a:prstGeom prst="rect">
              <a:avLst/>
            </a:prstGeom>
            <a:noFill/>
          </p:spPr>
          <p:txBody>
            <a:bodyPr wrap="square" rtlCol="0">
              <a:spAutoFit/>
              <a:scene3d>
                <a:camera prst="orthographicFront"/>
                <a:lightRig rig="threePt" dir="t"/>
              </a:scene3d>
              <a:sp3d contourW="12700"/>
            </a:bodyPr>
            <a:lstStyle/>
            <a:p>
              <a:pPr algn="just" defTabSz="914674">
                <a:defRPr/>
              </a:pPr>
              <a:r>
                <a:rPr lang="vi-VN" sz="2800" dirty="0">
                  <a:latin typeface="Times New Roman" panose="02020603050405020304" pitchFamily="18" charset="0"/>
                  <a:cs typeface="Times New Roman" panose="02020603050405020304" pitchFamily="18" charset="0"/>
                </a:rPr>
                <a:t>Sau khi đọc văn bản </a:t>
              </a:r>
              <a:r>
                <a:rPr lang="vi-VN" sz="2800" i="1" dirty="0">
                  <a:latin typeface="Times New Roman" panose="02020603050405020304" pitchFamily="18" charset="0"/>
                  <a:cs typeface="Times New Roman" panose="02020603050405020304" pitchFamily="18" charset="0"/>
                </a:rPr>
                <a:t>Ca Huế</a:t>
              </a:r>
              <a:r>
                <a:rPr lang="vi-VN" sz="2800" dirty="0">
                  <a:latin typeface="Times New Roman" panose="02020603050405020304" pitchFamily="18" charset="0"/>
                  <a:cs typeface="Times New Roman" panose="02020603050405020304" pitchFamily="18" charset="0"/>
                </a:rPr>
                <a:t>, em cảm thấy thật thú vị vì được biết thêm về một hình thức âm nhạc truyền thống khai sinh từ mảnh đất cố đô. </a:t>
              </a:r>
              <a:r>
                <a:rPr lang="vi-VN" sz="2800" b="1" i="1" u="sng" dirty="0">
                  <a:solidFill>
                    <a:srgbClr val="FF0000"/>
                  </a:solidFill>
                  <a:latin typeface="Times New Roman" panose="02020603050405020304" pitchFamily="18" charset="0"/>
                  <a:cs typeface="Times New Roman" panose="02020603050405020304" pitchFamily="18" charset="0"/>
                </a:rPr>
                <a:t>Để người đọc hình dung ra một buổi diễn xướng ca Huế</a:t>
              </a:r>
              <a:r>
                <a:rPr lang="vi-VN" sz="2800" dirty="0">
                  <a:latin typeface="Times New Roman" panose="02020603050405020304" pitchFamily="18" charset="0"/>
                  <a:cs typeface="Times New Roman" panose="02020603050405020304" pitchFamily="18" charset="0"/>
                </a:rPr>
                <a:t>, tác giả đã mô tả một cách ngắn gọn nhưng cũng không kém phần sinh động về không gian biểu diễn cũng như </a:t>
              </a:r>
              <a:r>
                <a:rPr lang="vi-VN" sz="2800" dirty="0" smtClean="0">
                  <a:latin typeface="Times New Roman" panose="02020603050405020304" pitchFamily="18" charset="0"/>
                  <a:cs typeface="Times New Roman" panose="02020603050405020304" pitchFamily="18" charset="0"/>
                </a:rPr>
                <a:t>thành </a:t>
              </a:r>
              <a:r>
                <a:rPr lang="vi-VN" sz="2800" dirty="0">
                  <a:latin typeface="Times New Roman" panose="02020603050405020304" pitchFamily="18" charset="0"/>
                  <a:cs typeface="Times New Roman" panose="02020603050405020304" pitchFamily="18" charset="0"/>
                </a:rPr>
                <a:t>phần ban nhạc và các loại nhạc cụ. Thông qua những dòng văn ấy, em mong muốn được tìm hiểu nhiều hơn về loại hình âm nhạc truyền thống không chỉ đẹp về giai điệu mà còn độc đáo về lối trình diễn này.</a:t>
              </a:r>
              <a:endParaRPr lang="zh-CN" altLang="en-US" sz="2800" dirty="0">
                <a:latin typeface="Times New Roman" panose="02020603050405020304" pitchFamily="18" charset="0"/>
                <a:cs typeface="Times New Roman" panose="02020603050405020304" pitchFamily="18" charset="0"/>
                <a:sym typeface="+mn-lt"/>
              </a:endParaRPr>
            </a:p>
          </p:txBody>
        </p:sp>
      </p:grpSp>
      <p:pic>
        <p:nvPicPr>
          <p:cNvPr id="26" name="Picture 25"/>
          <p:cNvPicPr>
            <a:picLocks noChangeAspect="1"/>
          </p:cNvPicPr>
          <p:nvPr/>
        </p:nvPicPr>
        <p:blipFill>
          <a:blip r:embed="rId3"/>
          <a:stretch>
            <a:fillRect/>
          </a:stretch>
        </p:blipFill>
        <p:spPr>
          <a:xfrm>
            <a:off x="-258695" y="363227"/>
            <a:ext cx="4938980" cy="1503911"/>
          </a:xfrm>
          <a:prstGeom prst="rect">
            <a:avLst/>
          </a:prstGeom>
        </p:spPr>
      </p:pic>
    </p:spTree>
    <p:extLst>
      <p:ext uri="{BB962C8B-B14F-4D97-AF65-F5344CB8AC3E}">
        <p14:creationId xmlns:p14="http://schemas.microsoft.com/office/powerpoint/2010/main" val="3759081886"/>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399273" y="6740433"/>
            <a:ext cx="1800669" cy="123143"/>
          </a:xfrm>
          <a:prstGeom prst="rect">
            <a:avLst/>
          </a:prstGeom>
          <a:noFill/>
        </p:spPr>
        <p:txBody>
          <a:bodyPr wrap="square" rtlCol="0">
            <a:spAutoFit/>
          </a:bodyPr>
          <a:lstStyle/>
          <a:p>
            <a:pPr defTabSz="914674">
              <a:lnSpc>
                <a:spcPct val="200000"/>
              </a:lnSpc>
              <a:defRPr/>
            </a:pPr>
            <a:r>
              <a:rPr lang="en-US" altLang="zh-CN" sz="100" kern="0" dirty="0">
                <a:solidFill>
                  <a:prstClr val="white"/>
                </a:solidFill>
              </a:rPr>
              <a:t>PPT</a:t>
            </a:r>
            <a:r>
              <a:rPr lang="zh-CN" altLang="en-US" sz="100" kern="0" dirty="0">
                <a:solidFill>
                  <a:prstClr val="white"/>
                </a:solidFill>
              </a:rPr>
              <a:t>template </a:t>
            </a:r>
            <a:r>
              <a:rPr lang="en-US" altLang="zh-CN" sz="100" kern="0" dirty="0">
                <a:solidFill>
                  <a:prstClr val="white"/>
                </a:solidFill>
              </a:rPr>
              <a:t>http://www.1ppt.com/moban/</a:t>
            </a:r>
            <a:r>
              <a:rPr lang="zh-CN" altLang="en-US" sz="100" kern="0" dirty="0">
                <a:solidFill>
                  <a:prstClr val="white"/>
                </a:solidFill>
              </a:rPr>
              <a:t> </a:t>
            </a:r>
            <a:endParaRPr lang="en-US" altLang="zh-CN" sz="100" kern="0" dirty="0">
              <a:solidFill>
                <a:prstClr val="white"/>
              </a:solidFill>
            </a:endParaRPr>
          </a:p>
        </p:txBody>
      </p:sp>
      <p:grpSp>
        <p:nvGrpSpPr>
          <p:cNvPr id="5" name="淘宝网chenying0907出品 141"/>
          <p:cNvGrpSpPr/>
          <p:nvPr/>
        </p:nvGrpSpPr>
        <p:grpSpPr>
          <a:xfrm>
            <a:off x="3867140" y="3426346"/>
            <a:ext cx="4488880" cy="3431654"/>
            <a:chOff x="3835980" y="2519218"/>
            <a:chExt cx="4520040" cy="4338782"/>
          </a:xfrm>
        </p:grpSpPr>
        <p:sp>
          <p:nvSpPr>
            <p:cNvPr id="6" name="淘宝网chenying0907出品 136"/>
            <p:cNvSpPr/>
            <p:nvPr/>
          </p:nvSpPr>
          <p:spPr>
            <a:xfrm>
              <a:off x="3835980" y="3603009"/>
              <a:ext cx="4520040" cy="1711121"/>
            </a:xfrm>
            <a:prstGeom prst="rect">
              <a:avLst/>
            </a:prstGeom>
            <a:noFill/>
            <a:ln>
              <a:solidFill>
                <a:schemeClr val="accent2">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 name="图片 13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87268" y="2519218"/>
              <a:ext cx="3504182" cy="4338782"/>
            </a:xfrm>
            <a:prstGeom prst="rect">
              <a:avLst/>
            </a:prstGeom>
          </p:spPr>
        </p:pic>
        <p:sp>
          <p:nvSpPr>
            <p:cNvPr id="8" name="淘宝网chenying0907出品 130"/>
            <p:cNvSpPr txBox="1"/>
            <p:nvPr/>
          </p:nvSpPr>
          <p:spPr>
            <a:xfrm>
              <a:off x="4195667" y="3693395"/>
              <a:ext cx="3800667" cy="1569660"/>
            </a:xfrm>
            <a:prstGeom prst="rect">
              <a:avLst/>
            </a:prstGeom>
            <a:solidFill>
              <a:schemeClr val="accent6">
                <a:lumMod val="20000"/>
                <a:lumOff val="80000"/>
                <a:alpha val="85000"/>
              </a:schemeClr>
            </a:solidFill>
            <a:ln>
              <a:solidFill>
                <a:schemeClr val="accent2">
                  <a:lumMod val="20000"/>
                  <a:lumOff val="80000"/>
                </a:schemeClr>
              </a:solidFill>
            </a:ln>
          </p:spPr>
          <p:txBody>
            <a:bodyPr wrap="square" rtlCol="0" anchor="ctr">
              <a:spAutoFit/>
            </a:bodyPr>
            <a:lstStyle/>
            <a:p>
              <a:pPr algn="ctr">
                <a:lnSpc>
                  <a:spcPct val="150000"/>
                </a:lnSpc>
              </a:pPr>
              <a:endParaRPr lang="en-US" altLang="zh-CN" sz="3200" b="1" kern="2000" smtClean="0">
                <a:solidFill>
                  <a:prstClr val="white"/>
                </a:solidFill>
                <a:latin typeface="Times New Roman" pitchFamily="18" charset="0"/>
                <a:cs typeface="Times New Roman" pitchFamily="18" charset="0"/>
              </a:endParaRPr>
            </a:p>
            <a:p>
              <a:pPr algn="ctr">
                <a:lnSpc>
                  <a:spcPct val="150000"/>
                </a:lnSpc>
              </a:pPr>
              <a:endParaRPr lang="zh-CN" altLang="en-US" sz="3200" b="1" kern="2000" dirty="0">
                <a:solidFill>
                  <a:prstClr val="white"/>
                </a:solidFill>
                <a:latin typeface="Times New Roman" pitchFamily="18" charset="0"/>
                <a:cs typeface="Times New Roman" pitchFamily="18" charset="0"/>
              </a:endParaRPr>
            </a:p>
          </p:txBody>
        </p:sp>
      </p:grpSp>
      <p:sp>
        <p:nvSpPr>
          <p:cNvPr id="9" name="空心弧 92"/>
          <p:cNvSpPr/>
          <p:nvPr/>
        </p:nvSpPr>
        <p:spPr>
          <a:xfrm rot="10800000" flipV="1">
            <a:off x="3077842" y="2718404"/>
            <a:ext cx="6059435" cy="6059434"/>
          </a:xfrm>
          <a:prstGeom prst="blockArc">
            <a:avLst>
              <a:gd name="adj1" fmla="val 10800000"/>
              <a:gd name="adj2" fmla="val 21578430"/>
              <a:gd name="adj3" fmla="val 116"/>
            </a:avLst>
          </a:prstGeom>
          <a:solidFill>
            <a:schemeClr val="bg2">
              <a:lumMod val="75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nvGrpSpPr>
          <p:cNvPr id="10" name="淘宝网chenying0907出品 2"/>
          <p:cNvGrpSpPr/>
          <p:nvPr/>
        </p:nvGrpSpPr>
        <p:grpSpPr>
          <a:xfrm>
            <a:off x="3487724" y="3440466"/>
            <a:ext cx="707943" cy="707942"/>
            <a:chOff x="3476166" y="2403230"/>
            <a:chExt cx="707942" cy="707942"/>
          </a:xfrm>
        </p:grpSpPr>
        <p:sp>
          <p:nvSpPr>
            <p:cNvPr id="11" name="淘宝网chenying0907出品 105"/>
            <p:cNvSpPr/>
            <p:nvPr/>
          </p:nvSpPr>
          <p:spPr>
            <a:xfrm flipV="1">
              <a:off x="3476166" y="2403230"/>
              <a:ext cx="707942" cy="707942"/>
            </a:xfrm>
            <a:prstGeom prst="ellipse">
              <a:avLst/>
            </a:prstGeom>
            <a:solidFill>
              <a:srgbClr val="D99594"/>
            </a:solidFill>
            <a:ln w="25400">
              <a:solidFill>
                <a:schemeClr val="bg1"/>
              </a:solidFill>
            </a:ln>
            <a:effectLst>
              <a:outerShdw blurRad="25400" sx="110000" sy="1100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prstClr val="white"/>
                </a:solidFill>
              </a:endParaRPr>
            </a:p>
          </p:txBody>
        </p:sp>
        <p:sp>
          <p:nvSpPr>
            <p:cNvPr id="12" name="淘宝网chenying0907出品 136"/>
            <p:cNvSpPr>
              <a:spLocks noEditPoints="1"/>
            </p:cNvSpPr>
            <p:nvPr/>
          </p:nvSpPr>
          <p:spPr bwMode="auto">
            <a:xfrm>
              <a:off x="3619385" y="2597206"/>
              <a:ext cx="421502" cy="355858"/>
            </a:xfrm>
            <a:custGeom>
              <a:avLst/>
              <a:gdLst>
                <a:gd name="T0" fmla="*/ 190 w 206"/>
                <a:gd name="T1" fmla="*/ 0 h 174"/>
                <a:gd name="T2" fmla="*/ 15 w 206"/>
                <a:gd name="T3" fmla="*/ 0 h 174"/>
                <a:gd name="T4" fmla="*/ 0 w 206"/>
                <a:gd name="T5" fmla="*/ 15 h 174"/>
                <a:gd name="T6" fmla="*/ 0 w 206"/>
                <a:gd name="T7" fmla="*/ 113 h 174"/>
                <a:gd name="T8" fmla="*/ 0 w 206"/>
                <a:gd name="T9" fmla="*/ 121 h 174"/>
                <a:gd name="T10" fmla="*/ 0 w 206"/>
                <a:gd name="T11" fmla="*/ 131 h 174"/>
                <a:gd name="T12" fmla="*/ 15 w 206"/>
                <a:gd name="T13" fmla="*/ 147 h 174"/>
                <a:gd name="T14" fmla="*/ 84 w 206"/>
                <a:gd name="T15" fmla="*/ 147 h 174"/>
                <a:gd name="T16" fmla="*/ 82 w 206"/>
                <a:gd name="T17" fmla="*/ 164 h 174"/>
                <a:gd name="T18" fmla="*/ 70 w 206"/>
                <a:gd name="T19" fmla="*/ 164 h 174"/>
                <a:gd name="T20" fmla="*/ 64 w 206"/>
                <a:gd name="T21" fmla="*/ 169 h 174"/>
                <a:gd name="T22" fmla="*/ 70 w 206"/>
                <a:gd name="T23" fmla="*/ 174 h 174"/>
                <a:gd name="T24" fmla="*/ 136 w 206"/>
                <a:gd name="T25" fmla="*/ 174 h 174"/>
                <a:gd name="T26" fmla="*/ 141 w 206"/>
                <a:gd name="T27" fmla="*/ 169 h 174"/>
                <a:gd name="T28" fmla="*/ 136 w 206"/>
                <a:gd name="T29" fmla="*/ 164 h 174"/>
                <a:gd name="T30" fmla="*/ 124 w 206"/>
                <a:gd name="T31" fmla="*/ 164 h 174"/>
                <a:gd name="T32" fmla="*/ 121 w 206"/>
                <a:gd name="T33" fmla="*/ 147 h 174"/>
                <a:gd name="T34" fmla="*/ 190 w 206"/>
                <a:gd name="T35" fmla="*/ 147 h 174"/>
                <a:gd name="T36" fmla="*/ 206 w 206"/>
                <a:gd name="T37" fmla="*/ 131 h 174"/>
                <a:gd name="T38" fmla="*/ 206 w 206"/>
                <a:gd name="T39" fmla="*/ 121 h 174"/>
                <a:gd name="T40" fmla="*/ 206 w 206"/>
                <a:gd name="T41" fmla="*/ 113 h 174"/>
                <a:gd name="T42" fmla="*/ 206 w 206"/>
                <a:gd name="T43" fmla="*/ 15 h 174"/>
                <a:gd name="T44" fmla="*/ 190 w 206"/>
                <a:gd name="T45" fmla="*/ 0 h 174"/>
                <a:gd name="T46" fmla="*/ 198 w 206"/>
                <a:gd name="T47" fmla="*/ 131 h 174"/>
                <a:gd name="T48" fmla="*/ 190 w 206"/>
                <a:gd name="T49" fmla="*/ 139 h 174"/>
                <a:gd name="T50" fmla="*/ 15 w 206"/>
                <a:gd name="T51" fmla="*/ 139 h 174"/>
                <a:gd name="T52" fmla="*/ 8 w 206"/>
                <a:gd name="T53" fmla="*/ 131 h 174"/>
                <a:gd name="T54" fmla="*/ 8 w 206"/>
                <a:gd name="T55" fmla="*/ 121 h 174"/>
                <a:gd name="T56" fmla="*/ 198 w 206"/>
                <a:gd name="T57" fmla="*/ 121 h 174"/>
                <a:gd name="T58" fmla="*/ 198 w 206"/>
                <a:gd name="T59" fmla="*/ 131 h 174"/>
                <a:gd name="T60" fmla="*/ 8 w 206"/>
                <a:gd name="T61" fmla="*/ 113 h 174"/>
                <a:gd name="T62" fmla="*/ 8 w 206"/>
                <a:gd name="T63" fmla="*/ 15 h 174"/>
                <a:gd name="T64" fmla="*/ 15 w 206"/>
                <a:gd name="T65" fmla="*/ 8 h 174"/>
                <a:gd name="T66" fmla="*/ 190 w 206"/>
                <a:gd name="T67" fmla="*/ 8 h 174"/>
                <a:gd name="T68" fmla="*/ 198 w 206"/>
                <a:gd name="T69" fmla="*/ 15 h 174"/>
                <a:gd name="T70" fmla="*/ 198 w 206"/>
                <a:gd name="T71" fmla="*/ 113 h 174"/>
                <a:gd name="T72" fmla="*/ 8 w 206"/>
                <a:gd name="T73" fmla="*/ 11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6" h="174">
                  <a:moveTo>
                    <a:pt x="190" y="0"/>
                  </a:moveTo>
                  <a:cubicBezTo>
                    <a:pt x="15" y="0"/>
                    <a:pt x="15" y="0"/>
                    <a:pt x="15" y="0"/>
                  </a:cubicBezTo>
                  <a:cubicBezTo>
                    <a:pt x="7" y="0"/>
                    <a:pt x="0" y="7"/>
                    <a:pt x="0" y="15"/>
                  </a:cubicBezTo>
                  <a:cubicBezTo>
                    <a:pt x="0" y="113"/>
                    <a:pt x="0" y="113"/>
                    <a:pt x="0" y="113"/>
                  </a:cubicBezTo>
                  <a:cubicBezTo>
                    <a:pt x="0" y="121"/>
                    <a:pt x="0" y="121"/>
                    <a:pt x="0" y="121"/>
                  </a:cubicBezTo>
                  <a:cubicBezTo>
                    <a:pt x="0" y="131"/>
                    <a:pt x="0" y="131"/>
                    <a:pt x="0" y="131"/>
                  </a:cubicBezTo>
                  <a:cubicBezTo>
                    <a:pt x="0" y="140"/>
                    <a:pt x="7" y="147"/>
                    <a:pt x="15" y="147"/>
                  </a:cubicBezTo>
                  <a:cubicBezTo>
                    <a:pt x="84" y="147"/>
                    <a:pt x="84" y="147"/>
                    <a:pt x="84" y="147"/>
                  </a:cubicBezTo>
                  <a:cubicBezTo>
                    <a:pt x="84" y="152"/>
                    <a:pt x="84" y="159"/>
                    <a:pt x="82" y="164"/>
                  </a:cubicBezTo>
                  <a:cubicBezTo>
                    <a:pt x="70" y="164"/>
                    <a:pt x="70" y="164"/>
                    <a:pt x="70" y="164"/>
                  </a:cubicBezTo>
                  <a:cubicBezTo>
                    <a:pt x="67" y="164"/>
                    <a:pt x="64" y="166"/>
                    <a:pt x="64" y="169"/>
                  </a:cubicBezTo>
                  <a:cubicBezTo>
                    <a:pt x="64" y="172"/>
                    <a:pt x="67" y="174"/>
                    <a:pt x="70" y="174"/>
                  </a:cubicBezTo>
                  <a:cubicBezTo>
                    <a:pt x="136" y="174"/>
                    <a:pt x="136" y="174"/>
                    <a:pt x="136" y="174"/>
                  </a:cubicBezTo>
                  <a:cubicBezTo>
                    <a:pt x="139" y="174"/>
                    <a:pt x="141" y="172"/>
                    <a:pt x="141" y="169"/>
                  </a:cubicBezTo>
                  <a:cubicBezTo>
                    <a:pt x="141" y="166"/>
                    <a:pt x="139" y="164"/>
                    <a:pt x="136" y="164"/>
                  </a:cubicBezTo>
                  <a:cubicBezTo>
                    <a:pt x="124" y="164"/>
                    <a:pt x="124" y="164"/>
                    <a:pt x="124" y="164"/>
                  </a:cubicBezTo>
                  <a:cubicBezTo>
                    <a:pt x="122" y="159"/>
                    <a:pt x="121" y="152"/>
                    <a:pt x="121" y="147"/>
                  </a:cubicBezTo>
                  <a:cubicBezTo>
                    <a:pt x="190" y="147"/>
                    <a:pt x="190" y="147"/>
                    <a:pt x="190" y="147"/>
                  </a:cubicBezTo>
                  <a:cubicBezTo>
                    <a:pt x="199" y="147"/>
                    <a:pt x="206" y="140"/>
                    <a:pt x="206" y="131"/>
                  </a:cubicBezTo>
                  <a:cubicBezTo>
                    <a:pt x="206" y="121"/>
                    <a:pt x="206" y="121"/>
                    <a:pt x="206" y="121"/>
                  </a:cubicBezTo>
                  <a:cubicBezTo>
                    <a:pt x="206" y="113"/>
                    <a:pt x="206" y="113"/>
                    <a:pt x="206" y="113"/>
                  </a:cubicBezTo>
                  <a:cubicBezTo>
                    <a:pt x="206" y="15"/>
                    <a:pt x="206" y="15"/>
                    <a:pt x="206" y="15"/>
                  </a:cubicBezTo>
                  <a:cubicBezTo>
                    <a:pt x="206" y="7"/>
                    <a:pt x="199" y="0"/>
                    <a:pt x="190" y="0"/>
                  </a:cubicBezTo>
                  <a:close/>
                  <a:moveTo>
                    <a:pt x="198" y="131"/>
                  </a:moveTo>
                  <a:cubicBezTo>
                    <a:pt x="198" y="135"/>
                    <a:pt x="195" y="139"/>
                    <a:pt x="190" y="139"/>
                  </a:cubicBezTo>
                  <a:cubicBezTo>
                    <a:pt x="15" y="139"/>
                    <a:pt x="15" y="139"/>
                    <a:pt x="15" y="139"/>
                  </a:cubicBezTo>
                  <a:cubicBezTo>
                    <a:pt x="11" y="139"/>
                    <a:pt x="8" y="135"/>
                    <a:pt x="8" y="131"/>
                  </a:cubicBezTo>
                  <a:cubicBezTo>
                    <a:pt x="8" y="121"/>
                    <a:pt x="8" y="121"/>
                    <a:pt x="8" y="121"/>
                  </a:cubicBezTo>
                  <a:cubicBezTo>
                    <a:pt x="198" y="121"/>
                    <a:pt x="198" y="121"/>
                    <a:pt x="198" y="121"/>
                  </a:cubicBezTo>
                  <a:lnTo>
                    <a:pt x="198" y="131"/>
                  </a:lnTo>
                  <a:close/>
                  <a:moveTo>
                    <a:pt x="8" y="113"/>
                  </a:moveTo>
                  <a:cubicBezTo>
                    <a:pt x="8" y="15"/>
                    <a:pt x="8" y="15"/>
                    <a:pt x="8" y="15"/>
                  </a:cubicBezTo>
                  <a:cubicBezTo>
                    <a:pt x="8" y="11"/>
                    <a:pt x="11" y="8"/>
                    <a:pt x="15" y="8"/>
                  </a:cubicBezTo>
                  <a:cubicBezTo>
                    <a:pt x="190" y="8"/>
                    <a:pt x="190" y="8"/>
                    <a:pt x="190" y="8"/>
                  </a:cubicBezTo>
                  <a:cubicBezTo>
                    <a:pt x="195" y="8"/>
                    <a:pt x="198" y="11"/>
                    <a:pt x="198" y="15"/>
                  </a:cubicBezTo>
                  <a:cubicBezTo>
                    <a:pt x="198" y="113"/>
                    <a:pt x="198" y="113"/>
                    <a:pt x="198" y="113"/>
                  </a:cubicBezTo>
                  <a:lnTo>
                    <a:pt x="8" y="1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13" name="淘宝网chenying0907出品 1"/>
          <p:cNvGrpSpPr/>
          <p:nvPr/>
        </p:nvGrpSpPr>
        <p:grpSpPr>
          <a:xfrm>
            <a:off x="2723872" y="5406033"/>
            <a:ext cx="707943" cy="707942"/>
            <a:chOff x="2712312" y="4368799"/>
            <a:chExt cx="707942" cy="707942"/>
          </a:xfrm>
        </p:grpSpPr>
        <p:sp>
          <p:nvSpPr>
            <p:cNvPr id="14" name="淘宝网chenying0907出品 98"/>
            <p:cNvSpPr/>
            <p:nvPr/>
          </p:nvSpPr>
          <p:spPr>
            <a:xfrm flipV="1">
              <a:off x="2712312" y="4368799"/>
              <a:ext cx="707942" cy="707942"/>
            </a:xfrm>
            <a:prstGeom prst="ellipse">
              <a:avLst/>
            </a:prstGeom>
            <a:solidFill>
              <a:srgbClr val="D99594"/>
            </a:solidFill>
            <a:ln w="25400">
              <a:solidFill>
                <a:schemeClr val="bg1"/>
              </a:solidFill>
            </a:ln>
            <a:effectLst>
              <a:outerShdw blurRad="25400" sx="110000" sy="1100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prstClr val="white"/>
                </a:solidFill>
              </a:endParaRPr>
            </a:p>
          </p:txBody>
        </p:sp>
        <p:sp>
          <p:nvSpPr>
            <p:cNvPr id="15" name="淘宝网chenying0907出品 88"/>
            <p:cNvSpPr>
              <a:spLocks noEditPoints="1"/>
            </p:cNvSpPr>
            <p:nvPr/>
          </p:nvSpPr>
          <p:spPr bwMode="auto">
            <a:xfrm>
              <a:off x="2896119" y="4608726"/>
              <a:ext cx="397750" cy="281706"/>
            </a:xfrm>
            <a:custGeom>
              <a:avLst/>
              <a:gdLst>
                <a:gd name="T0" fmla="*/ 110 w 210"/>
                <a:gd name="T1" fmla="*/ 149 h 149"/>
                <a:gd name="T2" fmla="*/ 110 w 210"/>
                <a:gd name="T3" fmla="*/ 149 h 149"/>
                <a:gd name="T4" fmla="*/ 33 w 210"/>
                <a:gd name="T5" fmla="*/ 147 h 149"/>
                <a:gd name="T6" fmla="*/ 3 w 210"/>
                <a:gd name="T7" fmla="*/ 117 h 149"/>
                <a:gd name="T8" fmla="*/ 3 w 210"/>
                <a:gd name="T9" fmla="*/ 33 h 149"/>
                <a:gd name="T10" fmla="*/ 33 w 210"/>
                <a:gd name="T11" fmla="*/ 3 h 149"/>
                <a:gd name="T12" fmla="*/ 176 w 210"/>
                <a:gd name="T13" fmla="*/ 3 h 149"/>
                <a:gd name="T14" fmla="*/ 207 w 210"/>
                <a:gd name="T15" fmla="*/ 33 h 149"/>
                <a:gd name="T16" fmla="*/ 207 w 210"/>
                <a:gd name="T17" fmla="*/ 117 h 149"/>
                <a:gd name="T18" fmla="*/ 176 w 210"/>
                <a:gd name="T19" fmla="*/ 147 h 149"/>
                <a:gd name="T20" fmla="*/ 110 w 210"/>
                <a:gd name="T21" fmla="*/ 149 h 149"/>
                <a:gd name="T22" fmla="*/ 104 w 210"/>
                <a:gd name="T23" fmla="*/ 8 h 149"/>
                <a:gd name="T24" fmla="*/ 33 w 210"/>
                <a:gd name="T25" fmla="*/ 11 h 149"/>
                <a:gd name="T26" fmla="*/ 11 w 210"/>
                <a:gd name="T27" fmla="*/ 33 h 149"/>
                <a:gd name="T28" fmla="*/ 11 w 210"/>
                <a:gd name="T29" fmla="*/ 116 h 149"/>
                <a:gd name="T30" fmla="*/ 33 w 210"/>
                <a:gd name="T31" fmla="*/ 139 h 149"/>
                <a:gd name="T32" fmla="*/ 110 w 210"/>
                <a:gd name="T33" fmla="*/ 141 h 149"/>
                <a:gd name="T34" fmla="*/ 176 w 210"/>
                <a:gd name="T35" fmla="*/ 139 h 149"/>
                <a:gd name="T36" fmla="*/ 199 w 210"/>
                <a:gd name="T37" fmla="*/ 116 h 149"/>
                <a:gd name="T38" fmla="*/ 199 w 210"/>
                <a:gd name="T39" fmla="*/ 33 h 149"/>
                <a:gd name="T40" fmla="*/ 176 w 210"/>
                <a:gd name="T41" fmla="*/ 11 h 149"/>
                <a:gd name="T42" fmla="*/ 104 w 210"/>
                <a:gd name="T43" fmla="*/ 8 h 149"/>
                <a:gd name="T44" fmla="*/ 84 w 210"/>
                <a:gd name="T45" fmla="*/ 46 h 149"/>
                <a:gd name="T46" fmla="*/ 84 w 210"/>
                <a:gd name="T47" fmla="*/ 101 h 149"/>
                <a:gd name="T48" fmla="*/ 137 w 210"/>
                <a:gd name="T49" fmla="*/ 74 h 149"/>
                <a:gd name="T50" fmla="*/ 84 w 210"/>
                <a:gd name="T51" fmla="*/ 4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0" h="149">
                  <a:moveTo>
                    <a:pt x="110" y="149"/>
                  </a:moveTo>
                  <a:cubicBezTo>
                    <a:pt x="110" y="149"/>
                    <a:pt x="110" y="149"/>
                    <a:pt x="110" y="149"/>
                  </a:cubicBezTo>
                  <a:cubicBezTo>
                    <a:pt x="86" y="149"/>
                    <a:pt x="60" y="149"/>
                    <a:pt x="33" y="147"/>
                  </a:cubicBezTo>
                  <a:cubicBezTo>
                    <a:pt x="17" y="146"/>
                    <a:pt x="5" y="134"/>
                    <a:pt x="3" y="117"/>
                  </a:cubicBezTo>
                  <a:cubicBezTo>
                    <a:pt x="0" y="89"/>
                    <a:pt x="0" y="60"/>
                    <a:pt x="3" y="33"/>
                  </a:cubicBezTo>
                  <a:cubicBezTo>
                    <a:pt x="5" y="16"/>
                    <a:pt x="17" y="4"/>
                    <a:pt x="33" y="3"/>
                  </a:cubicBezTo>
                  <a:cubicBezTo>
                    <a:pt x="80" y="0"/>
                    <a:pt x="128" y="0"/>
                    <a:pt x="176" y="3"/>
                  </a:cubicBezTo>
                  <a:cubicBezTo>
                    <a:pt x="193" y="4"/>
                    <a:pt x="205" y="16"/>
                    <a:pt x="207" y="33"/>
                  </a:cubicBezTo>
                  <a:cubicBezTo>
                    <a:pt x="210" y="60"/>
                    <a:pt x="210" y="88"/>
                    <a:pt x="207" y="117"/>
                  </a:cubicBezTo>
                  <a:cubicBezTo>
                    <a:pt x="205" y="134"/>
                    <a:pt x="193" y="146"/>
                    <a:pt x="176" y="147"/>
                  </a:cubicBezTo>
                  <a:cubicBezTo>
                    <a:pt x="156" y="149"/>
                    <a:pt x="133" y="149"/>
                    <a:pt x="110" y="149"/>
                  </a:cubicBezTo>
                  <a:close/>
                  <a:moveTo>
                    <a:pt x="104" y="8"/>
                  </a:moveTo>
                  <a:cubicBezTo>
                    <a:pt x="81" y="8"/>
                    <a:pt x="57" y="9"/>
                    <a:pt x="33" y="11"/>
                  </a:cubicBezTo>
                  <a:cubicBezTo>
                    <a:pt x="21" y="11"/>
                    <a:pt x="12" y="21"/>
                    <a:pt x="11" y="33"/>
                  </a:cubicBezTo>
                  <a:cubicBezTo>
                    <a:pt x="8" y="61"/>
                    <a:pt x="8" y="89"/>
                    <a:pt x="11" y="116"/>
                  </a:cubicBezTo>
                  <a:cubicBezTo>
                    <a:pt x="12" y="129"/>
                    <a:pt x="21" y="138"/>
                    <a:pt x="33" y="139"/>
                  </a:cubicBezTo>
                  <a:cubicBezTo>
                    <a:pt x="60" y="141"/>
                    <a:pt x="86" y="141"/>
                    <a:pt x="110" y="141"/>
                  </a:cubicBezTo>
                  <a:cubicBezTo>
                    <a:pt x="133" y="141"/>
                    <a:pt x="155" y="141"/>
                    <a:pt x="176" y="139"/>
                  </a:cubicBezTo>
                  <a:cubicBezTo>
                    <a:pt x="188" y="138"/>
                    <a:pt x="197" y="129"/>
                    <a:pt x="199" y="116"/>
                  </a:cubicBezTo>
                  <a:cubicBezTo>
                    <a:pt x="202" y="88"/>
                    <a:pt x="202" y="60"/>
                    <a:pt x="199" y="33"/>
                  </a:cubicBezTo>
                  <a:cubicBezTo>
                    <a:pt x="197" y="20"/>
                    <a:pt x="188" y="11"/>
                    <a:pt x="176" y="11"/>
                  </a:cubicBezTo>
                  <a:cubicBezTo>
                    <a:pt x="152" y="9"/>
                    <a:pt x="128" y="8"/>
                    <a:pt x="104" y="8"/>
                  </a:cubicBezTo>
                  <a:close/>
                  <a:moveTo>
                    <a:pt x="84" y="46"/>
                  </a:moveTo>
                  <a:cubicBezTo>
                    <a:pt x="84" y="101"/>
                    <a:pt x="84" y="101"/>
                    <a:pt x="84" y="101"/>
                  </a:cubicBezTo>
                  <a:cubicBezTo>
                    <a:pt x="137" y="74"/>
                    <a:pt x="137" y="74"/>
                    <a:pt x="137" y="74"/>
                  </a:cubicBezTo>
                  <a:lnTo>
                    <a:pt x="84" y="4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16" name="淘宝网chenying0907出品 4"/>
          <p:cNvGrpSpPr/>
          <p:nvPr/>
        </p:nvGrpSpPr>
        <p:grpSpPr>
          <a:xfrm>
            <a:off x="8019454" y="3440466"/>
            <a:ext cx="707943" cy="707942"/>
            <a:chOff x="8007893" y="2403230"/>
            <a:chExt cx="707942" cy="707942"/>
          </a:xfrm>
        </p:grpSpPr>
        <p:sp>
          <p:nvSpPr>
            <p:cNvPr id="17" name="淘宝网chenying0907出品 119"/>
            <p:cNvSpPr/>
            <p:nvPr/>
          </p:nvSpPr>
          <p:spPr>
            <a:xfrm flipV="1">
              <a:off x="8007893" y="2403230"/>
              <a:ext cx="707942" cy="707942"/>
            </a:xfrm>
            <a:prstGeom prst="ellipse">
              <a:avLst/>
            </a:prstGeom>
            <a:solidFill>
              <a:srgbClr val="D99594"/>
            </a:solidFill>
            <a:ln w="25400">
              <a:solidFill>
                <a:schemeClr val="bg1"/>
              </a:solidFill>
            </a:ln>
            <a:effectLst>
              <a:outerShdw blurRad="25400" sx="110000" sy="1100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prstClr val="white"/>
                </a:solidFill>
              </a:endParaRPr>
            </a:p>
          </p:txBody>
        </p:sp>
        <p:sp>
          <p:nvSpPr>
            <p:cNvPr id="18" name="淘宝网chenying0907出品 101"/>
            <p:cNvSpPr>
              <a:spLocks noEditPoints="1"/>
            </p:cNvSpPr>
            <p:nvPr/>
          </p:nvSpPr>
          <p:spPr bwMode="auto">
            <a:xfrm>
              <a:off x="8206603" y="2577318"/>
              <a:ext cx="310520" cy="372944"/>
            </a:xfrm>
            <a:custGeom>
              <a:avLst/>
              <a:gdLst>
                <a:gd name="T0" fmla="*/ 115 w 164"/>
                <a:gd name="T1" fmla="*/ 115 h 197"/>
                <a:gd name="T2" fmla="*/ 108 w 164"/>
                <a:gd name="T3" fmla="*/ 112 h 197"/>
                <a:gd name="T4" fmla="*/ 99 w 164"/>
                <a:gd name="T5" fmla="*/ 110 h 197"/>
                <a:gd name="T6" fmla="*/ 97 w 164"/>
                <a:gd name="T7" fmla="*/ 110 h 197"/>
                <a:gd name="T8" fmla="*/ 93 w 164"/>
                <a:gd name="T9" fmla="*/ 109 h 197"/>
                <a:gd name="T10" fmla="*/ 93 w 164"/>
                <a:gd name="T11" fmla="*/ 109 h 197"/>
                <a:gd name="T12" fmla="*/ 87 w 164"/>
                <a:gd name="T13" fmla="*/ 108 h 197"/>
                <a:gd name="T14" fmla="*/ 75 w 164"/>
                <a:gd name="T15" fmla="*/ 108 h 197"/>
                <a:gd name="T16" fmla="*/ 73 w 164"/>
                <a:gd name="T17" fmla="*/ 109 h 197"/>
                <a:gd name="T18" fmla="*/ 69 w 164"/>
                <a:gd name="T19" fmla="*/ 109 h 197"/>
                <a:gd name="T20" fmla="*/ 64 w 164"/>
                <a:gd name="T21" fmla="*/ 110 h 197"/>
                <a:gd name="T22" fmla="*/ 55 w 164"/>
                <a:gd name="T23" fmla="*/ 112 h 197"/>
                <a:gd name="T24" fmla="*/ 47 w 164"/>
                <a:gd name="T25" fmla="*/ 116 h 197"/>
                <a:gd name="T26" fmla="*/ 46 w 164"/>
                <a:gd name="T27" fmla="*/ 116 h 197"/>
                <a:gd name="T28" fmla="*/ 0 w 164"/>
                <a:gd name="T29" fmla="*/ 192 h 197"/>
                <a:gd name="T30" fmla="*/ 163 w 164"/>
                <a:gd name="T31" fmla="*/ 197 h 197"/>
                <a:gd name="T32" fmla="*/ 164 w 164"/>
                <a:gd name="T33" fmla="*/ 190 h 197"/>
                <a:gd name="T34" fmla="*/ 8 w 164"/>
                <a:gd name="T35" fmla="*/ 189 h 197"/>
                <a:gd name="T36" fmla="*/ 51 w 164"/>
                <a:gd name="T37" fmla="*/ 123 h 197"/>
                <a:gd name="T38" fmla="*/ 57 w 164"/>
                <a:gd name="T39" fmla="*/ 120 h 197"/>
                <a:gd name="T40" fmla="*/ 61 w 164"/>
                <a:gd name="T41" fmla="*/ 119 h 197"/>
                <a:gd name="T42" fmla="*/ 68 w 164"/>
                <a:gd name="T43" fmla="*/ 117 h 197"/>
                <a:gd name="T44" fmla="*/ 70 w 164"/>
                <a:gd name="T45" fmla="*/ 117 h 197"/>
                <a:gd name="T46" fmla="*/ 76 w 164"/>
                <a:gd name="T47" fmla="*/ 116 h 197"/>
                <a:gd name="T48" fmla="*/ 89 w 164"/>
                <a:gd name="T49" fmla="*/ 116 h 197"/>
                <a:gd name="T50" fmla="*/ 92 w 164"/>
                <a:gd name="T51" fmla="*/ 117 h 197"/>
                <a:gd name="T52" fmla="*/ 96 w 164"/>
                <a:gd name="T53" fmla="*/ 117 h 197"/>
                <a:gd name="T54" fmla="*/ 102 w 164"/>
                <a:gd name="T55" fmla="*/ 119 h 197"/>
                <a:gd name="T56" fmla="*/ 109 w 164"/>
                <a:gd name="T57" fmla="*/ 121 h 197"/>
                <a:gd name="T58" fmla="*/ 112 w 164"/>
                <a:gd name="T59" fmla="*/ 123 h 197"/>
                <a:gd name="T60" fmla="*/ 8 w 164"/>
                <a:gd name="T61" fmla="*/ 189 h 197"/>
                <a:gd name="T62" fmla="*/ 64 w 164"/>
                <a:gd name="T63" fmla="*/ 99 h 197"/>
                <a:gd name="T64" fmla="*/ 66 w 164"/>
                <a:gd name="T65" fmla="*/ 100 h 197"/>
                <a:gd name="T66" fmla="*/ 82 w 164"/>
                <a:gd name="T67" fmla="*/ 102 h 197"/>
                <a:gd name="T68" fmla="*/ 89 w 164"/>
                <a:gd name="T69" fmla="*/ 101 h 197"/>
                <a:gd name="T70" fmla="*/ 92 w 164"/>
                <a:gd name="T71" fmla="*/ 101 h 197"/>
                <a:gd name="T72" fmla="*/ 95 w 164"/>
                <a:gd name="T73" fmla="*/ 100 h 197"/>
                <a:gd name="T74" fmla="*/ 98 w 164"/>
                <a:gd name="T75" fmla="*/ 99 h 197"/>
                <a:gd name="T76" fmla="*/ 102 w 164"/>
                <a:gd name="T77" fmla="*/ 98 h 197"/>
                <a:gd name="T78" fmla="*/ 103 w 164"/>
                <a:gd name="T79" fmla="*/ 97 h 197"/>
                <a:gd name="T80" fmla="*/ 107 w 164"/>
                <a:gd name="T81" fmla="*/ 95 h 197"/>
                <a:gd name="T82" fmla="*/ 112 w 164"/>
                <a:gd name="T83" fmla="*/ 92 h 197"/>
                <a:gd name="T84" fmla="*/ 133 w 164"/>
                <a:gd name="T85" fmla="*/ 51 h 197"/>
                <a:gd name="T86" fmla="*/ 82 w 164"/>
                <a:gd name="T87" fmla="*/ 0 h 197"/>
                <a:gd name="T88" fmla="*/ 31 w 164"/>
                <a:gd name="T89" fmla="*/ 48 h 197"/>
                <a:gd name="T90" fmla="*/ 62 w 164"/>
                <a:gd name="T91" fmla="*/ 98 h 197"/>
                <a:gd name="T92" fmla="*/ 39 w 164"/>
                <a:gd name="T93" fmla="*/ 48 h 197"/>
                <a:gd name="T94" fmla="*/ 125 w 164"/>
                <a:gd name="T95" fmla="*/ 51 h 197"/>
                <a:gd name="T96" fmla="*/ 109 w 164"/>
                <a:gd name="T97" fmla="*/ 84 h 197"/>
                <a:gd name="T98" fmla="*/ 106 w 164"/>
                <a:gd name="T99" fmla="*/ 87 h 197"/>
                <a:gd name="T100" fmla="*/ 102 w 164"/>
                <a:gd name="T101" fmla="*/ 89 h 197"/>
                <a:gd name="T102" fmla="*/ 98 w 164"/>
                <a:gd name="T103" fmla="*/ 91 h 197"/>
                <a:gd name="T104" fmla="*/ 95 w 164"/>
                <a:gd name="T105" fmla="*/ 92 h 197"/>
                <a:gd name="T106" fmla="*/ 93 w 164"/>
                <a:gd name="T107" fmla="*/ 92 h 197"/>
                <a:gd name="T108" fmla="*/ 90 w 164"/>
                <a:gd name="T109" fmla="*/ 93 h 197"/>
                <a:gd name="T110" fmla="*/ 87 w 164"/>
                <a:gd name="T111" fmla="*/ 94 h 197"/>
                <a:gd name="T112" fmla="*/ 82 w 164"/>
                <a:gd name="T113" fmla="*/ 94 h 197"/>
                <a:gd name="T114" fmla="*/ 82 w 164"/>
                <a:gd name="T115" fmla="*/ 94 h 197"/>
                <a:gd name="T116" fmla="*/ 68 w 164"/>
                <a:gd name="T117" fmla="*/ 92 h 197"/>
                <a:gd name="T118" fmla="*/ 65 w 164"/>
                <a:gd name="T119" fmla="*/ 91 h 197"/>
                <a:gd name="T120" fmla="*/ 39 w 164"/>
                <a:gd name="T121" fmla="*/ 4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197">
                  <a:moveTo>
                    <a:pt x="116" y="116"/>
                  </a:moveTo>
                  <a:cubicBezTo>
                    <a:pt x="115" y="115"/>
                    <a:pt x="115" y="115"/>
                    <a:pt x="115" y="115"/>
                  </a:cubicBezTo>
                  <a:cubicBezTo>
                    <a:pt x="114" y="115"/>
                    <a:pt x="113" y="114"/>
                    <a:pt x="112" y="114"/>
                  </a:cubicBezTo>
                  <a:cubicBezTo>
                    <a:pt x="110" y="113"/>
                    <a:pt x="109" y="113"/>
                    <a:pt x="108" y="112"/>
                  </a:cubicBezTo>
                  <a:cubicBezTo>
                    <a:pt x="106" y="112"/>
                    <a:pt x="105" y="112"/>
                    <a:pt x="104" y="111"/>
                  </a:cubicBezTo>
                  <a:cubicBezTo>
                    <a:pt x="103" y="111"/>
                    <a:pt x="101" y="110"/>
                    <a:pt x="99" y="110"/>
                  </a:cubicBezTo>
                  <a:cubicBezTo>
                    <a:pt x="98" y="110"/>
                    <a:pt x="98" y="110"/>
                    <a:pt x="97" y="110"/>
                  </a:cubicBezTo>
                  <a:cubicBezTo>
                    <a:pt x="97" y="110"/>
                    <a:pt x="97" y="110"/>
                    <a:pt x="97" y="110"/>
                  </a:cubicBezTo>
                  <a:cubicBezTo>
                    <a:pt x="96" y="109"/>
                    <a:pt x="95" y="109"/>
                    <a:pt x="94" y="109"/>
                  </a:cubicBezTo>
                  <a:cubicBezTo>
                    <a:pt x="93" y="109"/>
                    <a:pt x="93" y="109"/>
                    <a:pt x="93" y="109"/>
                  </a:cubicBezTo>
                  <a:cubicBezTo>
                    <a:pt x="93" y="109"/>
                    <a:pt x="93" y="109"/>
                    <a:pt x="93" y="109"/>
                  </a:cubicBezTo>
                  <a:cubicBezTo>
                    <a:pt x="93" y="109"/>
                    <a:pt x="93" y="109"/>
                    <a:pt x="93" y="109"/>
                  </a:cubicBezTo>
                  <a:cubicBezTo>
                    <a:pt x="92" y="109"/>
                    <a:pt x="91" y="109"/>
                    <a:pt x="90" y="109"/>
                  </a:cubicBezTo>
                  <a:cubicBezTo>
                    <a:pt x="87" y="108"/>
                    <a:pt x="87" y="108"/>
                    <a:pt x="87" y="108"/>
                  </a:cubicBezTo>
                  <a:cubicBezTo>
                    <a:pt x="83" y="108"/>
                    <a:pt x="79" y="108"/>
                    <a:pt x="76" y="108"/>
                  </a:cubicBezTo>
                  <a:cubicBezTo>
                    <a:pt x="75" y="108"/>
                    <a:pt x="75" y="108"/>
                    <a:pt x="75" y="108"/>
                  </a:cubicBezTo>
                  <a:cubicBezTo>
                    <a:pt x="74" y="108"/>
                    <a:pt x="74" y="108"/>
                    <a:pt x="74" y="108"/>
                  </a:cubicBezTo>
                  <a:cubicBezTo>
                    <a:pt x="73" y="109"/>
                    <a:pt x="73" y="109"/>
                    <a:pt x="73" y="109"/>
                  </a:cubicBezTo>
                  <a:cubicBezTo>
                    <a:pt x="72" y="109"/>
                    <a:pt x="70" y="109"/>
                    <a:pt x="69" y="109"/>
                  </a:cubicBezTo>
                  <a:cubicBezTo>
                    <a:pt x="69" y="109"/>
                    <a:pt x="69" y="109"/>
                    <a:pt x="69" y="109"/>
                  </a:cubicBezTo>
                  <a:cubicBezTo>
                    <a:pt x="68" y="109"/>
                    <a:pt x="67" y="109"/>
                    <a:pt x="67" y="109"/>
                  </a:cubicBezTo>
                  <a:cubicBezTo>
                    <a:pt x="66" y="110"/>
                    <a:pt x="65" y="110"/>
                    <a:pt x="64" y="110"/>
                  </a:cubicBezTo>
                  <a:cubicBezTo>
                    <a:pt x="62" y="110"/>
                    <a:pt x="61" y="111"/>
                    <a:pt x="59" y="111"/>
                  </a:cubicBezTo>
                  <a:cubicBezTo>
                    <a:pt x="58" y="112"/>
                    <a:pt x="56" y="112"/>
                    <a:pt x="55" y="112"/>
                  </a:cubicBezTo>
                  <a:cubicBezTo>
                    <a:pt x="54" y="113"/>
                    <a:pt x="54" y="113"/>
                    <a:pt x="54" y="113"/>
                  </a:cubicBezTo>
                  <a:cubicBezTo>
                    <a:pt x="52" y="114"/>
                    <a:pt x="49" y="115"/>
                    <a:pt x="47" y="116"/>
                  </a:cubicBezTo>
                  <a:cubicBezTo>
                    <a:pt x="46" y="116"/>
                    <a:pt x="46" y="116"/>
                    <a:pt x="46" y="116"/>
                  </a:cubicBezTo>
                  <a:cubicBezTo>
                    <a:pt x="46" y="116"/>
                    <a:pt x="46" y="116"/>
                    <a:pt x="46" y="116"/>
                  </a:cubicBezTo>
                  <a:cubicBezTo>
                    <a:pt x="18" y="130"/>
                    <a:pt x="0" y="159"/>
                    <a:pt x="0" y="190"/>
                  </a:cubicBezTo>
                  <a:cubicBezTo>
                    <a:pt x="0" y="191"/>
                    <a:pt x="0" y="191"/>
                    <a:pt x="0" y="192"/>
                  </a:cubicBezTo>
                  <a:cubicBezTo>
                    <a:pt x="0" y="197"/>
                    <a:pt x="0" y="197"/>
                    <a:pt x="0" y="197"/>
                  </a:cubicBezTo>
                  <a:cubicBezTo>
                    <a:pt x="163" y="197"/>
                    <a:pt x="163" y="197"/>
                    <a:pt x="163" y="197"/>
                  </a:cubicBezTo>
                  <a:cubicBezTo>
                    <a:pt x="163" y="192"/>
                    <a:pt x="163" y="192"/>
                    <a:pt x="163" y="192"/>
                  </a:cubicBezTo>
                  <a:cubicBezTo>
                    <a:pt x="163" y="191"/>
                    <a:pt x="164" y="191"/>
                    <a:pt x="164" y="190"/>
                  </a:cubicBezTo>
                  <a:cubicBezTo>
                    <a:pt x="164" y="158"/>
                    <a:pt x="145" y="129"/>
                    <a:pt x="116" y="116"/>
                  </a:cubicBezTo>
                  <a:close/>
                  <a:moveTo>
                    <a:pt x="8" y="189"/>
                  </a:moveTo>
                  <a:cubicBezTo>
                    <a:pt x="8" y="161"/>
                    <a:pt x="25" y="135"/>
                    <a:pt x="50" y="123"/>
                  </a:cubicBezTo>
                  <a:cubicBezTo>
                    <a:pt x="51" y="123"/>
                    <a:pt x="51" y="123"/>
                    <a:pt x="51" y="123"/>
                  </a:cubicBezTo>
                  <a:cubicBezTo>
                    <a:pt x="51" y="123"/>
                    <a:pt x="51" y="123"/>
                    <a:pt x="51" y="123"/>
                  </a:cubicBezTo>
                  <a:cubicBezTo>
                    <a:pt x="53" y="122"/>
                    <a:pt x="55" y="121"/>
                    <a:pt x="57" y="120"/>
                  </a:cubicBezTo>
                  <a:cubicBezTo>
                    <a:pt x="58" y="120"/>
                    <a:pt x="58" y="120"/>
                    <a:pt x="58" y="120"/>
                  </a:cubicBezTo>
                  <a:cubicBezTo>
                    <a:pt x="59" y="120"/>
                    <a:pt x="60" y="119"/>
                    <a:pt x="61" y="119"/>
                  </a:cubicBezTo>
                  <a:cubicBezTo>
                    <a:pt x="63" y="119"/>
                    <a:pt x="64" y="118"/>
                    <a:pt x="66" y="118"/>
                  </a:cubicBezTo>
                  <a:cubicBezTo>
                    <a:pt x="66" y="118"/>
                    <a:pt x="67" y="117"/>
                    <a:pt x="68" y="117"/>
                  </a:cubicBezTo>
                  <a:cubicBezTo>
                    <a:pt x="69" y="117"/>
                    <a:pt x="69" y="117"/>
                    <a:pt x="70" y="117"/>
                  </a:cubicBezTo>
                  <a:cubicBezTo>
                    <a:pt x="70" y="117"/>
                    <a:pt x="70" y="117"/>
                    <a:pt x="70" y="117"/>
                  </a:cubicBezTo>
                  <a:cubicBezTo>
                    <a:pt x="71" y="117"/>
                    <a:pt x="73" y="117"/>
                    <a:pt x="74" y="116"/>
                  </a:cubicBezTo>
                  <a:cubicBezTo>
                    <a:pt x="76" y="116"/>
                    <a:pt x="76" y="116"/>
                    <a:pt x="76" y="116"/>
                  </a:cubicBezTo>
                  <a:cubicBezTo>
                    <a:pt x="80" y="116"/>
                    <a:pt x="83" y="116"/>
                    <a:pt x="87" y="116"/>
                  </a:cubicBezTo>
                  <a:cubicBezTo>
                    <a:pt x="89" y="116"/>
                    <a:pt x="89" y="116"/>
                    <a:pt x="89" y="116"/>
                  </a:cubicBezTo>
                  <a:cubicBezTo>
                    <a:pt x="90" y="117"/>
                    <a:pt x="91" y="117"/>
                    <a:pt x="91" y="117"/>
                  </a:cubicBezTo>
                  <a:cubicBezTo>
                    <a:pt x="92" y="117"/>
                    <a:pt x="92" y="117"/>
                    <a:pt x="92" y="117"/>
                  </a:cubicBezTo>
                  <a:cubicBezTo>
                    <a:pt x="93" y="117"/>
                    <a:pt x="94" y="117"/>
                    <a:pt x="95" y="117"/>
                  </a:cubicBezTo>
                  <a:cubicBezTo>
                    <a:pt x="96" y="117"/>
                    <a:pt x="96" y="117"/>
                    <a:pt x="96" y="117"/>
                  </a:cubicBezTo>
                  <a:cubicBezTo>
                    <a:pt x="96" y="118"/>
                    <a:pt x="97" y="118"/>
                    <a:pt x="97" y="118"/>
                  </a:cubicBezTo>
                  <a:cubicBezTo>
                    <a:pt x="99" y="118"/>
                    <a:pt x="100" y="119"/>
                    <a:pt x="102" y="119"/>
                  </a:cubicBezTo>
                  <a:cubicBezTo>
                    <a:pt x="103" y="119"/>
                    <a:pt x="104" y="120"/>
                    <a:pt x="105" y="120"/>
                  </a:cubicBezTo>
                  <a:cubicBezTo>
                    <a:pt x="106" y="120"/>
                    <a:pt x="107" y="121"/>
                    <a:pt x="109" y="121"/>
                  </a:cubicBezTo>
                  <a:cubicBezTo>
                    <a:pt x="110" y="122"/>
                    <a:pt x="111" y="122"/>
                    <a:pt x="112" y="123"/>
                  </a:cubicBezTo>
                  <a:cubicBezTo>
                    <a:pt x="112" y="123"/>
                    <a:pt x="112" y="123"/>
                    <a:pt x="112" y="123"/>
                  </a:cubicBezTo>
                  <a:cubicBezTo>
                    <a:pt x="138" y="135"/>
                    <a:pt x="155" y="161"/>
                    <a:pt x="156" y="189"/>
                  </a:cubicBezTo>
                  <a:lnTo>
                    <a:pt x="8" y="189"/>
                  </a:lnTo>
                  <a:close/>
                  <a:moveTo>
                    <a:pt x="62" y="98"/>
                  </a:moveTo>
                  <a:cubicBezTo>
                    <a:pt x="62" y="98"/>
                    <a:pt x="63" y="98"/>
                    <a:pt x="64" y="99"/>
                  </a:cubicBezTo>
                  <a:cubicBezTo>
                    <a:pt x="65" y="99"/>
                    <a:pt x="65" y="99"/>
                    <a:pt x="65" y="99"/>
                  </a:cubicBezTo>
                  <a:cubicBezTo>
                    <a:pt x="65" y="99"/>
                    <a:pt x="66" y="100"/>
                    <a:pt x="66" y="100"/>
                  </a:cubicBezTo>
                  <a:cubicBezTo>
                    <a:pt x="71" y="101"/>
                    <a:pt x="76" y="102"/>
                    <a:pt x="81" y="102"/>
                  </a:cubicBezTo>
                  <a:cubicBezTo>
                    <a:pt x="82" y="102"/>
                    <a:pt x="82" y="102"/>
                    <a:pt x="82" y="102"/>
                  </a:cubicBezTo>
                  <a:cubicBezTo>
                    <a:pt x="83" y="102"/>
                    <a:pt x="85" y="102"/>
                    <a:pt x="87" y="102"/>
                  </a:cubicBezTo>
                  <a:cubicBezTo>
                    <a:pt x="87" y="102"/>
                    <a:pt x="88" y="102"/>
                    <a:pt x="89" y="101"/>
                  </a:cubicBezTo>
                  <a:cubicBezTo>
                    <a:pt x="90" y="101"/>
                    <a:pt x="90" y="101"/>
                    <a:pt x="90" y="101"/>
                  </a:cubicBezTo>
                  <a:cubicBezTo>
                    <a:pt x="91" y="101"/>
                    <a:pt x="91" y="101"/>
                    <a:pt x="92" y="101"/>
                  </a:cubicBezTo>
                  <a:cubicBezTo>
                    <a:pt x="92" y="101"/>
                    <a:pt x="93" y="101"/>
                    <a:pt x="93" y="101"/>
                  </a:cubicBezTo>
                  <a:cubicBezTo>
                    <a:pt x="95" y="100"/>
                    <a:pt x="95" y="100"/>
                    <a:pt x="95" y="100"/>
                  </a:cubicBezTo>
                  <a:cubicBezTo>
                    <a:pt x="96" y="100"/>
                    <a:pt x="96" y="100"/>
                    <a:pt x="97" y="100"/>
                  </a:cubicBezTo>
                  <a:cubicBezTo>
                    <a:pt x="97" y="100"/>
                    <a:pt x="98" y="99"/>
                    <a:pt x="98" y="99"/>
                  </a:cubicBezTo>
                  <a:cubicBezTo>
                    <a:pt x="99" y="99"/>
                    <a:pt x="99" y="99"/>
                    <a:pt x="99" y="99"/>
                  </a:cubicBezTo>
                  <a:cubicBezTo>
                    <a:pt x="100" y="99"/>
                    <a:pt x="101" y="98"/>
                    <a:pt x="102" y="98"/>
                  </a:cubicBezTo>
                  <a:cubicBezTo>
                    <a:pt x="102" y="98"/>
                    <a:pt x="102" y="98"/>
                    <a:pt x="102" y="98"/>
                  </a:cubicBezTo>
                  <a:cubicBezTo>
                    <a:pt x="103" y="97"/>
                    <a:pt x="103" y="97"/>
                    <a:pt x="103" y="97"/>
                  </a:cubicBezTo>
                  <a:cubicBezTo>
                    <a:pt x="104" y="97"/>
                    <a:pt x="105" y="96"/>
                    <a:pt x="106" y="96"/>
                  </a:cubicBezTo>
                  <a:cubicBezTo>
                    <a:pt x="107" y="95"/>
                    <a:pt x="107" y="95"/>
                    <a:pt x="107" y="95"/>
                  </a:cubicBezTo>
                  <a:cubicBezTo>
                    <a:pt x="108" y="95"/>
                    <a:pt x="109" y="94"/>
                    <a:pt x="110" y="93"/>
                  </a:cubicBezTo>
                  <a:cubicBezTo>
                    <a:pt x="111" y="93"/>
                    <a:pt x="112" y="92"/>
                    <a:pt x="112" y="92"/>
                  </a:cubicBezTo>
                  <a:cubicBezTo>
                    <a:pt x="114" y="90"/>
                    <a:pt x="114" y="90"/>
                    <a:pt x="114" y="90"/>
                  </a:cubicBezTo>
                  <a:cubicBezTo>
                    <a:pt x="126" y="80"/>
                    <a:pt x="133" y="66"/>
                    <a:pt x="133" y="51"/>
                  </a:cubicBezTo>
                  <a:cubicBezTo>
                    <a:pt x="133" y="51"/>
                    <a:pt x="133" y="51"/>
                    <a:pt x="133" y="51"/>
                  </a:cubicBezTo>
                  <a:cubicBezTo>
                    <a:pt x="133" y="23"/>
                    <a:pt x="110" y="0"/>
                    <a:pt x="82" y="0"/>
                  </a:cubicBezTo>
                  <a:cubicBezTo>
                    <a:pt x="55" y="0"/>
                    <a:pt x="32" y="21"/>
                    <a:pt x="31" y="48"/>
                  </a:cubicBezTo>
                  <a:cubicBezTo>
                    <a:pt x="31" y="48"/>
                    <a:pt x="31" y="48"/>
                    <a:pt x="31" y="48"/>
                  </a:cubicBezTo>
                  <a:cubicBezTo>
                    <a:pt x="31" y="49"/>
                    <a:pt x="31" y="50"/>
                    <a:pt x="31" y="51"/>
                  </a:cubicBezTo>
                  <a:cubicBezTo>
                    <a:pt x="31" y="71"/>
                    <a:pt x="43" y="90"/>
                    <a:pt x="62" y="98"/>
                  </a:cubicBezTo>
                  <a:close/>
                  <a:moveTo>
                    <a:pt x="39" y="49"/>
                  </a:moveTo>
                  <a:cubicBezTo>
                    <a:pt x="39" y="48"/>
                    <a:pt x="39" y="48"/>
                    <a:pt x="39" y="48"/>
                  </a:cubicBezTo>
                  <a:cubicBezTo>
                    <a:pt x="40" y="26"/>
                    <a:pt x="59" y="8"/>
                    <a:pt x="82" y="8"/>
                  </a:cubicBezTo>
                  <a:cubicBezTo>
                    <a:pt x="105" y="8"/>
                    <a:pt x="125" y="27"/>
                    <a:pt x="125" y="51"/>
                  </a:cubicBezTo>
                  <a:cubicBezTo>
                    <a:pt x="125" y="51"/>
                    <a:pt x="125" y="51"/>
                    <a:pt x="125" y="51"/>
                  </a:cubicBezTo>
                  <a:cubicBezTo>
                    <a:pt x="125" y="64"/>
                    <a:pt x="119" y="76"/>
                    <a:pt x="109" y="84"/>
                  </a:cubicBezTo>
                  <a:cubicBezTo>
                    <a:pt x="107" y="86"/>
                    <a:pt x="107" y="86"/>
                    <a:pt x="107" y="86"/>
                  </a:cubicBezTo>
                  <a:cubicBezTo>
                    <a:pt x="107" y="86"/>
                    <a:pt x="106" y="86"/>
                    <a:pt x="106" y="87"/>
                  </a:cubicBezTo>
                  <a:cubicBezTo>
                    <a:pt x="105" y="87"/>
                    <a:pt x="104" y="88"/>
                    <a:pt x="103" y="88"/>
                  </a:cubicBezTo>
                  <a:cubicBezTo>
                    <a:pt x="102" y="89"/>
                    <a:pt x="102" y="89"/>
                    <a:pt x="102" y="89"/>
                  </a:cubicBezTo>
                  <a:cubicBezTo>
                    <a:pt x="101" y="89"/>
                    <a:pt x="100" y="90"/>
                    <a:pt x="99" y="90"/>
                  </a:cubicBezTo>
                  <a:cubicBezTo>
                    <a:pt x="98" y="91"/>
                    <a:pt x="98" y="91"/>
                    <a:pt x="98" y="91"/>
                  </a:cubicBezTo>
                  <a:cubicBezTo>
                    <a:pt x="98" y="91"/>
                    <a:pt x="97" y="91"/>
                    <a:pt x="97" y="91"/>
                  </a:cubicBezTo>
                  <a:cubicBezTo>
                    <a:pt x="95" y="92"/>
                    <a:pt x="95" y="92"/>
                    <a:pt x="95" y="92"/>
                  </a:cubicBezTo>
                  <a:cubicBezTo>
                    <a:pt x="95" y="92"/>
                    <a:pt x="95" y="92"/>
                    <a:pt x="94" y="92"/>
                  </a:cubicBezTo>
                  <a:cubicBezTo>
                    <a:pt x="94" y="92"/>
                    <a:pt x="93" y="92"/>
                    <a:pt x="93" y="92"/>
                  </a:cubicBezTo>
                  <a:cubicBezTo>
                    <a:pt x="91" y="93"/>
                    <a:pt x="91" y="93"/>
                    <a:pt x="91" y="93"/>
                  </a:cubicBezTo>
                  <a:cubicBezTo>
                    <a:pt x="91" y="93"/>
                    <a:pt x="91" y="93"/>
                    <a:pt x="90" y="93"/>
                  </a:cubicBezTo>
                  <a:cubicBezTo>
                    <a:pt x="90" y="93"/>
                    <a:pt x="89" y="93"/>
                    <a:pt x="89" y="93"/>
                  </a:cubicBezTo>
                  <a:cubicBezTo>
                    <a:pt x="87" y="94"/>
                    <a:pt x="87" y="94"/>
                    <a:pt x="87" y="94"/>
                  </a:cubicBezTo>
                  <a:cubicBezTo>
                    <a:pt x="87" y="94"/>
                    <a:pt x="87" y="94"/>
                    <a:pt x="86" y="94"/>
                  </a:cubicBezTo>
                  <a:cubicBezTo>
                    <a:pt x="85" y="94"/>
                    <a:pt x="83" y="94"/>
                    <a:pt x="82" y="94"/>
                  </a:cubicBezTo>
                  <a:cubicBezTo>
                    <a:pt x="82" y="94"/>
                    <a:pt x="82" y="94"/>
                    <a:pt x="82" y="94"/>
                  </a:cubicBezTo>
                  <a:cubicBezTo>
                    <a:pt x="82" y="94"/>
                    <a:pt x="82" y="94"/>
                    <a:pt x="82" y="94"/>
                  </a:cubicBezTo>
                  <a:cubicBezTo>
                    <a:pt x="77" y="94"/>
                    <a:pt x="73" y="93"/>
                    <a:pt x="69" y="92"/>
                  </a:cubicBezTo>
                  <a:cubicBezTo>
                    <a:pt x="69" y="92"/>
                    <a:pt x="68" y="92"/>
                    <a:pt x="68" y="92"/>
                  </a:cubicBezTo>
                  <a:cubicBezTo>
                    <a:pt x="66" y="91"/>
                    <a:pt x="66" y="91"/>
                    <a:pt x="66" y="91"/>
                  </a:cubicBezTo>
                  <a:cubicBezTo>
                    <a:pt x="66" y="91"/>
                    <a:pt x="65" y="91"/>
                    <a:pt x="65" y="91"/>
                  </a:cubicBezTo>
                  <a:cubicBezTo>
                    <a:pt x="49" y="84"/>
                    <a:pt x="39" y="68"/>
                    <a:pt x="39" y="51"/>
                  </a:cubicBezTo>
                  <a:cubicBezTo>
                    <a:pt x="39" y="50"/>
                    <a:pt x="39" y="50"/>
                    <a:pt x="39" y="4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19" name="淘宝网chenying0907出品 5"/>
          <p:cNvGrpSpPr/>
          <p:nvPr/>
        </p:nvGrpSpPr>
        <p:grpSpPr>
          <a:xfrm>
            <a:off x="8783307" y="5406033"/>
            <a:ext cx="707943" cy="707942"/>
            <a:chOff x="8771747" y="4368799"/>
            <a:chExt cx="707942" cy="707942"/>
          </a:xfrm>
        </p:grpSpPr>
        <p:sp>
          <p:nvSpPr>
            <p:cNvPr id="20" name="淘宝网chenying0907出品 112"/>
            <p:cNvSpPr/>
            <p:nvPr/>
          </p:nvSpPr>
          <p:spPr>
            <a:xfrm flipV="1">
              <a:off x="8771747" y="4368799"/>
              <a:ext cx="707942" cy="707942"/>
            </a:xfrm>
            <a:prstGeom prst="ellipse">
              <a:avLst/>
            </a:prstGeom>
            <a:solidFill>
              <a:srgbClr val="D99594"/>
            </a:solidFill>
            <a:ln w="25400">
              <a:solidFill>
                <a:schemeClr val="bg1"/>
              </a:solidFill>
            </a:ln>
            <a:effectLst>
              <a:outerShdw blurRad="25400" sx="110000" sy="1100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prstClr val="white"/>
                </a:solidFill>
              </a:endParaRPr>
            </a:p>
          </p:txBody>
        </p:sp>
        <p:sp>
          <p:nvSpPr>
            <p:cNvPr id="21" name="淘宝网chenying0907出品 105"/>
            <p:cNvSpPr>
              <a:spLocks noEditPoints="1"/>
            </p:cNvSpPr>
            <p:nvPr/>
          </p:nvSpPr>
          <p:spPr bwMode="auto">
            <a:xfrm>
              <a:off x="8931643" y="4513943"/>
              <a:ext cx="388148" cy="384144"/>
            </a:xfrm>
            <a:custGeom>
              <a:avLst/>
              <a:gdLst>
                <a:gd name="T0" fmla="*/ 48 w 205"/>
                <a:gd name="T1" fmla="*/ 203 h 203"/>
                <a:gd name="T2" fmla="*/ 30 w 205"/>
                <a:gd name="T3" fmla="*/ 200 h 203"/>
                <a:gd name="T4" fmla="*/ 25 w 205"/>
                <a:gd name="T5" fmla="*/ 197 h 203"/>
                <a:gd name="T6" fmla="*/ 51 w 205"/>
                <a:gd name="T7" fmla="*/ 171 h 203"/>
                <a:gd name="T8" fmla="*/ 55 w 205"/>
                <a:gd name="T9" fmla="*/ 162 h 203"/>
                <a:gd name="T10" fmla="*/ 51 w 205"/>
                <a:gd name="T11" fmla="*/ 153 h 203"/>
                <a:gd name="T12" fmla="*/ 32 w 205"/>
                <a:gd name="T13" fmla="*/ 153 h 203"/>
                <a:gd name="T14" fmla="*/ 6 w 205"/>
                <a:gd name="T15" fmla="*/ 179 h 203"/>
                <a:gd name="T16" fmla="*/ 4 w 205"/>
                <a:gd name="T17" fmla="*/ 174 h 203"/>
                <a:gd name="T18" fmla="*/ 0 w 205"/>
                <a:gd name="T19" fmla="*/ 155 h 203"/>
                <a:gd name="T20" fmla="*/ 48 w 205"/>
                <a:gd name="T21" fmla="*/ 107 h 203"/>
                <a:gd name="T22" fmla="*/ 65 w 205"/>
                <a:gd name="T23" fmla="*/ 109 h 203"/>
                <a:gd name="T24" fmla="*/ 111 w 205"/>
                <a:gd name="T25" fmla="*/ 64 h 203"/>
                <a:gd name="T26" fmla="*/ 108 w 205"/>
                <a:gd name="T27" fmla="*/ 48 h 203"/>
                <a:gd name="T28" fmla="*/ 157 w 205"/>
                <a:gd name="T29" fmla="*/ 0 h 203"/>
                <a:gd name="T30" fmla="*/ 175 w 205"/>
                <a:gd name="T31" fmla="*/ 4 h 203"/>
                <a:gd name="T32" fmla="*/ 181 w 205"/>
                <a:gd name="T33" fmla="*/ 6 h 203"/>
                <a:gd name="T34" fmla="*/ 154 w 205"/>
                <a:gd name="T35" fmla="*/ 32 h 203"/>
                <a:gd name="T36" fmla="*/ 150 w 205"/>
                <a:gd name="T37" fmla="*/ 42 h 203"/>
                <a:gd name="T38" fmla="*/ 154 w 205"/>
                <a:gd name="T39" fmla="*/ 51 h 203"/>
                <a:gd name="T40" fmla="*/ 172 w 205"/>
                <a:gd name="T41" fmla="*/ 51 h 203"/>
                <a:gd name="T42" fmla="*/ 199 w 205"/>
                <a:gd name="T43" fmla="*/ 24 h 203"/>
                <a:gd name="T44" fmla="*/ 201 w 205"/>
                <a:gd name="T45" fmla="*/ 30 h 203"/>
                <a:gd name="T46" fmla="*/ 205 w 205"/>
                <a:gd name="T47" fmla="*/ 48 h 203"/>
                <a:gd name="T48" fmla="*/ 157 w 205"/>
                <a:gd name="T49" fmla="*/ 97 h 203"/>
                <a:gd name="T50" fmla="*/ 140 w 205"/>
                <a:gd name="T51" fmla="*/ 94 h 203"/>
                <a:gd name="T52" fmla="*/ 94 w 205"/>
                <a:gd name="T53" fmla="*/ 140 h 203"/>
                <a:gd name="T54" fmla="*/ 97 w 205"/>
                <a:gd name="T55" fmla="*/ 155 h 203"/>
                <a:gd name="T56" fmla="*/ 48 w 205"/>
                <a:gd name="T57" fmla="*/ 203 h 203"/>
                <a:gd name="T58" fmla="*/ 39 w 205"/>
                <a:gd name="T59" fmla="*/ 194 h 203"/>
                <a:gd name="T60" fmla="*/ 48 w 205"/>
                <a:gd name="T61" fmla="*/ 195 h 203"/>
                <a:gd name="T62" fmla="*/ 89 w 205"/>
                <a:gd name="T63" fmla="*/ 155 h 203"/>
                <a:gd name="T64" fmla="*/ 86 w 205"/>
                <a:gd name="T65" fmla="*/ 140 h 203"/>
                <a:gd name="T66" fmla="*/ 85 w 205"/>
                <a:gd name="T67" fmla="*/ 138 h 203"/>
                <a:gd name="T68" fmla="*/ 138 w 205"/>
                <a:gd name="T69" fmla="*/ 84 h 203"/>
                <a:gd name="T70" fmla="*/ 141 w 205"/>
                <a:gd name="T71" fmla="*/ 85 h 203"/>
                <a:gd name="T72" fmla="*/ 157 w 205"/>
                <a:gd name="T73" fmla="*/ 89 h 203"/>
                <a:gd name="T74" fmla="*/ 197 w 205"/>
                <a:gd name="T75" fmla="*/ 48 h 203"/>
                <a:gd name="T76" fmla="*/ 196 w 205"/>
                <a:gd name="T77" fmla="*/ 39 h 203"/>
                <a:gd name="T78" fmla="*/ 178 w 205"/>
                <a:gd name="T79" fmla="*/ 57 h 203"/>
                <a:gd name="T80" fmla="*/ 163 w 205"/>
                <a:gd name="T81" fmla="*/ 63 h 203"/>
                <a:gd name="T82" fmla="*/ 148 w 205"/>
                <a:gd name="T83" fmla="*/ 57 h 203"/>
                <a:gd name="T84" fmla="*/ 142 w 205"/>
                <a:gd name="T85" fmla="*/ 42 h 203"/>
                <a:gd name="T86" fmla="*/ 148 w 205"/>
                <a:gd name="T87" fmla="*/ 27 h 203"/>
                <a:gd name="T88" fmla="*/ 166 w 205"/>
                <a:gd name="T89" fmla="*/ 9 h 203"/>
                <a:gd name="T90" fmla="*/ 157 w 205"/>
                <a:gd name="T91" fmla="*/ 8 h 203"/>
                <a:gd name="T92" fmla="*/ 116 w 205"/>
                <a:gd name="T93" fmla="*/ 48 h 203"/>
                <a:gd name="T94" fmla="*/ 119 w 205"/>
                <a:gd name="T95" fmla="*/ 63 h 203"/>
                <a:gd name="T96" fmla="*/ 120 w 205"/>
                <a:gd name="T97" fmla="*/ 66 h 203"/>
                <a:gd name="T98" fmla="*/ 67 w 205"/>
                <a:gd name="T99" fmla="*/ 119 h 203"/>
                <a:gd name="T100" fmla="*/ 64 w 205"/>
                <a:gd name="T101" fmla="*/ 118 h 203"/>
                <a:gd name="T102" fmla="*/ 48 w 205"/>
                <a:gd name="T103" fmla="*/ 115 h 203"/>
                <a:gd name="T104" fmla="*/ 8 w 205"/>
                <a:gd name="T105" fmla="*/ 155 h 203"/>
                <a:gd name="T106" fmla="*/ 9 w 205"/>
                <a:gd name="T107" fmla="*/ 165 h 203"/>
                <a:gd name="T108" fmla="*/ 27 w 205"/>
                <a:gd name="T109" fmla="*/ 147 h 203"/>
                <a:gd name="T110" fmla="*/ 42 w 205"/>
                <a:gd name="T111" fmla="*/ 141 h 203"/>
                <a:gd name="T112" fmla="*/ 57 w 205"/>
                <a:gd name="T113" fmla="*/ 147 h 203"/>
                <a:gd name="T114" fmla="*/ 63 w 205"/>
                <a:gd name="T115" fmla="*/ 162 h 203"/>
                <a:gd name="T116" fmla="*/ 57 w 205"/>
                <a:gd name="T117" fmla="*/ 177 h 203"/>
                <a:gd name="T118" fmla="*/ 39 w 205"/>
                <a:gd name="T119" fmla="*/ 19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5" h="203">
                  <a:moveTo>
                    <a:pt x="48" y="203"/>
                  </a:moveTo>
                  <a:cubicBezTo>
                    <a:pt x="42" y="203"/>
                    <a:pt x="36" y="202"/>
                    <a:pt x="30" y="200"/>
                  </a:cubicBezTo>
                  <a:cubicBezTo>
                    <a:pt x="25" y="197"/>
                    <a:pt x="25" y="197"/>
                    <a:pt x="25" y="197"/>
                  </a:cubicBezTo>
                  <a:cubicBezTo>
                    <a:pt x="51" y="171"/>
                    <a:pt x="51" y="171"/>
                    <a:pt x="51" y="171"/>
                  </a:cubicBezTo>
                  <a:cubicBezTo>
                    <a:pt x="53" y="169"/>
                    <a:pt x="55" y="165"/>
                    <a:pt x="55" y="162"/>
                  </a:cubicBezTo>
                  <a:cubicBezTo>
                    <a:pt x="55" y="158"/>
                    <a:pt x="53" y="155"/>
                    <a:pt x="51" y="153"/>
                  </a:cubicBezTo>
                  <a:cubicBezTo>
                    <a:pt x="46" y="148"/>
                    <a:pt x="37" y="148"/>
                    <a:pt x="32" y="153"/>
                  </a:cubicBezTo>
                  <a:cubicBezTo>
                    <a:pt x="6" y="179"/>
                    <a:pt x="6" y="179"/>
                    <a:pt x="6" y="179"/>
                  </a:cubicBezTo>
                  <a:cubicBezTo>
                    <a:pt x="4" y="174"/>
                    <a:pt x="4" y="174"/>
                    <a:pt x="4" y="174"/>
                  </a:cubicBezTo>
                  <a:cubicBezTo>
                    <a:pt x="1" y="168"/>
                    <a:pt x="0" y="161"/>
                    <a:pt x="0" y="155"/>
                  </a:cubicBezTo>
                  <a:cubicBezTo>
                    <a:pt x="0" y="128"/>
                    <a:pt x="22" y="107"/>
                    <a:pt x="48" y="107"/>
                  </a:cubicBezTo>
                  <a:cubicBezTo>
                    <a:pt x="54" y="107"/>
                    <a:pt x="59" y="107"/>
                    <a:pt x="65" y="109"/>
                  </a:cubicBezTo>
                  <a:cubicBezTo>
                    <a:pt x="111" y="64"/>
                    <a:pt x="111" y="64"/>
                    <a:pt x="111" y="64"/>
                  </a:cubicBezTo>
                  <a:cubicBezTo>
                    <a:pt x="109" y="59"/>
                    <a:pt x="108" y="53"/>
                    <a:pt x="108" y="48"/>
                  </a:cubicBezTo>
                  <a:cubicBezTo>
                    <a:pt x="108" y="22"/>
                    <a:pt x="130" y="0"/>
                    <a:pt x="157" y="0"/>
                  </a:cubicBezTo>
                  <a:cubicBezTo>
                    <a:pt x="163" y="0"/>
                    <a:pt x="169" y="1"/>
                    <a:pt x="175" y="4"/>
                  </a:cubicBezTo>
                  <a:cubicBezTo>
                    <a:pt x="181" y="6"/>
                    <a:pt x="181" y="6"/>
                    <a:pt x="181" y="6"/>
                  </a:cubicBezTo>
                  <a:cubicBezTo>
                    <a:pt x="154" y="32"/>
                    <a:pt x="154" y="32"/>
                    <a:pt x="154" y="32"/>
                  </a:cubicBezTo>
                  <a:cubicBezTo>
                    <a:pt x="151" y="35"/>
                    <a:pt x="150" y="38"/>
                    <a:pt x="150" y="42"/>
                  </a:cubicBezTo>
                  <a:cubicBezTo>
                    <a:pt x="150" y="45"/>
                    <a:pt x="151" y="48"/>
                    <a:pt x="154" y="51"/>
                  </a:cubicBezTo>
                  <a:cubicBezTo>
                    <a:pt x="159" y="56"/>
                    <a:pt x="167" y="56"/>
                    <a:pt x="172" y="51"/>
                  </a:cubicBezTo>
                  <a:cubicBezTo>
                    <a:pt x="199" y="24"/>
                    <a:pt x="199" y="24"/>
                    <a:pt x="199" y="24"/>
                  </a:cubicBezTo>
                  <a:cubicBezTo>
                    <a:pt x="201" y="30"/>
                    <a:pt x="201" y="30"/>
                    <a:pt x="201" y="30"/>
                  </a:cubicBezTo>
                  <a:cubicBezTo>
                    <a:pt x="204" y="36"/>
                    <a:pt x="205" y="42"/>
                    <a:pt x="205" y="48"/>
                  </a:cubicBezTo>
                  <a:cubicBezTo>
                    <a:pt x="205" y="75"/>
                    <a:pt x="183" y="97"/>
                    <a:pt x="157" y="97"/>
                  </a:cubicBezTo>
                  <a:cubicBezTo>
                    <a:pt x="151" y="97"/>
                    <a:pt x="145" y="96"/>
                    <a:pt x="140" y="94"/>
                  </a:cubicBezTo>
                  <a:cubicBezTo>
                    <a:pt x="94" y="140"/>
                    <a:pt x="94" y="140"/>
                    <a:pt x="94" y="140"/>
                  </a:cubicBezTo>
                  <a:cubicBezTo>
                    <a:pt x="96" y="145"/>
                    <a:pt x="97" y="150"/>
                    <a:pt x="97" y="155"/>
                  </a:cubicBezTo>
                  <a:cubicBezTo>
                    <a:pt x="97" y="182"/>
                    <a:pt x="75" y="203"/>
                    <a:pt x="48" y="203"/>
                  </a:cubicBezTo>
                  <a:close/>
                  <a:moveTo>
                    <a:pt x="39" y="194"/>
                  </a:moveTo>
                  <a:cubicBezTo>
                    <a:pt x="42" y="195"/>
                    <a:pt x="45" y="195"/>
                    <a:pt x="48" y="195"/>
                  </a:cubicBezTo>
                  <a:cubicBezTo>
                    <a:pt x="70" y="195"/>
                    <a:pt x="89" y="177"/>
                    <a:pt x="89" y="155"/>
                  </a:cubicBezTo>
                  <a:cubicBezTo>
                    <a:pt x="89" y="150"/>
                    <a:pt x="88" y="145"/>
                    <a:pt x="86" y="140"/>
                  </a:cubicBezTo>
                  <a:cubicBezTo>
                    <a:pt x="85" y="138"/>
                    <a:pt x="85" y="138"/>
                    <a:pt x="85" y="138"/>
                  </a:cubicBezTo>
                  <a:cubicBezTo>
                    <a:pt x="138" y="84"/>
                    <a:pt x="138" y="84"/>
                    <a:pt x="138" y="84"/>
                  </a:cubicBezTo>
                  <a:cubicBezTo>
                    <a:pt x="141" y="85"/>
                    <a:pt x="141" y="85"/>
                    <a:pt x="141" y="85"/>
                  </a:cubicBezTo>
                  <a:cubicBezTo>
                    <a:pt x="146" y="87"/>
                    <a:pt x="151" y="89"/>
                    <a:pt x="157" y="89"/>
                  </a:cubicBezTo>
                  <a:cubicBezTo>
                    <a:pt x="179" y="89"/>
                    <a:pt x="197" y="70"/>
                    <a:pt x="197" y="48"/>
                  </a:cubicBezTo>
                  <a:cubicBezTo>
                    <a:pt x="197" y="45"/>
                    <a:pt x="197" y="42"/>
                    <a:pt x="196" y="39"/>
                  </a:cubicBezTo>
                  <a:cubicBezTo>
                    <a:pt x="178" y="57"/>
                    <a:pt x="178" y="57"/>
                    <a:pt x="178" y="57"/>
                  </a:cubicBezTo>
                  <a:cubicBezTo>
                    <a:pt x="174" y="60"/>
                    <a:pt x="169" y="63"/>
                    <a:pt x="163" y="63"/>
                  </a:cubicBezTo>
                  <a:cubicBezTo>
                    <a:pt x="157" y="63"/>
                    <a:pt x="152" y="60"/>
                    <a:pt x="148" y="57"/>
                  </a:cubicBezTo>
                  <a:cubicBezTo>
                    <a:pt x="144" y="53"/>
                    <a:pt x="142" y="47"/>
                    <a:pt x="142" y="42"/>
                  </a:cubicBezTo>
                  <a:cubicBezTo>
                    <a:pt x="142" y="36"/>
                    <a:pt x="144" y="31"/>
                    <a:pt x="148" y="27"/>
                  </a:cubicBezTo>
                  <a:cubicBezTo>
                    <a:pt x="166" y="9"/>
                    <a:pt x="166" y="9"/>
                    <a:pt x="166" y="9"/>
                  </a:cubicBezTo>
                  <a:cubicBezTo>
                    <a:pt x="163" y="8"/>
                    <a:pt x="160" y="8"/>
                    <a:pt x="157" y="8"/>
                  </a:cubicBezTo>
                  <a:cubicBezTo>
                    <a:pt x="134" y="8"/>
                    <a:pt x="116" y="26"/>
                    <a:pt x="116" y="48"/>
                  </a:cubicBezTo>
                  <a:cubicBezTo>
                    <a:pt x="116" y="53"/>
                    <a:pt x="117" y="58"/>
                    <a:pt x="119" y="63"/>
                  </a:cubicBezTo>
                  <a:cubicBezTo>
                    <a:pt x="120" y="66"/>
                    <a:pt x="120" y="66"/>
                    <a:pt x="120" y="66"/>
                  </a:cubicBezTo>
                  <a:cubicBezTo>
                    <a:pt x="67" y="119"/>
                    <a:pt x="67" y="119"/>
                    <a:pt x="67" y="119"/>
                  </a:cubicBezTo>
                  <a:cubicBezTo>
                    <a:pt x="64" y="118"/>
                    <a:pt x="64" y="118"/>
                    <a:pt x="64" y="118"/>
                  </a:cubicBezTo>
                  <a:cubicBezTo>
                    <a:pt x="59" y="116"/>
                    <a:pt x="54" y="115"/>
                    <a:pt x="48" y="115"/>
                  </a:cubicBezTo>
                  <a:cubicBezTo>
                    <a:pt x="26" y="115"/>
                    <a:pt x="8" y="133"/>
                    <a:pt x="8" y="155"/>
                  </a:cubicBezTo>
                  <a:cubicBezTo>
                    <a:pt x="8" y="158"/>
                    <a:pt x="8" y="162"/>
                    <a:pt x="9" y="165"/>
                  </a:cubicBezTo>
                  <a:cubicBezTo>
                    <a:pt x="27" y="147"/>
                    <a:pt x="27" y="147"/>
                    <a:pt x="27" y="147"/>
                  </a:cubicBezTo>
                  <a:cubicBezTo>
                    <a:pt x="31" y="143"/>
                    <a:pt x="36" y="141"/>
                    <a:pt x="42" y="141"/>
                  </a:cubicBezTo>
                  <a:cubicBezTo>
                    <a:pt x="47" y="141"/>
                    <a:pt x="53" y="143"/>
                    <a:pt x="57" y="147"/>
                  </a:cubicBezTo>
                  <a:cubicBezTo>
                    <a:pt x="60" y="151"/>
                    <a:pt x="63" y="156"/>
                    <a:pt x="63" y="162"/>
                  </a:cubicBezTo>
                  <a:cubicBezTo>
                    <a:pt x="63" y="168"/>
                    <a:pt x="60" y="173"/>
                    <a:pt x="57" y="177"/>
                  </a:cubicBezTo>
                  <a:lnTo>
                    <a:pt x="39" y="19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22" name="淘宝网chenying0907出品 3"/>
          <p:cNvGrpSpPr/>
          <p:nvPr/>
        </p:nvGrpSpPr>
        <p:grpSpPr>
          <a:xfrm>
            <a:off x="5753586" y="2376313"/>
            <a:ext cx="707943" cy="707942"/>
            <a:chOff x="5742029" y="1339081"/>
            <a:chExt cx="707942" cy="707942"/>
          </a:xfrm>
        </p:grpSpPr>
        <p:sp>
          <p:nvSpPr>
            <p:cNvPr id="23" name="淘宝网chenying0907出品 126"/>
            <p:cNvSpPr/>
            <p:nvPr/>
          </p:nvSpPr>
          <p:spPr>
            <a:xfrm flipV="1">
              <a:off x="5742029" y="1339081"/>
              <a:ext cx="707942" cy="707942"/>
            </a:xfrm>
            <a:prstGeom prst="ellipse">
              <a:avLst/>
            </a:prstGeom>
            <a:solidFill>
              <a:srgbClr val="D99594"/>
            </a:solidFill>
            <a:ln w="25400">
              <a:solidFill>
                <a:schemeClr val="bg1"/>
              </a:solidFill>
            </a:ln>
            <a:effectLst>
              <a:outerShdw blurRad="25400" sx="110000" sy="1100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prstClr val="white"/>
                </a:solidFill>
              </a:endParaRPr>
            </a:p>
          </p:txBody>
        </p:sp>
        <p:sp>
          <p:nvSpPr>
            <p:cNvPr id="24" name="淘宝网chenying0907出品 44"/>
            <p:cNvSpPr>
              <a:spLocks noEditPoints="1"/>
            </p:cNvSpPr>
            <p:nvPr/>
          </p:nvSpPr>
          <p:spPr bwMode="auto">
            <a:xfrm>
              <a:off x="5921133" y="1558242"/>
              <a:ext cx="349732" cy="349732"/>
            </a:xfrm>
            <a:custGeom>
              <a:avLst/>
              <a:gdLst>
                <a:gd name="T0" fmla="*/ 180 w 185"/>
                <a:gd name="T1" fmla="*/ 29 h 185"/>
                <a:gd name="T2" fmla="*/ 156 w 185"/>
                <a:gd name="T3" fmla="*/ 5 h 185"/>
                <a:gd name="T4" fmla="*/ 144 w 185"/>
                <a:gd name="T5" fmla="*/ 0 h 185"/>
                <a:gd name="T6" fmla="*/ 131 w 185"/>
                <a:gd name="T7" fmla="*/ 5 h 185"/>
                <a:gd name="T8" fmla="*/ 18 w 185"/>
                <a:gd name="T9" fmla="*/ 118 h 185"/>
                <a:gd name="T10" fmla="*/ 0 w 185"/>
                <a:gd name="T11" fmla="*/ 185 h 185"/>
                <a:gd name="T12" fmla="*/ 67 w 185"/>
                <a:gd name="T13" fmla="*/ 167 h 185"/>
                <a:gd name="T14" fmla="*/ 180 w 185"/>
                <a:gd name="T15" fmla="*/ 54 h 185"/>
                <a:gd name="T16" fmla="*/ 185 w 185"/>
                <a:gd name="T17" fmla="*/ 41 h 185"/>
                <a:gd name="T18" fmla="*/ 180 w 185"/>
                <a:gd name="T19" fmla="*/ 29 h 185"/>
                <a:gd name="T20" fmla="*/ 28 w 185"/>
                <a:gd name="T21" fmla="*/ 120 h 185"/>
                <a:gd name="T22" fmla="*/ 113 w 185"/>
                <a:gd name="T23" fmla="*/ 34 h 185"/>
                <a:gd name="T24" fmla="*/ 151 w 185"/>
                <a:gd name="T25" fmla="*/ 72 h 185"/>
                <a:gd name="T26" fmla="*/ 65 w 185"/>
                <a:gd name="T27" fmla="*/ 158 h 185"/>
                <a:gd name="T28" fmla="*/ 28 w 185"/>
                <a:gd name="T29" fmla="*/ 120 h 185"/>
                <a:gd name="T30" fmla="*/ 24 w 185"/>
                <a:gd name="T31" fmla="*/ 128 h 185"/>
                <a:gd name="T32" fmla="*/ 57 w 185"/>
                <a:gd name="T33" fmla="*/ 161 h 185"/>
                <a:gd name="T34" fmla="*/ 31 w 185"/>
                <a:gd name="T35" fmla="*/ 168 h 185"/>
                <a:gd name="T36" fmla="*/ 17 w 185"/>
                <a:gd name="T37" fmla="*/ 154 h 185"/>
                <a:gd name="T38" fmla="*/ 24 w 185"/>
                <a:gd name="T39" fmla="*/ 128 h 185"/>
                <a:gd name="T40" fmla="*/ 175 w 185"/>
                <a:gd name="T41" fmla="*/ 48 h 185"/>
                <a:gd name="T42" fmla="*/ 162 w 185"/>
                <a:gd name="T43" fmla="*/ 60 h 185"/>
                <a:gd name="T44" fmla="*/ 125 w 185"/>
                <a:gd name="T45" fmla="*/ 23 h 185"/>
                <a:gd name="T46" fmla="*/ 137 w 185"/>
                <a:gd name="T47" fmla="*/ 11 h 185"/>
                <a:gd name="T48" fmla="*/ 150 w 185"/>
                <a:gd name="T49" fmla="*/ 11 h 185"/>
                <a:gd name="T50" fmla="*/ 175 w 185"/>
                <a:gd name="T51" fmla="*/ 35 h 185"/>
                <a:gd name="T52" fmla="*/ 177 w 185"/>
                <a:gd name="T53" fmla="*/ 41 h 185"/>
                <a:gd name="T54" fmla="*/ 175 w 185"/>
                <a:gd name="T55" fmla="*/ 4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 h="185">
                  <a:moveTo>
                    <a:pt x="180" y="29"/>
                  </a:moveTo>
                  <a:cubicBezTo>
                    <a:pt x="156" y="5"/>
                    <a:pt x="156" y="5"/>
                    <a:pt x="156" y="5"/>
                  </a:cubicBezTo>
                  <a:cubicBezTo>
                    <a:pt x="153" y="2"/>
                    <a:pt x="148" y="0"/>
                    <a:pt x="144" y="0"/>
                  </a:cubicBezTo>
                  <a:cubicBezTo>
                    <a:pt x="139" y="0"/>
                    <a:pt x="135" y="2"/>
                    <a:pt x="131" y="5"/>
                  </a:cubicBezTo>
                  <a:cubicBezTo>
                    <a:pt x="18" y="118"/>
                    <a:pt x="18" y="118"/>
                    <a:pt x="18" y="118"/>
                  </a:cubicBezTo>
                  <a:cubicBezTo>
                    <a:pt x="0" y="185"/>
                    <a:pt x="0" y="185"/>
                    <a:pt x="0" y="185"/>
                  </a:cubicBezTo>
                  <a:cubicBezTo>
                    <a:pt x="67" y="167"/>
                    <a:pt x="67" y="167"/>
                    <a:pt x="67" y="167"/>
                  </a:cubicBezTo>
                  <a:cubicBezTo>
                    <a:pt x="180" y="54"/>
                    <a:pt x="180" y="54"/>
                    <a:pt x="180" y="54"/>
                  </a:cubicBezTo>
                  <a:cubicBezTo>
                    <a:pt x="184" y="51"/>
                    <a:pt x="185" y="46"/>
                    <a:pt x="185" y="41"/>
                  </a:cubicBezTo>
                  <a:cubicBezTo>
                    <a:pt x="185" y="37"/>
                    <a:pt x="184" y="32"/>
                    <a:pt x="180" y="29"/>
                  </a:cubicBezTo>
                  <a:close/>
                  <a:moveTo>
                    <a:pt x="28" y="120"/>
                  </a:moveTo>
                  <a:cubicBezTo>
                    <a:pt x="113" y="34"/>
                    <a:pt x="113" y="34"/>
                    <a:pt x="113" y="34"/>
                  </a:cubicBezTo>
                  <a:cubicBezTo>
                    <a:pt x="151" y="72"/>
                    <a:pt x="151" y="72"/>
                    <a:pt x="151" y="72"/>
                  </a:cubicBezTo>
                  <a:cubicBezTo>
                    <a:pt x="65" y="158"/>
                    <a:pt x="65" y="158"/>
                    <a:pt x="65" y="158"/>
                  </a:cubicBezTo>
                  <a:lnTo>
                    <a:pt x="28" y="120"/>
                  </a:lnTo>
                  <a:close/>
                  <a:moveTo>
                    <a:pt x="24" y="128"/>
                  </a:moveTo>
                  <a:cubicBezTo>
                    <a:pt x="57" y="161"/>
                    <a:pt x="57" y="161"/>
                    <a:pt x="57" y="161"/>
                  </a:cubicBezTo>
                  <a:cubicBezTo>
                    <a:pt x="31" y="168"/>
                    <a:pt x="31" y="168"/>
                    <a:pt x="31" y="168"/>
                  </a:cubicBezTo>
                  <a:cubicBezTo>
                    <a:pt x="17" y="154"/>
                    <a:pt x="17" y="154"/>
                    <a:pt x="17" y="154"/>
                  </a:cubicBezTo>
                  <a:lnTo>
                    <a:pt x="24" y="128"/>
                  </a:lnTo>
                  <a:close/>
                  <a:moveTo>
                    <a:pt x="175" y="48"/>
                  </a:moveTo>
                  <a:cubicBezTo>
                    <a:pt x="162" y="60"/>
                    <a:pt x="162" y="60"/>
                    <a:pt x="162" y="60"/>
                  </a:cubicBezTo>
                  <a:cubicBezTo>
                    <a:pt x="125" y="23"/>
                    <a:pt x="125" y="23"/>
                    <a:pt x="125" y="23"/>
                  </a:cubicBezTo>
                  <a:cubicBezTo>
                    <a:pt x="137" y="11"/>
                    <a:pt x="137" y="11"/>
                    <a:pt x="137" y="11"/>
                  </a:cubicBezTo>
                  <a:cubicBezTo>
                    <a:pt x="140" y="7"/>
                    <a:pt x="147" y="7"/>
                    <a:pt x="150" y="11"/>
                  </a:cubicBezTo>
                  <a:cubicBezTo>
                    <a:pt x="175" y="35"/>
                    <a:pt x="175" y="35"/>
                    <a:pt x="175" y="35"/>
                  </a:cubicBezTo>
                  <a:cubicBezTo>
                    <a:pt x="176" y="36"/>
                    <a:pt x="177" y="39"/>
                    <a:pt x="177" y="41"/>
                  </a:cubicBezTo>
                  <a:cubicBezTo>
                    <a:pt x="177" y="44"/>
                    <a:pt x="176" y="46"/>
                    <a:pt x="175" y="4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25" name="淘宝网chenying0907出品 130"/>
          <p:cNvSpPr txBox="1"/>
          <p:nvPr/>
        </p:nvSpPr>
        <p:spPr>
          <a:xfrm>
            <a:off x="4195667" y="4740976"/>
            <a:ext cx="3800667" cy="1569660"/>
          </a:xfrm>
          <a:prstGeom prst="rect">
            <a:avLst/>
          </a:prstGeom>
          <a:solidFill>
            <a:schemeClr val="accent5">
              <a:lumMod val="50000"/>
              <a:alpha val="85000"/>
            </a:schemeClr>
          </a:solidFill>
          <a:ln>
            <a:solidFill>
              <a:schemeClr val="accent2">
                <a:lumMod val="20000"/>
                <a:lumOff val="80000"/>
              </a:schemeClr>
            </a:solidFill>
          </a:ln>
        </p:spPr>
        <p:txBody>
          <a:bodyPr wrap="square" rtlCol="0" anchor="ctr">
            <a:spAutoFit/>
          </a:bodyPr>
          <a:lstStyle/>
          <a:p>
            <a:pPr algn="ctr">
              <a:lnSpc>
                <a:spcPct val="150000"/>
              </a:lnSpc>
            </a:pPr>
            <a:r>
              <a:rPr lang="vi-VN" altLang="zh-CN" sz="3200" b="1" kern="2000" dirty="0" smtClean="0">
                <a:solidFill>
                  <a:prstClr val="white"/>
                </a:solidFill>
                <a:latin typeface="Times New Roman" pitchFamily="18" charset="0"/>
                <a:cs typeface="Times New Roman" pitchFamily="18" charset="0"/>
              </a:rPr>
              <a:t>PHÂN LOẠI TRẠNG NGỮ</a:t>
            </a:r>
            <a:endParaRPr lang="zh-CN" altLang="en-US" sz="3200" b="1" kern="2000" dirty="0">
              <a:solidFill>
                <a:prstClr val="white"/>
              </a:solidFill>
              <a:latin typeface="Times New Roman" pitchFamily="18" charset="0"/>
              <a:cs typeface="Times New Roman" pitchFamily="18" charset="0"/>
            </a:endParaRPr>
          </a:p>
        </p:txBody>
      </p:sp>
      <p:sp>
        <p:nvSpPr>
          <p:cNvPr id="26" name="TextBox 25"/>
          <p:cNvSpPr txBox="1"/>
          <p:nvPr/>
        </p:nvSpPr>
        <p:spPr>
          <a:xfrm>
            <a:off x="180101" y="4867044"/>
            <a:ext cx="2121646" cy="1384995"/>
          </a:xfrm>
          <a:prstGeom prst="rect">
            <a:avLst/>
          </a:prstGeom>
          <a:noFill/>
        </p:spPr>
        <p:txBody>
          <a:bodyPr wrap="square" rtlCol="0">
            <a:spAutoFit/>
          </a:bodyPr>
          <a:lstStyle/>
          <a:p>
            <a:pPr algn="ctr"/>
            <a:r>
              <a:rPr lang="en-US" sz="2800" b="1" dirty="0" err="1" smtClean="0">
                <a:latin typeface="Times New Roman" panose="02020603050405020304" pitchFamily="18" charset="0"/>
                <a:cs typeface="Times New Roman" panose="02020603050405020304" pitchFamily="18" charset="0"/>
              </a:rPr>
              <a:t>Trạng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ngữ</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chỉ</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nơi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trốn</a:t>
            </a:r>
            <a:endParaRPr lang="en-US" sz="2800" b="1" dirty="0" smtClean="0">
              <a:latin typeface="Times New Roman" panose="02020603050405020304" pitchFamily="18" charset="0"/>
              <a:cs typeface="Times New Roman" panose="02020603050405020304" pitchFamily="18" charset="0"/>
            </a:endParaRPr>
          </a:p>
          <a:p>
            <a:pPr algn="ctr"/>
            <a:r>
              <a:rPr lang="en-US" sz="2800" i="1" dirty="0" smtClean="0">
                <a:latin typeface="Times New Roman" panose="02020603050405020304" pitchFamily="18" charset="0"/>
                <a:cs typeface="Times New Roman" panose="02020603050405020304" pitchFamily="18" charset="0"/>
              </a:rPr>
              <a:t>(Ở </a:t>
            </a:r>
            <a:r>
              <a:rPr lang="en-US" sz="2800" i="1" dirty="0" err="1" smtClean="0">
                <a:latin typeface="Times New Roman" panose="02020603050405020304" pitchFamily="18" charset="0"/>
                <a:cs typeface="Times New Roman" panose="02020603050405020304" pitchFamily="18" charset="0"/>
              </a:rPr>
              <a:t>đâu</a:t>
            </a:r>
            <a:r>
              <a:rPr lang="en-US" sz="2800" i="1" dirty="0" smtClean="0">
                <a:latin typeface="Times New Roman" panose="02020603050405020304" pitchFamily="18" charset="0"/>
                <a:cs typeface="Times New Roman" panose="02020603050405020304" pitchFamily="18" charset="0"/>
              </a:rPr>
              <a:t>?)</a:t>
            </a:r>
            <a:endParaRPr lang="en-US" sz="2800" i="1"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1512448" y="2376313"/>
            <a:ext cx="2121646" cy="1384995"/>
          </a:xfrm>
          <a:prstGeom prst="rect">
            <a:avLst/>
          </a:prstGeom>
          <a:noFill/>
        </p:spPr>
        <p:txBody>
          <a:bodyPr wrap="square" rtlCol="0">
            <a:spAutoFit/>
          </a:bodyPr>
          <a:lstStyle/>
          <a:p>
            <a:pPr algn="ctr"/>
            <a:r>
              <a:rPr lang="en-US" sz="2800" b="1" dirty="0" err="1" smtClean="0">
                <a:latin typeface="Times New Roman" panose="02020603050405020304" pitchFamily="18" charset="0"/>
                <a:cs typeface="Times New Roman" panose="02020603050405020304" pitchFamily="18" charset="0"/>
              </a:rPr>
              <a:t>Trạng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ngữ</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chỉ</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thời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gian</a:t>
            </a:r>
            <a:endParaRPr lang="en-US" sz="2800" b="1" dirty="0" smtClean="0">
              <a:latin typeface="Times New Roman" panose="02020603050405020304" pitchFamily="18" charset="0"/>
              <a:cs typeface="Times New Roman" panose="02020603050405020304" pitchFamily="18" charset="0"/>
            </a:endParaRPr>
          </a:p>
          <a:p>
            <a:pPr algn="ctr"/>
            <a:r>
              <a:rPr lang="en-US" sz="2800" i="1" dirty="0" smtClean="0">
                <a:latin typeface="Times New Roman" panose="02020603050405020304" pitchFamily="18" charset="0"/>
                <a:cs typeface="Times New Roman" panose="02020603050405020304" pitchFamily="18" charset="0"/>
              </a:rPr>
              <a:t>(</a:t>
            </a:r>
            <a:r>
              <a:rPr lang="en-US" sz="2800" i="1" dirty="0" err="1" smtClean="0">
                <a:latin typeface="Times New Roman" panose="02020603050405020304" pitchFamily="18" charset="0"/>
                <a:cs typeface="Times New Roman" panose="02020603050405020304" pitchFamily="18" charset="0"/>
              </a:rPr>
              <a:t>Khi</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nào</a:t>
            </a:r>
            <a:r>
              <a:rPr lang="en-US" sz="2800" i="1" dirty="0" smtClean="0">
                <a:latin typeface="Times New Roman" panose="02020603050405020304" pitchFamily="18" charset="0"/>
                <a:cs typeface="Times New Roman" panose="02020603050405020304" pitchFamily="18" charset="0"/>
              </a:rPr>
              <a:t>?)</a:t>
            </a:r>
            <a:endParaRPr lang="en-US" sz="2800" i="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3735447" y="1269037"/>
            <a:ext cx="4705213" cy="954107"/>
          </a:xfrm>
          <a:prstGeom prst="rect">
            <a:avLst/>
          </a:prstGeom>
          <a:noFill/>
        </p:spPr>
        <p:txBody>
          <a:bodyPr wrap="square" rtlCol="0">
            <a:spAutoFit/>
          </a:bodyPr>
          <a:lstStyle/>
          <a:p>
            <a:pPr algn="ctr"/>
            <a:r>
              <a:rPr lang="en-US" sz="2800" b="1" dirty="0" err="1" smtClean="0">
                <a:latin typeface="Times New Roman" panose="02020603050405020304" pitchFamily="18" charset="0"/>
                <a:cs typeface="Times New Roman" panose="02020603050405020304" pitchFamily="18" charset="0"/>
              </a:rPr>
              <a:t>Trạng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ngữ</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chỉ</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nguyên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nhân</a:t>
            </a:r>
            <a:endParaRPr lang="en-US" sz="2800" b="1" dirty="0" smtClean="0">
              <a:latin typeface="Times New Roman" panose="02020603050405020304" pitchFamily="18" charset="0"/>
              <a:cs typeface="Times New Roman" panose="02020603050405020304" pitchFamily="18" charset="0"/>
            </a:endParaRPr>
          </a:p>
          <a:p>
            <a:pPr algn="ctr"/>
            <a:r>
              <a:rPr lang="en-US" sz="2800" i="1" dirty="0" smtClean="0">
                <a:latin typeface="Times New Roman" panose="02020603050405020304" pitchFamily="18" charset="0"/>
                <a:cs typeface="Times New Roman" panose="02020603050405020304" pitchFamily="18" charset="0"/>
              </a:rPr>
              <a:t>(</a:t>
            </a:r>
            <a:r>
              <a:rPr lang="en-US" sz="2800" i="1" dirty="0" err="1" smtClean="0">
                <a:latin typeface="Times New Roman" panose="02020603050405020304" pitchFamily="18" charset="0"/>
                <a:cs typeface="Times New Roman" panose="02020603050405020304" pitchFamily="18" charset="0"/>
              </a:rPr>
              <a:t>Vì</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sao</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tại</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sao</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nhờ</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đâu</a:t>
            </a:r>
            <a:r>
              <a:rPr lang="en-US" sz="2800" i="1" dirty="0" smtClean="0">
                <a:latin typeface="Times New Roman" panose="02020603050405020304" pitchFamily="18" charset="0"/>
                <a:cs typeface="Times New Roman" panose="02020603050405020304" pitchFamily="18" charset="0"/>
              </a:rPr>
              <a:t>?)</a:t>
            </a:r>
            <a:endParaRPr lang="en-US" sz="2800" i="1"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8685687" y="2589181"/>
            <a:ext cx="3463509" cy="1384995"/>
          </a:xfrm>
          <a:prstGeom prst="rect">
            <a:avLst/>
          </a:prstGeom>
          <a:noFill/>
        </p:spPr>
        <p:txBody>
          <a:bodyPr wrap="square" rtlCol="0">
            <a:spAutoFit/>
          </a:bodyPr>
          <a:lstStyle/>
          <a:p>
            <a:pPr algn="ctr"/>
            <a:r>
              <a:rPr lang="en-US" sz="2800" b="1" dirty="0" err="1" smtClean="0">
                <a:latin typeface="Times New Roman" panose="02020603050405020304" pitchFamily="18" charset="0"/>
                <a:cs typeface="Times New Roman" panose="02020603050405020304" pitchFamily="18" charset="0"/>
              </a:rPr>
              <a:t>Trạng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ngữ</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chỉ</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mục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đích</a:t>
            </a:r>
            <a:endParaRPr lang="en-US" sz="2800" b="1" dirty="0" smtClean="0">
              <a:latin typeface="Times New Roman" panose="02020603050405020304" pitchFamily="18" charset="0"/>
              <a:cs typeface="Times New Roman" panose="02020603050405020304" pitchFamily="18" charset="0"/>
            </a:endParaRPr>
          </a:p>
          <a:p>
            <a:pPr algn="ctr"/>
            <a:r>
              <a:rPr lang="en-US" sz="2800" i="1" dirty="0" smtClean="0">
                <a:latin typeface="Times New Roman" panose="02020603050405020304" pitchFamily="18" charset="0"/>
                <a:cs typeface="Times New Roman" panose="02020603050405020304" pitchFamily="18" charset="0"/>
              </a:rPr>
              <a:t>(</a:t>
            </a:r>
            <a:r>
              <a:rPr lang="en-US" sz="2800" i="1" dirty="0" err="1" smtClean="0">
                <a:latin typeface="Times New Roman" panose="02020603050405020304" pitchFamily="18" charset="0"/>
                <a:cs typeface="Times New Roman" panose="02020603050405020304" pitchFamily="18" charset="0"/>
              </a:rPr>
              <a:t>Để</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làm</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gì</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vì</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cái</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gì</a:t>
            </a:r>
            <a:r>
              <a:rPr lang="en-US" sz="2800" i="1" dirty="0" smtClean="0">
                <a:latin typeface="Times New Roman" panose="02020603050405020304" pitchFamily="18" charset="0"/>
                <a:cs typeface="Times New Roman" panose="02020603050405020304" pitchFamily="18" charset="0"/>
              </a:rPr>
              <a:t>?)</a:t>
            </a:r>
            <a:endParaRPr lang="en-US" sz="2800" i="1"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9656906" y="4643236"/>
            <a:ext cx="2424736" cy="1815882"/>
          </a:xfrm>
          <a:prstGeom prst="rect">
            <a:avLst/>
          </a:prstGeom>
          <a:noFill/>
        </p:spPr>
        <p:txBody>
          <a:bodyPr wrap="square" rtlCol="0">
            <a:spAutoFit/>
          </a:bodyPr>
          <a:lstStyle/>
          <a:p>
            <a:pPr algn="ctr"/>
            <a:r>
              <a:rPr lang="en-US" sz="2800" b="1" dirty="0" err="1" smtClean="0">
                <a:latin typeface="Times New Roman" panose="02020603050405020304" pitchFamily="18" charset="0"/>
                <a:cs typeface="Times New Roman" panose="02020603050405020304" pitchFamily="18" charset="0"/>
              </a:rPr>
              <a:t>Trạng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ngữ</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chỉ</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phương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tiện</a:t>
            </a:r>
            <a:endParaRPr lang="en-US" sz="2800" b="1" dirty="0" smtClean="0">
              <a:latin typeface="Times New Roman" panose="02020603050405020304" pitchFamily="18" charset="0"/>
              <a:cs typeface="Times New Roman" panose="02020603050405020304" pitchFamily="18" charset="0"/>
            </a:endParaRPr>
          </a:p>
          <a:p>
            <a:pPr algn="ctr"/>
            <a:r>
              <a:rPr lang="en-US" sz="2800" i="1" dirty="0" smtClean="0">
                <a:latin typeface="Times New Roman" panose="02020603050405020304" pitchFamily="18" charset="0"/>
                <a:cs typeface="Times New Roman" panose="02020603050405020304" pitchFamily="18" charset="0"/>
              </a:rPr>
              <a:t>(</a:t>
            </a:r>
            <a:r>
              <a:rPr lang="en-US" sz="2800" i="1" dirty="0" err="1" smtClean="0">
                <a:latin typeface="Times New Roman" panose="02020603050405020304" pitchFamily="18" charset="0"/>
                <a:cs typeface="Times New Roman" panose="02020603050405020304" pitchFamily="18" charset="0"/>
              </a:rPr>
              <a:t>Bằng</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cái</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gì</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với</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cái</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gì</a:t>
            </a:r>
            <a:r>
              <a:rPr lang="en-US" sz="2800" i="1" dirty="0" smtClean="0">
                <a:latin typeface="Times New Roman" panose="02020603050405020304" pitchFamily="18" charset="0"/>
                <a:cs typeface="Times New Roman" panose="02020603050405020304" pitchFamily="18" charset="0"/>
              </a:rPr>
              <a:t>?)</a:t>
            </a:r>
            <a:endParaRPr lang="en-US" sz="2800" i="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129510" y="410289"/>
            <a:ext cx="6472128" cy="902576"/>
          </a:xfrm>
          <a:prstGeom prst="rect">
            <a:avLst/>
          </a:prstGeom>
        </p:spPr>
      </p:pic>
    </p:spTree>
    <p:extLst>
      <p:ext uri="{BB962C8B-B14F-4D97-AF65-F5344CB8AC3E}">
        <p14:creationId xmlns:p14="http://schemas.microsoft.com/office/powerpoint/2010/main" val="1727419882"/>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2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4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6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8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1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000"/>
                                        <p:tgtEl>
                                          <p:spTgt spid="26"/>
                                        </p:tgtEl>
                                      </p:cBhvr>
                                    </p:animEffect>
                                    <p:anim calcmode="lin" valueType="num">
                                      <p:cBhvr>
                                        <p:cTn id="35" dur="1000" fill="hold"/>
                                        <p:tgtEl>
                                          <p:spTgt spid="26"/>
                                        </p:tgtEl>
                                        <p:attrNameLst>
                                          <p:attrName>ppt_x</p:attrName>
                                        </p:attrNameLst>
                                      </p:cBhvr>
                                      <p:tavLst>
                                        <p:tav tm="0">
                                          <p:val>
                                            <p:strVal val="#ppt_x"/>
                                          </p:val>
                                        </p:tav>
                                        <p:tav tm="100000">
                                          <p:val>
                                            <p:strVal val="#ppt_x"/>
                                          </p:val>
                                        </p:tav>
                                      </p:tavLst>
                                    </p:anim>
                                    <p:anim calcmode="lin" valueType="num">
                                      <p:cBhvr>
                                        <p:cTn id="36" dur="1000" fill="hold"/>
                                        <p:tgtEl>
                                          <p:spTgt spid="26"/>
                                        </p:tgtEl>
                                        <p:attrNameLst>
                                          <p:attrName>ppt_y</p:attrName>
                                        </p:attrNameLst>
                                      </p:cBhvr>
                                      <p:tavLst>
                                        <p:tav tm="0">
                                          <p:val>
                                            <p:strVal val="#ppt_y+.1"/>
                                          </p:val>
                                        </p:tav>
                                        <p:tav tm="100000">
                                          <p:val>
                                            <p:strVal val="#ppt_y"/>
                                          </p:val>
                                        </p:tav>
                                      </p:tavLst>
                                    </p:anim>
                                  </p:childTnLst>
                                </p:cTn>
                              </p:par>
                              <p:par>
                                <p:cTn id="37" presetID="16" presetClass="entr" presetSubtype="21"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arn(inVertical)">
                                      <p:cBhvr>
                                        <p:cTn id="39" dur="500"/>
                                        <p:tgtEl>
                                          <p:spTgt spid="27"/>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circle(in)">
                                      <p:cBhvr>
                                        <p:cTn id="42" dur="2000"/>
                                        <p:tgtEl>
                                          <p:spTgt spid="28"/>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500" fill="hold"/>
                                        <p:tgtEl>
                                          <p:spTgt spid="29"/>
                                        </p:tgtEl>
                                        <p:attrNameLst>
                                          <p:attrName>ppt_w</p:attrName>
                                        </p:attrNameLst>
                                      </p:cBhvr>
                                      <p:tavLst>
                                        <p:tav tm="0">
                                          <p:val>
                                            <p:fltVal val="0"/>
                                          </p:val>
                                        </p:tav>
                                        <p:tav tm="100000">
                                          <p:val>
                                            <p:strVal val="#ppt_w"/>
                                          </p:val>
                                        </p:tav>
                                      </p:tavLst>
                                    </p:anim>
                                    <p:anim calcmode="lin" valueType="num">
                                      <p:cBhvr>
                                        <p:cTn id="46" dur="500" fill="hold"/>
                                        <p:tgtEl>
                                          <p:spTgt spid="29"/>
                                        </p:tgtEl>
                                        <p:attrNameLst>
                                          <p:attrName>ppt_h</p:attrName>
                                        </p:attrNameLst>
                                      </p:cBhvr>
                                      <p:tavLst>
                                        <p:tav tm="0">
                                          <p:val>
                                            <p:fltVal val="0"/>
                                          </p:val>
                                        </p:tav>
                                        <p:tav tm="100000">
                                          <p:val>
                                            <p:strVal val="#ppt_h"/>
                                          </p:val>
                                        </p:tav>
                                      </p:tavLst>
                                    </p:anim>
                                    <p:animEffect transition="in" filter="fade">
                                      <p:cBhvr>
                                        <p:cTn id="47" dur="500"/>
                                        <p:tgtEl>
                                          <p:spTgt spid="29"/>
                                        </p:tgtEl>
                                      </p:cBhvr>
                                    </p:animEffect>
                                  </p:childTnLst>
                                </p:cTn>
                              </p:par>
                              <p:par>
                                <p:cTn id="48" presetID="2" presetClass="entr" presetSubtype="4"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500" fill="hold"/>
                                        <p:tgtEl>
                                          <p:spTgt spid="30"/>
                                        </p:tgtEl>
                                        <p:attrNameLst>
                                          <p:attrName>ppt_x</p:attrName>
                                        </p:attrNameLst>
                                      </p:cBhvr>
                                      <p:tavLst>
                                        <p:tav tm="0">
                                          <p:val>
                                            <p:strVal val="#ppt_x"/>
                                          </p:val>
                                        </p:tav>
                                        <p:tav tm="100000">
                                          <p:val>
                                            <p:strVal val="#ppt_x"/>
                                          </p:val>
                                        </p:tav>
                                      </p:tavLst>
                                    </p:anim>
                                    <p:anim calcmode="lin" valueType="num">
                                      <p:cBhvr additive="base">
                                        <p:cTn id="5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5" grpId="0" animBg="1"/>
      <p:bldP spid="26" grpId="0"/>
      <p:bldP spid="27" grpId="0"/>
      <p:bldP spid="28" grpId="0"/>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xmlns="" id="{03C21E38-0E58-423B-AACE-9CF667805F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893"/>
            <a:ext cx="12192000" cy="6859786"/>
          </a:xfrm>
          <a:prstGeom prst="rect">
            <a:avLst/>
          </a:prstGeom>
        </p:spPr>
      </p:pic>
      <p:pic>
        <p:nvPicPr>
          <p:cNvPr id="7" name="Picture 6"/>
          <p:cNvPicPr>
            <a:picLocks noChangeAspect="1"/>
          </p:cNvPicPr>
          <p:nvPr/>
        </p:nvPicPr>
        <p:blipFill>
          <a:blip r:embed="rId5"/>
          <a:stretch>
            <a:fillRect/>
          </a:stretch>
        </p:blipFill>
        <p:spPr>
          <a:xfrm>
            <a:off x="636585" y="962880"/>
            <a:ext cx="10918828" cy="4932237"/>
          </a:xfrm>
          <a:prstGeom prst="rect">
            <a:avLst/>
          </a:prstGeom>
        </p:spPr>
      </p:pic>
    </p:spTree>
    <p:custDataLst>
      <p:tags r:id="rId1"/>
    </p:custDataLst>
    <p:extLst>
      <p:ext uri="{BB962C8B-B14F-4D97-AF65-F5344CB8AC3E}">
        <p14:creationId xmlns:p14="http://schemas.microsoft.com/office/powerpoint/2010/main" val="104338095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3"/>
          <a:stretch>
            <a:fillRect/>
          </a:stretch>
        </p:blipFill>
        <p:spPr>
          <a:xfrm>
            <a:off x="200363" y="395784"/>
            <a:ext cx="7237666" cy="1424865"/>
          </a:xfrm>
          <a:prstGeom prst="rect">
            <a:avLst/>
          </a:prstGeom>
        </p:spPr>
      </p:pic>
      <p:sp>
        <p:nvSpPr>
          <p:cNvPr id="32" name="TextBox 31"/>
          <p:cNvSpPr txBox="1"/>
          <p:nvPr/>
        </p:nvSpPr>
        <p:spPr>
          <a:xfrm>
            <a:off x="655288" y="1820649"/>
            <a:ext cx="10724606" cy="523220"/>
          </a:xfrm>
          <a:prstGeom prst="rect">
            <a:avLst/>
          </a:prstGeom>
          <a:noFill/>
        </p:spPr>
        <p:txBody>
          <a:bodyPr wrap="square" rtlCol="0">
            <a:spAutoFit/>
          </a:bodyPr>
          <a:lstStyle/>
          <a:p>
            <a:pPr algn="just"/>
            <a:r>
              <a:rPr lang="en-US" sz="2800" b="1" dirty="0" smtClean="0">
                <a:solidFill>
                  <a:srgbClr val="FF0000"/>
                </a:solidFill>
                <a:latin typeface="Times New Roman" panose="02020603050405020304" pitchFamily="18" charset="0"/>
                <a:cs typeface="Times New Roman" panose="02020603050405020304" pitchFamily="18" charset="0"/>
              </a:rPr>
              <a:t>1. </a:t>
            </a:r>
            <a:r>
              <a:rPr lang="en-US" sz="2800" b="1" dirty="0" err="1" smtClean="0">
                <a:solidFill>
                  <a:srgbClr val="FF0000"/>
                </a:solidFill>
                <a:latin typeface="Times New Roman" panose="02020603050405020304" pitchFamily="18" charset="0"/>
                <a:cs typeface="Times New Roman" panose="02020603050405020304" pitchFamily="18" charset="0"/>
              </a:rPr>
              <a:t>Khái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niệm</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810764" y="2449079"/>
            <a:ext cx="10353105" cy="954107"/>
          </a:xfrm>
          <a:prstGeom prst="rect">
            <a:avLst/>
          </a:prstGeom>
          <a:noFill/>
        </p:spPr>
        <p:txBody>
          <a:bodyPr wrap="square" rtlCol="0">
            <a:spAutoFit/>
          </a:bodyPr>
          <a:lstStyle/>
          <a:p>
            <a:pPr algn="just"/>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Trạng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ngữ</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là</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thành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phần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phụ</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của</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câu</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giúp</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xác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định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thời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gian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nơi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chốn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nguyên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nhân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mục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đích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a:t>
            </a:r>
            <a:r>
              <a:rPr lang="en-US" sz="2800" dirty="0" err="1" smtClean="0">
                <a:solidFill>
                  <a:prstClr val="black"/>
                </a:solidFill>
                <a:latin typeface="Times New Roman" panose="02020603050405020304" pitchFamily="18" charset="0"/>
                <a:cs typeface="Times New Roman" panose="02020603050405020304" pitchFamily="18" charset="0"/>
              </a:rPr>
              <a:t>ủa</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sự</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việc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nêu</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trong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câu</a:t>
            </a:r>
            <a:r>
              <a:rPr lang="en-US" sz="2800" dirty="0" smtClean="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4" name="Title 1"/>
          <p:cNvSpPr txBox="1">
            <a:spLocks/>
          </p:cNvSpPr>
          <p:nvPr/>
        </p:nvSpPr>
        <p:spPr>
          <a:xfrm>
            <a:off x="655288" y="3717028"/>
            <a:ext cx="7079673" cy="763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800" b="1" dirty="0" smtClean="0">
                <a:solidFill>
                  <a:srgbClr val="FF0000"/>
                </a:solidFill>
                <a:latin typeface="Times New Roman" panose="02020603050405020304" pitchFamily="18" charset="0"/>
                <a:cs typeface="Times New Roman" panose="02020603050405020304" pitchFamily="18" charset="0"/>
              </a:rPr>
              <a:t>2. </a:t>
            </a:r>
            <a:r>
              <a:rPr lang="en-US" sz="2800" b="1" dirty="0" err="1" smtClean="0">
                <a:solidFill>
                  <a:srgbClr val="FF0000"/>
                </a:solidFill>
                <a:latin typeface="Times New Roman" panose="02020603050405020304" pitchFamily="18" charset="0"/>
                <a:cs typeface="Times New Roman" panose="02020603050405020304" pitchFamily="18" charset="0"/>
              </a:rPr>
              <a:t>Đặc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điểm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của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trạng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ngữ</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810764" y="4480628"/>
            <a:ext cx="10792691" cy="523220"/>
          </a:xfrm>
          <a:prstGeom prst="rect">
            <a:avLst/>
          </a:prstGeom>
          <a:noFill/>
        </p:spPr>
        <p:txBody>
          <a:bodyPr wrap="square" rtlCol="0">
            <a:spAutoFit/>
          </a:bodyPr>
          <a:lstStyle/>
          <a:p>
            <a:pPr algn="just"/>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Về</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nội</a:t>
            </a:r>
            <a:r>
              <a:rPr lang="en-US" sz="2800" b="1" dirty="0">
                <a:solidFill>
                  <a:prstClr val="black"/>
                </a:solidFill>
                <a:latin typeface="Times New Roman" panose="02020603050405020304" pitchFamily="18" charset="0"/>
                <a:cs typeface="Times New Roman" panose="02020603050405020304" pitchFamily="18" charset="0"/>
              </a:rPr>
              <a:t> dung: </a:t>
            </a:r>
            <a:r>
              <a:rPr lang="en-US" sz="2800" dirty="0" err="1">
                <a:solidFill>
                  <a:prstClr val="black"/>
                </a:solidFill>
                <a:latin typeface="Times New Roman" panose="02020603050405020304" pitchFamily="18" charset="0"/>
                <a:cs typeface="Times New Roman" panose="02020603050405020304" pitchFamily="18" charset="0"/>
              </a:rPr>
              <a:t>trạng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ngữ</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được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thêm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câu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để</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xác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định</a:t>
            </a:r>
            <a:r>
              <a:rPr lang="en-US" sz="2800" dirty="0">
                <a:solidFill>
                  <a:prstClr val="black"/>
                </a:solidFill>
                <a:latin typeface="Times New Roman" panose="02020603050405020304" pitchFamily="18" charset="0"/>
                <a:cs typeface="Times New Roman" panose="02020603050405020304" pitchFamily="18" charset="0"/>
              </a:rPr>
              <a:t>:</a:t>
            </a:r>
          </a:p>
        </p:txBody>
      </p:sp>
      <p:sp>
        <p:nvSpPr>
          <p:cNvPr id="39" name="TextBox 38"/>
          <p:cNvSpPr txBox="1"/>
          <p:nvPr/>
        </p:nvSpPr>
        <p:spPr>
          <a:xfrm>
            <a:off x="932275" y="5853787"/>
            <a:ext cx="2289196" cy="523220"/>
          </a:xfrm>
          <a:prstGeom prst="rect">
            <a:avLst/>
          </a:prstGeom>
          <a:solidFill>
            <a:srgbClr val="D99594"/>
          </a:solidFill>
        </p:spPr>
        <p:txBody>
          <a:bodyPr wrap="square" rtlCol="0">
            <a:spAutoFit/>
          </a:bodyPr>
          <a:lstStyle/>
          <a:p>
            <a:pPr algn="ctr"/>
            <a:r>
              <a:rPr lang="en-US" sz="2800" dirty="0" err="1">
                <a:solidFill>
                  <a:prstClr val="black"/>
                </a:solidFill>
                <a:latin typeface="Times New Roman" panose="02020603050405020304" pitchFamily="18" charset="0"/>
                <a:cs typeface="Times New Roman" panose="02020603050405020304" pitchFamily="18" charset="0"/>
              </a:rPr>
              <a:t>Nơi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chốn</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40" name="TextBox 39"/>
          <p:cNvSpPr txBox="1"/>
          <p:nvPr/>
        </p:nvSpPr>
        <p:spPr>
          <a:xfrm>
            <a:off x="4805167" y="5861803"/>
            <a:ext cx="2289196" cy="523220"/>
          </a:xfrm>
          <a:prstGeom prst="rect">
            <a:avLst/>
          </a:prstGeom>
          <a:solidFill>
            <a:schemeClr val="accent2">
              <a:lumMod val="40000"/>
              <a:lumOff val="60000"/>
            </a:schemeClr>
          </a:solidFill>
        </p:spPr>
        <p:txBody>
          <a:bodyPr wrap="square" rtlCol="0">
            <a:spAutoFit/>
          </a:bodyPr>
          <a:lstStyle/>
          <a:p>
            <a:pPr algn="ctr"/>
            <a:r>
              <a:rPr lang="en-US" sz="2800" dirty="0" err="1">
                <a:solidFill>
                  <a:prstClr val="black"/>
                </a:solidFill>
                <a:latin typeface="Times New Roman" panose="02020603050405020304" pitchFamily="18" charset="0"/>
                <a:cs typeface="Times New Roman" panose="02020603050405020304" pitchFamily="18" charset="0"/>
              </a:rPr>
              <a:t>Thời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gian</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41" name="TextBox 40"/>
          <p:cNvSpPr txBox="1"/>
          <p:nvPr/>
        </p:nvSpPr>
        <p:spPr>
          <a:xfrm>
            <a:off x="2758030" y="5162340"/>
            <a:ext cx="2289196" cy="523220"/>
          </a:xfrm>
          <a:prstGeom prst="rect">
            <a:avLst/>
          </a:prstGeom>
          <a:solidFill>
            <a:schemeClr val="accent5">
              <a:lumMod val="20000"/>
              <a:lumOff val="80000"/>
            </a:schemeClr>
          </a:solidFill>
        </p:spPr>
        <p:txBody>
          <a:bodyPr wrap="square" rtlCol="0">
            <a:spAutoFit/>
          </a:bodyPr>
          <a:lstStyle/>
          <a:p>
            <a:pPr algn="ctr"/>
            <a:r>
              <a:rPr lang="en-US" sz="2800" dirty="0" err="1">
                <a:solidFill>
                  <a:prstClr val="black"/>
                </a:solidFill>
                <a:latin typeface="Times New Roman" panose="02020603050405020304" pitchFamily="18" charset="0"/>
                <a:cs typeface="Times New Roman" panose="02020603050405020304" pitchFamily="18" charset="0"/>
              </a:rPr>
              <a:t>Nguyên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nhân</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42" name="TextBox 41"/>
          <p:cNvSpPr txBox="1"/>
          <p:nvPr/>
        </p:nvSpPr>
        <p:spPr>
          <a:xfrm>
            <a:off x="6786565" y="5162340"/>
            <a:ext cx="2289196" cy="523220"/>
          </a:xfrm>
          <a:prstGeom prst="rect">
            <a:avLst/>
          </a:prstGeom>
          <a:solidFill>
            <a:schemeClr val="accent6">
              <a:lumMod val="40000"/>
              <a:lumOff val="60000"/>
            </a:schemeClr>
          </a:solidFill>
        </p:spPr>
        <p:txBody>
          <a:bodyPr wrap="square" rtlCol="0">
            <a:spAutoFit/>
          </a:bodyPr>
          <a:lstStyle/>
          <a:p>
            <a:pPr algn="ctr"/>
            <a:r>
              <a:rPr lang="en-US" sz="2800" dirty="0" err="1">
                <a:solidFill>
                  <a:prstClr val="black"/>
                </a:solidFill>
                <a:latin typeface="Times New Roman" panose="02020603050405020304" pitchFamily="18" charset="0"/>
                <a:cs typeface="Times New Roman" panose="02020603050405020304" pitchFamily="18" charset="0"/>
              </a:rPr>
              <a:t>Mục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đích</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43" name="TextBox 42"/>
          <p:cNvSpPr txBox="1"/>
          <p:nvPr/>
        </p:nvSpPr>
        <p:spPr>
          <a:xfrm>
            <a:off x="8678059" y="5861803"/>
            <a:ext cx="2473413" cy="523220"/>
          </a:xfrm>
          <a:prstGeom prst="rect">
            <a:avLst/>
          </a:prstGeom>
          <a:solidFill>
            <a:srgbClr val="BDC2FF"/>
          </a:solidFill>
        </p:spPr>
        <p:txBody>
          <a:bodyPr wrap="square" rtlCol="0">
            <a:spAutoFit/>
          </a:bodyPr>
          <a:lstStyle/>
          <a:p>
            <a:pPr algn="ctr"/>
            <a:r>
              <a:rPr lang="en-US" sz="2800" dirty="0" err="1">
                <a:solidFill>
                  <a:prstClr val="black"/>
                </a:solidFill>
                <a:latin typeface="Times New Roman" panose="02020603050405020304" pitchFamily="18" charset="0"/>
                <a:cs typeface="Times New Roman" panose="02020603050405020304" pitchFamily="18" charset="0"/>
              </a:rPr>
              <a:t>Phương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tiện</a:t>
            </a:r>
            <a:endParaRPr lang="en-US"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435202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circle(in)">
                                      <p:cBhvr>
                                        <p:cTn id="24" dur="20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p:cTn id="34" dur="500" fill="hold"/>
                                        <p:tgtEl>
                                          <p:spTgt spid="41"/>
                                        </p:tgtEl>
                                        <p:attrNameLst>
                                          <p:attrName>ppt_w</p:attrName>
                                        </p:attrNameLst>
                                      </p:cBhvr>
                                      <p:tavLst>
                                        <p:tav tm="0">
                                          <p:val>
                                            <p:fltVal val="0"/>
                                          </p:val>
                                        </p:tav>
                                        <p:tav tm="100000">
                                          <p:val>
                                            <p:strVal val="#ppt_w"/>
                                          </p:val>
                                        </p:tav>
                                      </p:tavLst>
                                    </p:anim>
                                    <p:anim calcmode="lin" valueType="num">
                                      <p:cBhvr>
                                        <p:cTn id="35" dur="500" fill="hold"/>
                                        <p:tgtEl>
                                          <p:spTgt spid="41"/>
                                        </p:tgtEl>
                                        <p:attrNameLst>
                                          <p:attrName>ppt_h</p:attrName>
                                        </p:attrNameLst>
                                      </p:cBhvr>
                                      <p:tavLst>
                                        <p:tav tm="0">
                                          <p:val>
                                            <p:fltVal val="0"/>
                                          </p:val>
                                        </p:tav>
                                        <p:tav tm="100000">
                                          <p:val>
                                            <p:strVal val="#ppt_h"/>
                                          </p:val>
                                        </p:tav>
                                      </p:tavLst>
                                    </p:anim>
                                    <p:animEffect transition="in" filter="fade">
                                      <p:cBhvr>
                                        <p:cTn id="36" dur="500"/>
                                        <p:tgtEl>
                                          <p:spTgt spid="41"/>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p:cTn id="44" dur="500" fill="hold"/>
                                        <p:tgtEl>
                                          <p:spTgt spid="42"/>
                                        </p:tgtEl>
                                        <p:attrNameLst>
                                          <p:attrName>ppt_w</p:attrName>
                                        </p:attrNameLst>
                                      </p:cBhvr>
                                      <p:tavLst>
                                        <p:tav tm="0">
                                          <p:val>
                                            <p:fltVal val="0"/>
                                          </p:val>
                                        </p:tav>
                                        <p:tav tm="100000">
                                          <p:val>
                                            <p:strVal val="#ppt_w"/>
                                          </p:val>
                                        </p:tav>
                                      </p:tavLst>
                                    </p:anim>
                                    <p:anim calcmode="lin" valueType="num">
                                      <p:cBhvr>
                                        <p:cTn id="45" dur="500" fill="hold"/>
                                        <p:tgtEl>
                                          <p:spTgt spid="42"/>
                                        </p:tgtEl>
                                        <p:attrNameLst>
                                          <p:attrName>ppt_h</p:attrName>
                                        </p:attrNameLst>
                                      </p:cBhvr>
                                      <p:tavLst>
                                        <p:tav tm="0">
                                          <p:val>
                                            <p:fltVal val="0"/>
                                          </p:val>
                                        </p:tav>
                                        <p:tav tm="100000">
                                          <p:val>
                                            <p:strVal val="#ppt_h"/>
                                          </p:val>
                                        </p:tav>
                                      </p:tavLst>
                                    </p:anim>
                                    <p:animEffect transition="in" filter="fade">
                                      <p:cBhvr>
                                        <p:cTn id="46" dur="500"/>
                                        <p:tgtEl>
                                          <p:spTgt spid="42"/>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p:cTn id="49" dur="500" fill="hold"/>
                                        <p:tgtEl>
                                          <p:spTgt spid="43"/>
                                        </p:tgtEl>
                                        <p:attrNameLst>
                                          <p:attrName>ppt_w</p:attrName>
                                        </p:attrNameLst>
                                      </p:cBhvr>
                                      <p:tavLst>
                                        <p:tav tm="0">
                                          <p:val>
                                            <p:fltVal val="0"/>
                                          </p:val>
                                        </p:tav>
                                        <p:tav tm="100000">
                                          <p:val>
                                            <p:strVal val="#ppt_w"/>
                                          </p:val>
                                        </p:tav>
                                      </p:tavLst>
                                    </p:anim>
                                    <p:anim calcmode="lin" valueType="num">
                                      <p:cBhvr>
                                        <p:cTn id="50" dur="500" fill="hold"/>
                                        <p:tgtEl>
                                          <p:spTgt spid="43"/>
                                        </p:tgtEl>
                                        <p:attrNameLst>
                                          <p:attrName>ppt_h</p:attrName>
                                        </p:attrNameLst>
                                      </p:cBhvr>
                                      <p:tavLst>
                                        <p:tav tm="0">
                                          <p:val>
                                            <p:fltVal val="0"/>
                                          </p:val>
                                        </p:tav>
                                        <p:tav tm="100000">
                                          <p:val>
                                            <p:strVal val="#ppt_h"/>
                                          </p:val>
                                        </p:tav>
                                      </p:tavLst>
                                    </p:anim>
                                    <p:animEffect transition="in" filter="fade">
                                      <p:cBhvr>
                                        <p:cTn id="5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32809" y="1427848"/>
            <a:ext cx="10792691" cy="523220"/>
          </a:xfrm>
          <a:prstGeom prst="rect">
            <a:avLst/>
          </a:prstGeom>
          <a:noFill/>
        </p:spPr>
        <p:txBody>
          <a:bodyPr wrap="square" rtlCol="0">
            <a:spAutoFit/>
          </a:bodyPr>
          <a:lstStyle/>
          <a:p>
            <a:pPr algn="just"/>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Về</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hình</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thức</a:t>
            </a: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13" name="Google Shape;5183;p39"/>
          <p:cNvSpPr txBox="1"/>
          <p:nvPr/>
        </p:nvSpPr>
        <p:spPr>
          <a:xfrm>
            <a:off x="1332606" y="4900559"/>
            <a:ext cx="10175231" cy="763600"/>
          </a:xfrm>
          <a:prstGeom prst="rect">
            <a:avLst/>
          </a:prstGeom>
          <a:noFill/>
          <a:ln>
            <a:noFill/>
          </a:ln>
        </p:spPr>
        <p:txBody>
          <a:bodyPr spcFirstLastPara="1" wrap="square" lIns="0" tIns="0" rIns="0" bIns="0" anchor="ctr" anchorCtr="0">
            <a:noAutofit/>
          </a:bodyPr>
          <a:lstStyle/>
          <a:p>
            <a:pPr algn="just"/>
            <a:r>
              <a:rPr lang="en" sz="2800" dirty="0" smtClean="0">
                <a:solidFill>
                  <a:prstClr val="black"/>
                </a:solidFill>
                <a:latin typeface="Times New Roman" panose="02020603050405020304" pitchFamily="18" charset="0"/>
                <a:ea typeface="Varela"/>
                <a:cs typeface="Times New Roman" panose="02020603050405020304" pitchFamily="18" charset="0"/>
                <a:sym typeface="Varela"/>
              </a:rPr>
              <a:t>- Trạng </a:t>
            </a:r>
            <a:r>
              <a:rPr lang="en" sz="2800" dirty="0">
                <a:solidFill>
                  <a:prstClr val="black"/>
                </a:solidFill>
                <a:latin typeface="Times New Roman" panose="02020603050405020304" pitchFamily="18" charset="0"/>
                <a:ea typeface="Varela"/>
                <a:cs typeface="Times New Roman" panose="02020603050405020304" pitchFamily="18" charset="0"/>
                <a:sym typeface="Varela"/>
              </a:rPr>
              <a:t>ngữ thường được cấu tạo bởi một từ, một cụm từ hoặc một cụm chủ vị.</a:t>
            </a:r>
            <a:endParaRPr sz="2800" dirty="0">
              <a:solidFill>
                <a:prstClr val="black"/>
              </a:solidFill>
              <a:latin typeface="Times New Roman" panose="02020603050405020304" pitchFamily="18" charset="0"/>
              <a:ea typeface="Varela"/>
              <a:cs typeface="Times New Roman" panose="02020603050405020304" pitchFamily="18" charset="0"/>
              <a:sym typeface="Varela"/>
            </a:endParaRPr>
          </a:p>
        </p:txBody>
      </p:sp>
      <p:sp>
        <p:nvSpPr>
          <p:cNvPr id="14" name="Google Shape;5185;p39"/>
          <p:cNvSpPr txBox="1"/>
          <p:nvPr/>
        </p:nvSpPr>
        <p:spPr>
          <a:xfrm>
            <a:off x="1332606" y="2246025"/>
            <a:ext cx="10175231" cy="763600"/>
          </a:xfrm>
          <a:prstGeom prst="rect">
            <a:avLst/>
          </a:prstGeom>
          <a:noFill/>
          <a:ln>
            <a:noFill/>
          </a:ln>
        </p:spPr>
        <p:txBody>
          <a:bodyPr spcFirstLastPara="1" wrap="square" lIns="0" tIns="0" rIns="0" bIns="0" anchor="ctr" anchorCtr="0">
            <a:noAutofit/>
          </a:bodyPr>
          <a:lstStyle/>
          <a:p>
            <a:pPr algn="just"/>
            <a:r>
              <a:rPr lang="en" sz="2800" dirty="0" smtClean="0">
                <a:solidFill>
                  <a:prstClr val="black"/>
                </a:solidFill>
                <a:latin typeface="Times New Roman" panose="02020603050405020304" pitchFamily="18" charset="0"/>
                <a:ea typeface="Varela"/>
                <a:cs typeface="Times New Roman" panose="02020603050405020304" pitchFamily="18" charset="0"/>
                <a:sym typeface="Varela"/>
              </a:rPr>
              <a:t>- Trạng </a:t>
            </a:r>
            <a:r>
              <a:rPr lang="en" sz="2800" dirty="0">
                <a:solidFill>
                  <a:prstClr val="black"/>
                </a:solidFill>
                <a:latin typeface="Times New Roman" panose="02020603050405020304" pitchFamily="18" charset="0"/>
                <a:ea typeface="Varela"/>
                <a:cs typeface="Times New Roman" panose="02020603050405020304" pitchFamily="18" charset="0"/>
                <a:sym typeface="Varela"/>
              </a:rPr>
              <a:t>ngữ có thể  đứng ở đầu câu, cuối câu hay giữa câu.</a:t>
            </a:r>
            <a:endParaRPr sz="2800" dirty="0">
              <a:solidFill>
                <a:prstClr val="black"/>
              </a:solidFill>
              <a:latin typeface="Times New Roman" panose="02020603050405020304" pitchFamily="18" charset="0"/>
              <a:ea typeface="Varela"/>
              <a:cs typeface="Times New Roman" panose="02020603050405020304" pitchFamily="18" charset="0"/>
              <a:sym typeface="Varela"/>
            </a:endParaRPr>
          </a:p>
        </p:txBody>
      </p:sp>
      <p:sp>
        <p:nvSpPr>
          <p:cNvPr id="15" name="Google Shape;5187;p39"/>
          <p:cNvSpPr txBox="1"/>
          <p:nvPr/>
        </p:nvSpPr>
        <p:spPr>
          <a:xfrm>
            <a:off x="1332606" y="3573276"/>
            <a:ext cx="10175231" cy="763600"/>
          </a:xfrm>
          <a:prstGeom prst="rect">
            <a:avLst/>
          </a:prstGeom>
          <a:noFill/>
          <a:ln>
            <a:noFill/>
          </a:ln>
        </p:spPr>
        <p:txBody>
          <a:bodyPr spcFirstLastPara="1" wrap="square" lIns="0" tIns="0" rIns="0" bIns="0" anchor="ctr" anchorCtr="0">
            <a:noAutofit/>
          </a:bodyPr>
          <a:lstStyle/>
          <a:p>
            <a:pPr algn="just"/>
            <a:r>
              <a:rPr lang="en" sz="2800" dirty="0" smtClean="0">
                <a:solidFill>
                  <a:prstClr val="black"/>
                </a:solidFill>
                <a:latin typeface="Times New Roman" panose="02020603050405020304" pitchFamily="18" charset="0"/>
                <a:ea typeface="Varela"/>
                <a:cs typeface="Times New Roman" panose="02020603050405020304" pitchFamily="18" charset="0"/>
                <a:sym typeface="Varela"/>
              </a:rPr>
              <a:t>- Giữa </a:t>
            </a:r>
            <a:r>
              <a:rPr lang="en" sz="2800" dirty="0">
                <a:solidFill>
                  <a:prstClr val="black"/>
                </a:solidFill>
                <a:latin typeface="Times New Roman" panose="02020603050405020304" pitchFamily="18" charset="0"/>
                <a:ea typeface="Varela"/>
                <a:cs typeface="Times New Roman" panose="02020603050405020304" pitchFamily="18" charset="0"/>
                <a:sym typeface="Varela"/>
              </a:rPr>
              <a:t>trạng ngữ với chủ ngữ và vị ngữ thường có một quãng nghỉ khi nói hoặc dấu phẩy khi viết</a:t>
            </a:r>
            <a:endParaRPr sz="2800" dirty="0">
              <a:solidFill>
                <a:prstClr val="black"/>
              </a:solidFill>
              <a:latin typeface="Times New Roman" panose="02020603050405020304" pitchFamily="18" charset="0"/>
              <a:ea typeface="Varela"/>
              <a:cs typeface="Times New Roman" panose="02020603050405020304" pitchFamily="18" charset="0"/>
              <a:sym typeface="Varela"/>
            </a:endParaRPr>
          </a:p>
        </p:txBody>
      </p:sp>
      <p:sp>
        <p:nvSpPr>
          <p:cNvPr id="16" name="Title 1"/>
          <p:cNvSpPr txBox="1">
            <a:spLocks/>
          </p:cNvSpPr>
          <p:nvPr/>
        </p:nvSpPr>
        <p:spPr>
          <a:xfrm>
            <a:off x="600697" y="644033"/>
            <a:ext cx="7079673" cy="763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800" b="1" dirty="0" smtClean="0">
                <a:solidFill>
                  <a:srgbClr val="FF0000"/>
                </a:solidFill>
                <a:latin typeface="Times New Roman" panose="02020603050405020304" pitchFamily="18" charset="0"/>
                <a:cs typeface="Times New Roman" panose="02020603050405020304" pitchFamily="18" charset="0"/>
              </a:rPr>
              <a:t>2. </a:t>
            </a:r>
            <a:r>
              <a:rPr lang="en-US" sz="2800" b="1" dirty="0" err="1" smtClean="0">
                <a:solidFill>
                  <a:srgbClr val="FF0000"/>
                </a:solidFill>
                <a:latin typeface="Times New Roman" panose="02020603050405020304" pitchFamily="18" charset="0"/>
                <a:cs typeface="Times New Roman" panose="02020603050405020304" pitchFamily="18" charset="0"/>
              </a:rPr>
              <a:t>Đặc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điểm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của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trạng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ngữ</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5" name="燕尾形 44">
            <a:extLst>
              <a:ext uri="{FF2B5EF4-FFF2-40B4-BE49-F238E27FC236}">
                <a16:creationId xmlns:a16="http://schemas.microsoft.com/office/drawing/2014/main" xmlns="" id="{493A0432-FC0B-44E5-B140-CBB207AD2895}"/>
              </a:ext>
            </a:extLst>
          </p:cNvPr>
          <p:cNvSpPr/>
          <p:nvPr/>
        </p:nvSpPr>
        <p:spPr>
          <a:xfrm rot="5400000">
            <a:off x="578732" y="2481087"/>
            <a:ext cx="357372" cy="644389"/>
          </a:xfrm>
          <a:prstGeom prst="chevron">
            <a:avLst/>
          </a:prstGeom>
          <a:solidFill>
            <a:srgbClr val="F9C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zh-CN" altLang="en-US" sz="975">
              <a:solidFill>
                <a:prstClr val="black">
                  <a:lumMod val="65000"/>
                  <a:lumOff val="35000"/>
                </a:prstClr>
              </a:solidFill>
              <a:cs typeface="+mn-ea"/>
              <a:sym typeface="+mn-lt"/>
            </a:endParaRPr>
          </a:p>
        </p:txBody>
      </p:sp>
      <p:sp>
        <p:nvSpPr>
          <p:cNvPr id="26" name="燕尾形 48">
            <a:extLst>
              <a:ext uri="{FF2B5EF4-FFF2-40B4-BE49-F238E27FC236}">
                <a16:creationId xmlns:a16="http://schemas.microsoft.com/office/drawing/2014/main" xmlns="" id="{44DC92A2-1325-42C6-A5F9-54F3AB28EB38}"/>
              </a:ext>
            </a:extLst>
          </p:cNvPr>
          <p:cNvSpPr/>
          <p:nvPr/>
        </p:nvSpPr>
        <p:spPr>
          <a:xfrm rot="5400000">
            <a:off x="615030" y="3575579"/>
            <a:ext cx="357372" cy="571794"/>
          </a:xfrm>
          <a:prstGeom prst="chevron">
            <a:avLst/>
          </a:prstGeom>
          <a:solidFill>
            <a:srgbClr val="C3E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zh-CN" altLang="en-US" sz="975" dirty="0">
              <a:solidFill>
                <a:prstClr val="black">
                  <a:lumMod val="65000"/>
                  <a:lumOff val="35000"/>
                </a:prstClr>
              </a:solidFill>
              <a:cs typeface="+mn-ea"/>
              <a:sym typeface="+mn-lt"/>
            </a:endParaRPr>
          </a:p>
        </p:txBody>
      </p:sp>
      <p:sp>
        <p:nvSpPr>
          <p:cNvPr id="27" name="燕尾形 44">
            <a:extLst>
              <a:ext uri="{FF2B5EF4-FFF2-40B4-BE49-F238E27FC236}">
                <a16:creationId xmlns:a16="http://schemas.microsoft.com/office/drawing/2014/main" xmlns="" id="{493A0432-FC0B-44E5-B140-CBB207AD2895}"/>
              </a:ext>
            </a:extLst>
          </p:cNvPr>
          <p:cNvSpPr/>
          <p:nvPr/>
        </p:nvSpPr>
        <p:spPr>
          <a:xfrm rot="5400000">
            <a:off x="578731" y="4960165"/>
            <a:ext cx="357372" cy="644389"/>
          </a:xfrm>
          <a:prstGeom prst="chevron">
            <a:avLst/>
          </a:prstGeom>
          <a:solidFill>
            <a:srgbClr val="F9C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zh-CN" altLang="en-US" sz="975">
              <a:solidFill>
                <a:prstClr val="black">
                  <a:lumMod val="65000"/>
                  <a:lumOff val="35000"/>
                </a:prstClr>
              </a:solidFill>
              <a:cs typeface="+mn-ea"/>
              <a:sym typeface="+mn-lt"/>
            </a:endParaRPr>
          </a:p>
        </p:txBody>
      </p:sp>
    </p:spTree>
    <p:extLst>
      <p:ext uri="{BB962C8B-B14F-4D97-AF65-F5344CB8AC3E}">
        <p14:creationId xmlns:p14="http://schemas.microsoft.com/office/powerpoint/2010/main" val="1921262406"/>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circle(in)">
                                      <p:cBhvr>
                                        <p:cTn id="32" dur="2000"/>
                                        <p:tgtEl>
                                          <p:spTgt spid="27"/>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ircle(in)">
                                      <p:cBhvr>
                                        <p:cTn id="3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25" grpId="0" animBg="1"/>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64570" y="1629560"/>
            <a:ext cx="11474249" cy="2008242"/>
          </a:xfrm>
          <a:prstGeom prst="rect">
            <a:avLst/>
          </a:prstGeom>
          <a:noFill/>
        </p:spPr>
        <p:txBody>
          <a:bodyPr wrap="square" rtlCol="0">
            <a:spAutoFit/>
          </a:bodyPr>
          <a:lstStyle/>
          <a:p>
            <a:pPr algn="just">
              <a:lnSpc>
                <a:spcPct val="150000"/>
              </a:lnSpc>
            </a:pPr>
            <a:r>
              <a:rPr lang="en-US" sz="2700" b="1" dirty="0" err="1" smtClean="0">
                <a:solidFill>
                  <a:prstClr val="black"/>
                </a:solidFill>
                <a:latin typeface="Times New Roman" panose="02020603050405020304" pitchFamily="18" charset="0"/>
                <a:cs typeface="Times New Roman" panose="02020603050405020304" pitchFamily="18" charset="0"/>
              </a:rPr>
              <a:t>Việc</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mở</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rộng</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trạng</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ngữ</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thường</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được</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thực</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hiện</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bằng</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một</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trong</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hai</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cách</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sau</a:t>
            </a:r>
            <a:r>
              <a:rPr lang="en-US" sz="2700" b="1" dirty="0" smtClean="0">
                <a:solidFill>
                  <a:prstClr val="black"/>
                </a:solidFill>
                <a:latin typeface="Times New Roman" panose="02020603050405020304" pitchFamily="18" charset="0"/>
                <a:cs typeface="Times New Roman" panose="02020603050405020304" pitchFamily="18" charset="0"/>
              </a:rPr>
              <a:t>:</a:t>
            </a:r>
          </a:p>
          <a:p>
            <a:pPr algn="just">
              <a:lnSpc>
                <a:spcPct val="150000"/>
              </a:lnSpc>
            </a:pP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Dùng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từ</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hoặc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cụm</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từ</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chính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phụ</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cụm</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danh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từ</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cụm</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động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từ</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cụm</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tính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từ</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bổ</a:t>
            </a:r>
            <a:r>
              <a:rPr lang="en-US" sz="2800" dirty="0" smtClean="0">
                <a:solidFill>
                  <a:prstClr val="black"/>
                </a:solidFill>
                <a:latin typeface="Times New Roman" panose="02020603050405020304" pitchFamily="18" charset="0"/>
                <a:cs typeface="Times New Roman" panose="02020603050405020304" pitchFamily="18" charset="0"/>
              </a:rPr>
              <a:t> sung </a:t>
            </a:r>
            <a:r>
              <a:rPr lang="en-US" sz="2800" dirty="0" err="1" smtClean="0">
                <a:solidFill>
                  <a:prstClr val="black"/>
                </a:solidFill>
                <a:latin typeface="Times New Roman" panose="02020603050405020304" pitchFamily="18" charset="0"/>
                <a:cs typeface="Times New Roman" panose="02020603050405020304" pitchFamily="18" charset="0"/>
              </a:rPr>
              <a:t>cho</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từ</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làm</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trạng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ngữ</a:t>
            </a:r>
            <a:r>
              <a:rPr lang="en-US" sz="2800" dirty="0" smtClean="0">
                <a:solidFill>
                  <a:prstClr val="black"/>
                </a:solidFill>
                <a:latin typeface="Times New Roman" panose="02020603050405020304" pitchFamily="18" charset="0"/>
                <a:cs typeface="Times New Roman" panose="02020603050405020304" pitchFamily="18" charset="0"/>
              </a:rPr>
              <a:t>. </a:t>
            </a:r>
          </a:p>
        </p:txBody>
      </p:sp>
      <p:sp>
        <p:nvSpPr>
          <p:cNvPr id="11" name="TextBox 10"/>
          <p:cNvSpPr txBox="1"/>
          <p:nvPr/>
        </p:nvSpPr>
        <p:spPr>
          <a:xfrm>
            <a:off x="464570" y="3686498"/>
            <a:ext cx="11577488" cy="2677656"/>
          </a:xfrm>
          <a:prstGeom prst="rect">
            <a:avLst/>
          </a:prstGeom>
          <a:noFill/>
        </p:spPr>
        <p:txBody>
          <a:bodyPr wrap="square" rtlCol="0">
            <a:spAutoFit/>
          </a:bodyPr>
          <a:lstStyle/>
          <a:p>
            <a:pPr algn="just">
              <a:lnSpc>
                <a:spcPct val="150000"/>
              </a:lnSpc>
            </a:pPr>
            <a:r>
              <a:rPr lang="en-US" sz="2800" dirty="0" err="1" smtClean="0">
                <a:solidFill>
                  <a:srgbClr val="FF0000"/>
                </a:solidFill>
                <a:latin typeface="Times New Roman" panose="02020603050405020304" pitchFamily="18" charset="0"/>
                <a:cs typeface="Times New Roman" panose="02020603050405020304" pitchFamily="18" charset="0"/>
              </a:rPr>
              <a:t>Ví</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dụ</a:t>
            </a:r>
            <a:r>
              <a:rPr lang="en-US" sz="2800" dirty="0" smtClean="0">
                <a:solidFill>
                  <a:srgbClr val="FF0000"/>
                </a:solidFill>
                <a:latin typeface="Times New Roman" panose="02020603050405020304" pitchFamily="18" charset="0"/>
                <a:cs typeface="Times New Roman" panose="02020603050405020304" pitchFamily="18" charset="0"/>
              </a:rPr>
              <a:t>: </a:t>
            </a:r>
          </a:p>
          <a:p>
            <a:pPr algn="just">
              <a:lnSpc>
                <a:spcPct val="150000"/>
              </a:lnSpc>
            </a:pP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Hồi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ấy</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rừng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này</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còn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nhiều</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hổ</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lắm</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Đoàn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Giỏi</a:t>
            </a:r>
            <a:r>
              <a:rPr lang="en-US" sz="2800" dirty="0" smtClean="0">
                <a:solidFill>
                  <a:prstClr val="black"/>
                </a:solidFill>
                <a:latin typeface="Times New Roman" panose="02020603050405020304" pitchFamily="18" charset="0"/>
                <a:cs typeface="Times New Roman" panose="02020603050405020304" pitchFamily="18" charset="0"/>
              </a:rPr>
              <a:t>)</a:t>
            </a:r>
          </a:p>
          <a:p>
            <a:pPr algn="just">
              <a:lnSpc>
                <a:spcPct val="150000"/>
              </a:lnSpc>
            </a:pP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Trong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chuyến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đi</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về</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Hà</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Tĩnh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quan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Phó</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bảng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Sắc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lưu</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lại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huyện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Đức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Thọ</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một</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thời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gian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Sơn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Tùng</a:t>
            </a:r>
            <a:r>
              <a:rPr lang="en-US" sz="2800" dirty="0" smtClean="0">
                <a:solidFill>
                  <a:prstClr val="black"/>
                </a:solidFill>
                <a:latin typeface="Times New Roman" panose="02020603050405020304" pitchFamily="18" charset="0"/>
                <a:cs typeface="Times New Roman" panose="02020603050405020304" pitchFamily="18" charset="0"/>
              </a:rPr>
              <a:t>)</a:t>
            </a:r>
          </a:p>
        </p:txBody>
      </p:sp>
      <p:sp>
        <p:nvSpPr>
          <p:cNvPr id="17" name="Title 1"/>
          <p:cNvSpPr txBox="1">
            <a:spLocks/>
          </p:cNvSpPr>
          <p:nvPr/>
        </p:nvSpPr>
        <p:spPr>
          <a:xfrm>
            <a:off x="464570" y="762890"/>
            <a:ext cx="7079673" cy="763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b="1" dirty="0" smtClean="0">
                <a:solidFill>
                  <a:srgbClr val="FF0000"/>
                </a:solidFill>
                <a:latin typeface="Times New Roman" panose="02020603050405020304" pitchFamily="18" charset="0"/>
                <a:cs typeface="Times New Roman" panose="02020603050405020304" pitchFamily="18" charset="0"/>
              </a:rPr>
              <a:t>3. </a:t>
            </a:r>
            <a:r>
              <a:rPr lang="en-US" sz="3200" b="1" dirty="0" err="1" smtClean="0">
                <a:solidFill>
                  <a:srgbClr val="FF0000"/>
                </a:solidFill>
                <a:latin typeface="Times New Roman" panose="02020603050405020304" pitchFamily="18" charset="0"/>
                <a:cs typeface="Times New Roman" panose="02020603050405020304" pitchFamily="18" charset="0"/>
              </a:rPr>
              <a:t>Mở</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rộng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trạng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ngữ</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9775627"/>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464570" y="762890"/>
            <a:ext cx="7079673" cy="763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b="1" dirty="0" smtClean="0">
                <a:solidFill>
                  <a:srgbClr val="FF0000"/>
                </a:solidFill>
                <a:latin typeface="Times New Roman" panose="02020603050405020304" pitchFamily="18" charset="0"/>
                <a:cs typeface="Times New Roman" panose="02020603050405020304" pitchFamily="18" charset="0"/>
              </a:rPr>
              <a:t>3. </a:t>
            </a:r>
            <a:r>
              <a:rPr lang="en-US" sz="3200" b="1" dirty="0" err="1" smtClean="0">
                <a:solidFill>
                  <a:srgbClr val="FF0000"/>
                </a:solidFill>
                <a:latin typeface="Times New Roman" panose="02020603050405020304" pitchFamily="18" charset="0"/>
                <a:cs typeface="Times New Roman" panose="02020603050405020304" pitchFamily="18" charset="0"/>
              </a:rPr>
              <a:t>Mở</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rộng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trạng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ngữ</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64570" y="3635875"/>
            <a:ext cx="11058437" cy="954107"/>
          </a:xfrm>
          <a:prstGeom prst="rect">
            <a:avLst/>
          </a:prstGeom>
          <a:noFill/>
        </p:spPr>
        <p:txBody>
          <a:bodyPr wrap="square" rtlCol="0">
            <a:spAutoFit/>
          </a:bodyPr>
          <a:lstStyle/>
          <a:p>
            <a:pPr algn="just"/>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Dùng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cụm</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chủ</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vị</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bổ</a:t>
            </a:r>
            <a:r>
              <a:rPr lang="en-US" sz="2800" dirty="0" smtClean="0">
                <a:solidFill>
                  <a:prstClr val="black"/>
                </a:solidFill>
                <a:latin typeface="Times New Roman" panose="02020603050405020304" pitchFamily="18" charset="0"/>
                <a:cs typeface="Times New Roman" panose="02020603050405020304" pitchFamily="18" charset="0"/>
              </a:rPr>
              <a:t> sung </a:t>
            </a:r>
            <a:r>
              <a:rPr lang="en-US" sz="2800" dirty="0" err="1" smtClean="0">
                <a:solidFill>
                  <a:prstClr val="black"/>
                </a:solidFill>
                <a:latin typeface="Times New Roman" panose="02020603050405020304" pitchFamily="18" charset="0"/>
                <a:cs typeface="Times New Roman" panose="02020603050405020304" pitchFamily="18" charset="0"/>
              </a:rPr>
              <a:t>cho</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từ</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làm</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trạng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ngữ</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hoặc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trực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tiếp</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cấu</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tạo</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trạng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ngữ</a:t>
            </a:r>
            <a:r>
              <a:rPr lang="en-US" sz="2800" dirty="0" smtClean="0">
                <a:solidFill>
                  <a:prstClr val="black"/>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514813" y="4939990"/>
            <a:ext cx="11010225" cy="1384995"/>
          </a:xfrm>
          <a:prstGeom prst="rect">
            <a:avLst/>
          </a:prstGeom>
          <a:noFill/>
        </p:spPr>
        <p:txBody>
          <a:bodyPr wrap="square" rtlCol="0">
            <a:spAutoFit/>
          </a:bodyPr>
          <a:lstStyle/>
          <a:p>
            <a:pPr algn="just"/>
            <a:r>
              <a:rPr lang="en-US" sz="2800" dirty="0" err="1" smtClean="0">
                <a:solidFill>
                  <a:prstClr val="black"/>
                </a:solidFill>
                <a:latin typeface="Times New Roman" panose="02020603050405020304" pitchFamily="18" charset="0"/>
                <a:cs typeface="Times New Roman" panose="02020603050405020304" pitchFamily="18" charset="0"/>
              </a:rPr>
              <a:t>Ví</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dụ</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Khi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tôi</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cầm</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lọ</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muối</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lên</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thì</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thấy</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chú</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đã</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ngồi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xổm</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xuống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cạnh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bếp</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Đoàn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Giỏi</a:t>
            </a:r>
            <a:r>
              <a:rPr lang="en-US" sz="2800" dirty="0" smtClean="0">
                <a:solidFill>
                  <a:prstClr val="black"/>
                </a:solidFill>
                <a:latin typeface="Times New Roman" panose="02020603050405020304" pitchFamily="18" charset="0"/>
                <a:cs typeface="Times New Roman" panose="02020603050405020304" pitchFamily="18" charset="0"/>
              </a:rPr>
              <a:t>).</a:t>
            </a:r>
          </a:p>
          <a:p>
            <a:pPr algn="just"/>
            <a:r>
              <a:rPr lang="en-US" sz="2800" dirty="0" smtClean="0">
                <a:solidFill>
                  <a:prstClr val="black"/>
                </a:solidFill>
                <a:latin typeface="Times New Roman" panose="02020603050405020304" pitchFamily="18" charset="0"/>
                <a:cs typeface="Times New Roman" panose="02020603050405020304" pitchFamily="18" charset="0"/>
              </a:rPr>
              <a:t>“</a:t>
            </a:r>
            <a:r>
              <a:rPr lang="en-US" sz="2800" dirty="0" err="1" smtClean="0">
                <a:solidFill>
                  <a:prstClr val="black"/>
                </a:solidFill>
                <a:latin typeface="Times New Roman" panose="02020603050405020304" pitchFamily="18" charset="0"/>
                <a:cs typeface="Times New Roman" panose="02020603050405020304" pitchFamily="18" charset="0"/>
              </a:rPr>
              <a:t>Tôi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không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trả</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lời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mẹ</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vì</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tôi</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muốn</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khóc</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quá</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Tạ</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Duy</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Anh</a:t>
            </a:r>
            <a:r>
              <a:rPr lang="en-US" sz="2800" dirty="0" smtClean="0">
                <a:solidFill>
                  <a:prstClr val="black"/>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514813" y="1526490"/>
            <a:ext cx="11010225" cy="1815882"/>
          </a:xfrm>
          <a:prstGeom prst="rect">
            <a:avLst/>
          </a:prstGeom>
          <a:noFill/>
        </p:spPr>
        <p:txBody>
          <a:bodyPr wrap="square" rtlCol="0">
            <a:spAutoFit/>
          </a:bodyPr>
          <a:lstStyle/>
          <a:p>
            <a:pPr algn="just"/>
            <a:r>
              <a:rPr lang="en-US" sz="2800" dirty="0" err="1" smtClean="0">
                <a:solidFill>
                  <a:prstClr val="black"/>
                </a:solidFill>
                <a:latin typeface="Times New Roman" panose="02020603050405020304" pitchFamily="18" charset="0"/>
                <a:cs typeface="Times New Roman" panose="02020603050405020304" pitchFamily="18" charset="0"/>
              </a:rPr>
              <a:t>Việc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mở</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rộng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trạng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ngữ</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thường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được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thực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hiện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bằng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một</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trong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hai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cách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sau</a:t>
            </a:r>
            <a:r>
              <a:rPr lang="en-US" sz="2800" dirty="0" smtClean="0">
                <a:solidFill>
                  <a:prstClr val="black"/>
                </a:solidFill>
                <a:latin typeface="Times New Roman" panose="02020603050405020304" pitchFamily="18" charset="0"/>
                <a:cs typeface="Times New Roman" panose="02020603050405020304" pitchFamily="18" charset="0"/>
              </a:rPr>
              <a:t>:</a:t>
            </a:r>
          </a:p>
          <a:p>
            <a:pPr algn="just"/>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Dùng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từ</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hoặc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cụm</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từ</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chính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phụ</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cụm</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danh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từ</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cụm</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động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từ</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cụm</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tính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từ</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bổ</a:t>
            </a:r>
            <a:r>
              <a:rPr lang="en-US" sz="2800" dirty="0" smtClean="0">
                <a:solidFill>
                  <a:prstClr val="black"/>
                </a:solidFill>
                <a:latin typeface="Times New Roman" panose="02020603050405020304" pitchFamily="18" charset="0"/>
                <a:cs typeface="Times New Roman" panose="02020603050405020304" pitchFamily="18" charset="0"/>
              </a:rPr>
              <a:t> sung </a:t>
            </a:r>
            <a:r>
              <a:rPr lang="en-US" sz="2800" dirty="0" err="1" smtClean="0">
                <a:solidFill>
                  <a:prstClr val="black"/>
                </a:solidFill>
                <a:latin typeface="Times New Roman" panose="02020603050405020304" pitchFamily="18" charset="0"/>
                <a:cs typeface="Times New Roman" panose="02020603050405020304" pitchFamily="18" charset="0"/>
              </a:rPr>
              <a:t>cho</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từ</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làm</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trạng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ngữ</a:t>
            </a:r>
            <a:r>
              <a:rPr lang="en-US" sz="2800" dirty="0" smtClean="0">
                <a:solidFill>
                  <a:prstClr val="black"/>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3734212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7"/>
          <a:stretch>
            <a:fillRect/>
          </a:stretch>
        </p:blipFill>
        <p:spPr>
          <a:xfrm>
            <a:off x="-1084522" y="498373"/>
            <a:ext cx="7616999" cy="1499543"/>
          </a:xfrm>
          <a:prstGeom prst="rect">
            <a:avLst/>
          </a:prstGeom>
        </p:spPr>
      </p:pic>
      <p:sp>
        <p:nvSpPr>
          <p:cNvPr id="3" name="i$liḋe-TextBox 101">
            <a:extLst>
              <a:ext uri="{FF2B5EF4-FFF2-40B4-BE49-F238E27FC236}">
                <a16:creationId xmlns:a16="http://schemas.microsoft.com/office/drawing/2014/main" xmlns="" id="{28E84EDA-2D46-40C7-AFAE-AC2E160415C4}"/>
              </a:ext>
            </a:extLst>
          </p:cNvPr>
          <p:cNvSpPr txBox="1">
            <a:spLocks/>
          </p:cNvSpPr>
          <p:nvPr/>
        </p:nvSpPr>
        <p:spPr>
          <a:xfrm>
            <a:off x="8267923" y="1260662"/>
            <a:ext cx="2295041" cy="756637"/>
          </a:xfrm>
          <a:prstGeom prst="rect">
            <a:avLst/>
          </a:prstGeom>
          <a:noFill/>
        </p:spPr>
        <p:txBody>
          <a:bodyPr vert="horz" wrap="none" lIns="91440" tIns="45720" rIns="91440" bIns="45720" anchor="ctr">
            <a:normAutofit lnSpcReduction="10000"/>
          </a:bodyPr>
          <a:lstStyle/>
          <a:p>
            <a:pPr>
              <a:spcBef>
                <a:spcPct val="0"/>
              </a:spcBef>
              <a:defRPr/>
            </a:pPr>
            <a:r>
              <a:rPr lang="en-US" altLang="zh-CN" sz="4400" dirty="0" smtClean="0">
                <a:solidFill>
                  <a:prstClr val="black"/>
                </a:solidFill>
                <a:latin typeface="Times New Roman" panose="02020603050405020304" pitchFamily="18" charset="0"/>
                <a:cs typeface="Times New Roman" panose="02020603050405020304" pitchFamily="18" charset="0"/>
                <a:sym typeface="+mn-lt"/>
              </a:rPr>
              <a:t>NHÓM 3</a:t>
            </a:r>
            <a:endParaRPr lang="zh-CN" altLang="en-US" sz="4400" dirty="0">
              <a:solidFill>
                <a:prstClr val="black"/>
              </a:solidFill>
              <a:latin typeface="Times New Roman" panose="02020603050405020304" pitchFamily="18" charset="0"/>
              <a:cs typeface="Times New Roman" panose="02020603050405020304" pitchFamily="18" charset="0"/>
              <a:sym typeface="+mn-lt"/>
            </a:endParaRPr>
          </a:p>
        </p:txBody>
      </p:sp>
      <p:sp>
        <p:nvSpPr>
          <p:cNvPr id="4" name="i$liḋe-TextBox 104">
            <a:extLst>
              <a:ext uri="{FF2B5EF4-FFF2-40B4-BE49-F238E27FC236}">
                <a16:creationId xmlns:a16="http://schemas.microsoft.com/office/drawing/2014/main" xmlns="" id="{1D5BE6E1-CDD9-42E7-92D4-BE7F447B771E}"/>
              </a:ext>
            </a:extLst>
          </p:cNvPr>
          <p:cNvSpPr txBox="1">
            <a:spLocks/>
          </p:cNvSpPr>
          <p:nvPr/>
        </p:nvSpPr>
        <p:spPr>
          <a:xfrm>
            <a:off x="8624151" y="3997013"/>
            <a:ext cx="2295041" cy="756638"/>
          </a:xfrm>
          <a:prstGeom prst="rect">
            <a:avLst/>
          </a:prstGeom>
          <a:noFill/>
        </p:spPr>
        <p:txBody>
          <a:bodyPr vert="horz" wrap="none" lIns="91440" tIns="45720" rIns="91440" bIns="45720" anchor="ctr">
            <a:normAutofit lnSpcReduction="10000"/>
          </a:bodyPr>
          <a:lstStyle/>
          <a:p>
            <a:pPr>
              <a:spcBef>
                <a:spcPct val="0"/>
              </a:spcBef>
              <a:defRPr/>
            </a:pPr>
            <a:r>
              <a:rPr lang="en-US" altLang="zh-CN" sz="4400" dirty="0" smtClean="0">
                <a:solidFill>
                  <a:prstClr val="black"/>
                </a:solidFill>
                <a:latin typeface="Times New Roman" panose="02020603050405020304" pitchFamily="18" charset="0"/>
                <a:cs typeface="Times New Roman" panose="02020603050405020304" pitchFamily="18" charset="0"/>
                <a:sym typeface="+mn-lt"/>
              </a:rPr>
              <a:t>NHÓM 4</a:t>
            </a:r>
            <a:endParaRPr lang="zh-CN" altLang="en-US" sz="4400" dirty="0">
              <a:solidFill>
                <a:prstClr val="black"/>
              </a:solidFill>
              <a:latin typeface="Times New Roman" panose="02020603050405020304" pitchFamily="18" charset="0"/>
              <a:cs typeface="Times New Roman" panose="02020603050405020304" pitchFamily="18" charset="0"/>
              <a:sym typeface="+mn-lt"/>
            </a:endParaRPr>
          </a:p>
        </p:txBody>
      </p:sp>
      <p:sp>
        <p:nvSpPr>
          <p:cNvPr id="5" name="i$liḋe-TextBox 105">
            <a:extLst>
              <a:ext uri="{FF2B5EF4-FFF2-40B4-BE49-F238E27FC236}">
                <a16:creationId xmlns:a16="http://schemas.microsoft.com/office/drawing/2014/main" xmlns="" id="{F92F0DAE-0440-46E9-B054-692D2A4505FD}"/>
              </a:ext>
            </a:extLst>
          </p:cNvPr>
          <p:cNvSpPr txBox="1">
            <a:spLocks/>
          </p:cNvSpPr>
          <p:nvPr/>
        </p:nvSpPr>
        <p:spPr>
          <a:xfrm>
            <a:off x="1421317" y="2636908"/>
            <a:ext cx="2295041" cy="728342"/>
          </a:xfrm>
          <a:prstGeom prst="rect">
            <a:avLst/>
          </a:prstGeom>
          <a:noFill/>
        </p:spPr>
        <p:txBody>
          <a:bodyPr vert="horz" wrap="none" lIns="91440" tIns="45720" rIns="91440" bIns="45720" anchor="ctr">
            <a:normAutofit lnSpcReduction="10000"/>
          </a:bodyPr>
          <a:lstStyle/>
          <a:p>
            <a:pPr algn="r">
              <a:spcBef>
                <a:spcPct val="0"/>
              </a:spcBef>
              <a:defRPr/>
            </a:pPr>
            <a:r>
              <a:rPr lang="en-US" altLang="zh-CN" sz="4400" dirty="0" smtClean="0">
                <a:solidFill>
                  <a:prstClr val="black"/>
                </a:solidFill>
                <a:latin typeface="Times New Roman" panose="02020603050405020304" pitchFamily="18" charset="0"/>
                <a:cs typeface="Times New Roman" panose="02020603050405020304" pitchFamily="18" charset="0"/>
                <a:sym typeface="+mn-lt"/>
              </a:rPr>
              <a:t>NHÓM 1</a:t>
            </a:r>
            <a:endParaRPr lang="zh-CN" altLang="en-US" sz="4400" dirty="0">
              <a:solidFill>
                <a:prstClr val="black"/>
              </a:solidFill>
              <a:latin typeface="Times New Roman" panose="02020603050405020304" pitchFamily="18" charset="0"/>
              <a:cs typeface="Times New Roman" panose="02020603050405020304" pitchFamily="18" charset="0"/>
              <a:sym typeface="+mn-lt"/>
            </a:endParaRPr>
          </a:p>
        </p:txBody>
      </p:sp>
      <p:sp>
        <p:nvSpPr>
          <p:cNvPr id="6" name="i$liḋe-TextBox 108">
            <a:extLst>
              <a:ext uri="{FF2B5EF4-FFF2-40B4-BE49-F238E27FC236}">
                <a16:creationId xmlns:a16="http://schemas.microsoft.com/office/drawing/2014/main" xmlns="" id="{40FCE2FA-6E33-40A8-9EB0-D16C9E185D41}"/>
              </a:ext>
            </a:extLst>
          </p:cNvPr>
          <p:cNvSpPr txBox="1">
            <a:spLocks/>
          </p:cNvSpPr>
          <p:nvPr/>
        </p:nvSpPr>
        <p:spPr>
          <a:xfrm>
            <a:off x="1318213" y="4805117"/>
            <a:ext cx="2295041" cy="767948"/>
          </a:xfrm>
          <a:prstGeom prst="rect">
            <a:avLst/>
          </a:prstGeom>
          <a:noFill/>
        </p:spPr>
        <p:txBody>
          <a:bodyPr vert="horz" wrap="none" lIns="91440" tIns="45720" rIns="91440" bIns="45720" anchor="ctr">
            <a:normAutofit/>
          </a:bodyPr>
          <a:lstStyle/>
          <a:p>
            <a:pPr algn="r">
              <a:spcBef>
                <a:spcPct val="0"/>
              </a:spcBef>
              <a:defRPr/>
            </a:pPr>
            <a:r>
              <a:rPr lang="en-US" altLang="zh-CN" sz="4400" dirty="0" smtClean="0">
                <a:solidFill>
                  <a:prstClr val="black"/>
                </a:solidFill>
                <a:latin typeface="Times New Roman" panose="02020603050405020304" pitchFamily="18" charset="0"/>
                <a:cs typeface="Times New Roman" panose="02020603050405020304" pitchFamily="18" charset="0"/>
                <a:sym typeface="+mn-lt"/>
              </a:rPr>
              <a:t>NHÓM 2</a:t>
            </a:r>
            <a:endParaRPr lang="zh-CN" altLang="en-US" sz="4400" dirty="0">
              <a:solidFill>
                <a:prstClr val="black"/>
              </a:solidFill>
              <a:latin typeface="Times New Roman" panose="02020603050405020304" pitchFamily="18" charset="0"/>
              <a:cs typeface="Times New Roman" panose="02020603050405020304" pitchFamily="18" charset="0"/>
              <a:sym typeface="+mn-lt"/>
            </a:endParaRPr>
          </a:p>
        </p:txBody>
      </p:sp>
      <p:sp>
        <p:nvSpPr>
          <p:cNvPr id="7" name="PA-文本框 42">
            <a:extLst>
              <a:ext uri="{FF2B5EF4-FFF2-40B4-BE49-F238E27FC236}">
                <a16:creationId xmlns:a16="http://schemas.microsoft.com/office/drawing/2014/main" xmlns="" id="{C0B48341-6543-4B37-885A-B9568F1B9527}"/>
              </a:ext>
            </a:extLst>
          </p:cNvPr>
          <p:cNvSpPr txBox="1"/>
          <p:nvPr>
            <p:custDataLst>
              <p:tags r:id="rId1"/>
            </p:custDataLst>
          </p:nvPr>
        </p:nvSpPr>
        <p:spPr>
          <a:xfrm>
            <a:off x="8267923" y="1762655"/>
            <a:ext cx="2469436" cy="738664"/>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defTabSz="457280">
              <a:lnSpc>
                <a:spcPct val="150000"/>
              </a:lnSpc>
              <a:defRPr/>
            </a:pPr>
            <a:r>
              <a:rPr lang="en-US" altLang="zh-CN" sz="2800" dirty="0" err="1" smtClean="0">
                <a:solidFill>
                  <a:prstClr val="black"/>
                </a:solidFill>
                <a:latin typeface="Times New Roman" panose="02020603050405020304" pitchFamily="18" charset="0"/>
                <a:ea typeface="+mn-ea"/>
                <a:cs typeface="Times New Roman" panose="02020603050405020304" pitchFamily="18" charset="0"/>
                <a:sym typeface="+mn-lt"/>
              </a:rPr>
              <a:t>Bài</a:t>
            </a:r>
            <a:r>
              <a:rPr lang="en-US" altLang="zh-CN" sz="2800" dirty="0" smtClean="0">
                <a:solidFill>
                  <a:prstClr val="black"/>
                </a:solidFill>
                <a:latin typeface="Times New Roman" panose="02020603050405020304" pitchFamily="18" charset="0"/>
                <a:ea typeface="+mn-ea"/>
                <a:cs typeface="Times New Roman" panose="02020603050405020304" pitchFamily="18" charset="0"/>
                <a:sym typeface="+mn-lt"/>
              </a:rPr>
              <a:t> </a:t>
            </a:r>
            <a:r>
              <a:rPr lang="en-US" altLang="zh-CN" sz="2800" dirty="0" err="1" smtClean="0">
                <a:solidFill>
                  <a:prstClr val="black"/>
                </a:solidFill>
                <a:latin typeface="Times New Roman" panose="02020603050405020304" pitchFamily="18" charset="0"/>
                <a:ea typeface="+mn-ea"/>
                <a:cs typeface="Times New Roman" panose="02020603050405020304" pitchFamily="18" charset="0"/>
                <a:sym typeface="+mn-lt"/>
              </a:rPr>
              <a:t>tập</a:t>
            </a:r>
            <a:r>
              <a:rPr lang="en-US" altLang="zh-CN" sz="2800" dirty="0" smtClean="0">
                <a:solidFill>
                  <a:prstClr val="black"/>
                </a:solidFill>
                <a:latin typeface="Times New Roman" panose="02020603050405020304" pitchFamily="18" charset="0"/>
                <a:ea typeface="+mn-ea"/>
                <a:cs typeface="Times New Roman" panose="02020603050405020304" pitchFamily="18" charset="0"/>
                <a:sym typeface="+mn-lt"/>
              </a:rPr>
              <a:t> 3</a:t>
            </a:r>
            <a:endParaRPr lang="zh-CN" altLang="en-US" sz="2800" dirty="0">
              <a:solidFill>
                <a:prstClr val="black"/>
              </a:solidFill>
              <a:latin typeface="Times New Roman" panose="02020603050405020304" pitchFamily="18" charset="0"/>
              <a:ea typeface="+mn-ea"/>
              <a:cs typeface="Times New Roman" panose="02020603050405020304" pitchFamily="18" charset="0"/>
              <a:sym typeface="+mn-lt"/>
            </a:endParaRPr>
          </a:p>
        </p:txBody>
      </p:sp>
      <p:sp>
        <p:nvSpPr>
          <p:cNvPr id="8" name="PA-文本框 42">
            <a:extLst>
              <a:ext uri="{FF2B5EF4-FFF2-40B4-BE49-F238E27FC236}">
                <a16:creationId xmlns:a16="http://schemas.microsoft.com/office/drawing/2014/main" xmlns="" id="{A08D9BD8-D47C-4947-B392-AD3E82B35CD2}"/>
              </a:ext>
            </a:extLst>
          </p:cNvPr>
          <p:cNvSpPr txBox="1"/>
          <p:nvPr>
            <p:custDataLst>
              <p:tags r:id="rId2"/>
            </p:custDataLst>
          </p:nvPr>
        </p:nvSpPr>
        <p:spPr>
          <a:xfrm>
            <a:off x="8624151" y="4580841"/>
            <a:ext cx="2469436" cy="738664"/>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defTabSz="457280">
              <a:lnSpc>
                <a:spcPct val="150000"/>
              </a:lnSpc>
              <a:defRPr/>
            </a:pPr>
            <a:r>
              <a:rPr lang="en-US" altLang="zh-CN" sz="2800" dirty="0" err="1" smtClean="0">
                <a:solidFill>
                  <a:prstClr val="black"/>
                </a:solidFill>
                <a:latin typeface="Times New Roman" panose="02020603050405020304" pitchFamily="18" charset="0"/>
                <a:ea typeface="+mn-ea"/>
                <a:cs typeface="Times New Roman" panose="02020603050405020304" pitchFamily="18" charset="0"/>
                <a:sym typeface="+mn-lt"/>
              </a:rPr>
              <a:t>Bài</a:t>
            </a:r>
            <a:r>
              <a:rPr lang="en-US" altLang="zh-CN" sz="2800" dirty="0" smtClean="0">
                <a:solidFill>
                  <a:prstClr val="black"/>
                </a:solidFill>
                <a:latin typeface="Times New Roman" panose="02020603050405020304" pitchFamily="18" charset="0"/>
                <a:ea typeface="+mn-ea"/>
                <a:cs typeface="Times New Roman" panose="02020603050405020304" pitchFamily="18" charset="0"/>
                <a:sym typeface="+mn-lt"/>
              </a:rPr>
              <a:t> </a:t>
            </a:r>
            <a:r>
              <a:rPr lang="en-US" altLang="zh-CN" sz="2800" dirty="0" err="1" smtClean="0">
                <a:solidFill>
                  <a:prstClr val="black"/>
                </a:solidFill>
                <a:latin typeface="Times New Roman" panose="02020603050405020304" pitchFamily="18" charset="0"/>
                <a:ea typeface="+mn-ea"/>
                <a:cs typeface="Times New Roman" panose="02020603050405020304" pitchFamily="18" charset="0"/>
                <a:sym typeface="+mn-lt"/>
              </a:rPr>
              <a:t>tập</a:t>
            </a:r>
            <a:r>
              <a:rPr lang="en-US" altLang="zh-CN" sz="2800" dirty="0" smtClean="0">
                <a:solidFill>
                  <a:prstClr val="black"/>
                </a:solidFill>
                <a:latin typeface="Times New Roman" panose="02020603050405020304" pitchFamily="18" charset="0"/>
                <a:ea typeface="+mn-ea"/>
                <a:cs typeface="Times New Roman" panose="02020603050405020304" pitchFamily="18" charset="0"/>
                <a:sym typeface="+mn-lt"/>
              </a:rPr>
              <a:t> 4</a:t>
            </a:r>
            <a:endParaRPr lang="zh-CN" altLang="en-US" sz="2800" dirty="0">
              <a:solidFill>
                <a:prstClr val="black"/>
              </a:solidFill>
              <a:latin typeface="Times New Roman" panose="02020603050405020304" pitchFamily="18" charset="0"/>
              <a:ea typeface="+mn-ea"/>
              <a:cs typeface="Times New Roman" panose="02020603050405020304" pitchFamily="18" charset="0"/>
              <a:sym typeface="+mn-lt"/>
            </a:endParaRPr>
          </a:p>
        </p:txBody>
      </p:sp>
      <p:sp>
        <p:nvSpPr>
          <p:cNvPr id="9" name="PA-文本框 42">
            <a:extLst>
              <a:ext uri="{FF2B5EF4-FFF2-40B4-BE49-F238E27FC236}">
                <a16:creationId xmlns:a16="http://schemas.microsoft.com/office/drawing/2014/main" xmlns="" id="{75A31B75-786B-4EBE-A114-91A3DB6049DC}"/>
              </a:ext>
            </a:extLst>
          </p:cNvPr>
          <p:cNvSpPr txBox="1"/>
          <p:nvPr>
            <p:custDataLst>
              <p:tags r:id="rId3"/>
            </p:custDataLst>
          </p:nvPr>
        </p:nvSpPr>
        <p:spPr>
          <a:xfrm>
            <a:off x="1198871" y="3134810"/>
            <a:ext cx="2469436" cy="738664"/>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r" defTabSz="457280">
              <a:lnSpc>
                <a:spcPct val="150000"/>
              </a:lnSpc>
              <a:defRPr/>
            </a:pPr>
            <a:r>
              <a:rPr lang="en-US" altLang="zh-CN" sz="2800" dirty="0" err="1" smtClean="0">
                <a:solidFill>
                  <a:prstClr val="black"/>
                </a:solidFill>
                <a:latin typeface="Times New Roman" panose="02020603050405020304" pitchFamily="18" charset="0"/>
                <a:ea typeface="+mn-ea"/>
                <a:cs typeface="Times New Roman" panose="02020603050405020304" pitchFamily="18" charset="0"/>
                <a:sym typeface="+mn-lt"/>
              </a:rPr>
              <a:t>Bài</a:t>
            </a:r>
            <a:r>
              <a:rPr lang="en-US" altLang="zh-CN" sz="2800" dirty="0" smtClean="0">
                <a:solidFill>
                  <a:prstClr val="black"/>
                </a:solidFill>
                <a:latin typeface="Times New Roman" panose="02020603050405020304" pitchFamily="18" charset="0"/>
                <a:ea typeface="+mn-ea"/>
                <a:cs typeface="Times New Roman" panose="02020603050405020304" pitchFamily="18" charset="0"/>
                <a:sym typeface="+mn-lt"/>
              </a:rPr>
              <a:t> </a:t>
            </a:r>
            <a:r>
              <a:rPr lang="en-US" altLang="zh-CN" sz="2800" dirty="0" err="1" smtClean="0">
                <a:solidFill>
                  <a:prstClr val="black"/>
                </a:solidFill>
                <a:latin typeface="Times New Roman" panose="02020603050405020304" pitchFamily="18" charset="0"/>
                <a:ea typeface="+mn-ea"/>
                <a:cs typeface="Times New Roman" panose="02020603050405020304" pitchFamily="18" charset="0"/>
                <a:sym typeface="+mn-lt"/>
              </a:rPr>
              <a:t>tập</a:t>
            </a:r>
            <a:r>
              <a:rPr lang="en-US" altLang="zh-CN" sz="2800" dirty="0" smtClean="0">
                <a:solidFill>
                  <a:prstClr val="black"/>
                </a:solidFill>
                <a:latin typeface="Times New Roman" panose="02020603050405020304" pitchFamily="18" charset="0"/>
                <a:ea typeface="+mn-ea"/>
                <a:cs typeface="Times New Roman" panose="02020603050405020304" pitchFamily="18" charset="0"/>
                <a:sym typeface="+mn-lt"/>
              </a:rPr>
              <a:t> 1</a:t>
            </a:r>
            <a:endParaRPr lang="zh-CN" altLang="en-US" sz="2800" dirty="0">
              <a:solidFill>
                <a:prstClr val="black"/>
              </a:solidFill>
              <a:latin typeface="Times New Roman" panose="02020603050405020304" pitchFamily="18" charset="0"/>
              <a:ea typeface="+mn-ea"/>
              <a:cs typeface="Times New Roman" panose="02020603050405020304" pitchFamily="18" charset="0"/>
              <a:sym typeface="+mn-lt"/>
            </a:endParaRPr>
          </a:p>
        </p:txBody>
      </p:sp>
      <p:sp>
        <p:nvSpPr>
          <p:cNvPr id="10" name="PA-文本框 42">
            <a:extLst>
              <a:ext uri="{FF2B5EF4-FFF2-40B4-BE49-F238E27FC236}">
                <a16:creationId xmlns:a16="http://schemas.microsoft.com/office/drawing/2014/main" xmlns="" id="{C31202D7-9EAE-477A-98AA-BD20FDAA801B}"/>
              </a:ext>
            </a:extLst>
          </p:cNvPr>
          <p:cNvSpPr txBox="1"/>
          <p:nvPr>
            <p:custDataLst>
              <p:tags r:id="rId4"/>
            </p:custDataLst>
          </p:nvPr>
        </p:nvSpPr>
        <p:spPr>
          <a:xfrm>
            <a:off x="1098415" y="5372500"/>
            <a:ext cx="2469436" cy="738664"/>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r" defTabSz="457280">
              <a:lnSpc>
                <a:spcPct val="150000"/>
              </a:lnSpc>
              <a:defRPr/>
            </a:pPr>
            <a:r>
              <a:rPr lang="en-US" altLang="zh-CN" sz="2800" dirty="0" err="1" smtClean="0">
                <a:solidFill>
                  <a:prstClr val="black"/>
                </a:solidFill>
                <a:latin typeface="Times New Roman" panose="02020603050405020304" pitchFamily="18" charset="0"/>
                <a:ea typeface="+mn-ea"/>
                <a:cs typeface="Times New Roman" panose="02020603050405020304" pitchFamily="18" charset="0"/>
                <a:sym typeface="+mn-lt"/>
              </a:rPr>
              <a:t>Bài</a:t>
            </a:r>
            <a:r>
              <a:rPr lang="en-US" altLang="zh-CN" sz="2800" dirty="0" smtClean="0">
                <a:solidFill>
                  <a:prstClr val="black"/>
                </a:solidFill>
                <a:latin typeface="Times New Roman" panose="02020603050405020304" pitchFamily="18" charset="0"/>
                <a:ea typeface="+mn-ea"/>
                <a:cs typeface="Times New Roman" panose="02020603050405020304" pitchFamily="18" charset="0"/>
                <a:sym typeface="+mn-lt"/>
              </a:rPr>
              <a:t> </a:t>
            </a:r>
            <a:r>
              <a:rPr lang="en-US" altLang="zh-CN" sz="2800" dirty="0" err="1" smtClean="0">
                <a:solidFill>
                  <a:prstClr val="black"/>
                </a:solidFill>
                <a:latin typeface="Times New Roman" panose="02020603050405020304" pitchFamily="18" charset="0"/>
                <a:ea typeface="+mn-ea"/>
                <a:cs typeface="Times New Roman" panose="02020603050405020304" pitchFamily="18" charset="0"/>
                <a:sym typeface="+mn-lt"/>
              </a:rPr>
              <a:t>tập</a:t>
            </a:r>
            <a:r>
              <a:rPr lang="en-US" altLang="zh-CN" sz="2800" dirty="0" smtClean="0">
                <a:solidFill>
                  <a:prstClr val="black"/>
                </a:solidFill>
                <a:latin typeface="Times New Roman" panose="02020603050405020304" pitchFamily="18" charset="0"/>
                <a:ea typeface="+mn-ea"/>
                <a:cs typeface="Times New Roman" panose="02020603050405020304" pitchFamily="18" charset="0"/>
                <a:sym typeface="+mn-lt"/>
              </a:rPr>
              <a:t> 2</a:t>
            </a:r>
            <a:endParaRPr lang="zh-CN" altLang="en-US" sz="2800" dirty="0">
              <a:solidFill>
                <a:prstClr val="black"/>
              </a:solidFill>
              <a:latin typeface="Times New Roman" panose="02020603050405020304" pitchFamily="18" charset="0"/>
              <a:ea typeface="+mn-ea"/>
              <a:cs typeface="Times New Roman" panose="02020603050405020304" pitchFamily="18" charset="0"/>
              <a:sym typeface="+mn-lt"/>
            </a:endParaRPr>
          </a:p>
        </p:txBody>
      </p:sp>
      <p:grpSp>
        <p:nvGrpSpPr>
          <p:cNvPr id="11" name="组合 1">
            <a:extLst>
              <a:ext uri="{FF2B5EF4-FFF2-40B4-BE49-F238E27FC236}">
                <a16:creationId xmlns:a16="http://schemas.microsoft.com/office/drawing/2014/main" xmlns="" id="{41B3A1AF-626A-4164-A818-3E5F9DBD625F}"/>
              </a:ext>
            </a:extLst>
          </p:cNvPr>
          <p:cNvGrpSpPr/>
          <p:nvPr/>
        </p:nvGrpSpPr>
        <p:grpSpPr>
          <a:xfrm>
            <a:off x="3656162" y="1576438"/>
            <a:ext cx="4701494" cy="4509209"/>
            <a:chOff x="3655209" y="1576920"/>
            <a:chExt cx="4700270" cy="4508035"/>
          </a:xfrm>
        </p:grpSpPr>
        <p:sp>
          <p:nvSpPr>
            <p:cNvPr id="12" name="íṡľíḍè-Freeform: Shape 2">
              <a:extLst>
                <a:ext uri="{FF2B5EF4-FFF2-40B4-BE49-F238E27FC236}">
                  <a16:creationId xmlns:a16="http://schemas.microsoft.com/office/drawing/2014/main" xmlns="" id="{AF04069E-B262-4131-9604-DEAEE8DAB82B}"/>
                </a:ext>
              </a:extLst>
            </p:cNvPr>
            <p:cNvSpPr>
              <a:spLocks/>
            </p:cNvSpPr>
            <p:nvPr/>
          </p:nvSpPr>
          <p:spPr bwMode="auto">
            <a:xfrm>
              <a:off x="4687174" y="2828754"/>
              <a:ext cx="708294" cy="1004788"/>
            </a:xfrm>
            <a:custGeom>
              <a:avLst/>
              <a:gdLst>
                <a:gd name="T0" fmla="*/ 127 w 127"/>
                <a:gd name="T1" fmla="*/ 54 h 180"/>
                <a:gd name="T2" fmla="*/ 73 w 127"/>
                <a:gd name="T3" fmla="*/ 0 h 180"/>
                <a:gd name="T4" fmla="*/ 0 w 127"/>
                <a:gd name="T5" fmla="*/ 180 h 180"/>
                <a:gd name="T6" fmla="*/ 76 w 127"/>
                <a:gd name="T7" fmla="*/ 180 h 180"/>
                <a:gd name="T8" fmla="*/ 127 w 127"/>
                <a:gd name="T9" fmla="*/ 54 h 180"/>
              </a:gdLst>
              <a:ahLst/>
              <a:cxnLst>
                <a:cxn ang="0">
                  <a:pos x="T0" y="T1"/>
                </a:cxn>
                <a:cxn ang="0">
                  <a:pos x="T2" y="T3"/>
                </a:cxn>
                <a:cxn ang="0">
                  <a:pos x="T4" y="T5"/>
                </a:cxn>
                <a:cxn ang="0">
                  <a:pos x="T6" y="T7"/>
                </a:cxn>
                <a:cxn ang="0">
                  <a:pos x="T8" y="T9"/>
                </a:cxn>
              </a:cxnLst>
              <a:rect l="0" t="0" r="r" b="b"/>
              <a:pathLst>
                <a:path w="127" h="180">
                  <a:moveTo>
                    <a:pt x="127" y="54"/>
                  </a:moveTo>
                  <a:cubicBezTo>
                    <a:pt x="73" y="0"/>
                    <a:pt x="73" y="0"/>
                    <a:pt x="73" y="0"/>
                  </a:cubicBezTo>
                  <a:cubicBezTo>
                    <a:pt x="28" y="46"/>
                    <a:pt x="0" y="110"/>
                    <a:pt x="0" y="180"/>
                  </a:cubicBezTo>
                  <a:cubicBezTo>
                    <a:pt x="76" y="180"/>
                    <a:pt x="76" y="180"/>
                    <a:pt x="76" y="180"/>
                  </a:cubicBezTo>
                  <a:cubicBezTo>
                    <a:pt x="76" y="131"/>
                    <a:pt x="96" y="87"/>
                    <a:pt x="127" y="54"/>
                  </a:cubicBezTo>
                  <a:close/>
                </a:path>
              </a:pathLst>
            </a:custGeom>
            <a:solidFill>
              <a:srgbClr val="C3E2D2"/>
            </a:solidFill>
            <a:ln w="9525">
              <a:noFill/>
              <a:round/>
              <a:headEnd/>
              <a:tailEnd/>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3" name="íṡľíḍè-Freeform: Shape 3">
              <a:extLst>
                <a:ext uri="{FF2B5EF4-FFF2-40B4-BE49-F238E27FC236}">
                  <a16:creationId xmlns:a16="http://schemas.microsoft.com/office/drawing/2014/main" xmlns="" id="{EBBFF27E-FEF4-4A7E-9710-A8BE7939E769}"/>
                </a:ext>
              </a:extLst>
            </p:cNvPr>
            <p:cNvSpPr>
              <a:spLocks/>
            </p:cNvSpPr>
            <p:nvPr/>
          </p:nvSpPr>
          <p:spPr bwMode="auto">
            <a:xfrm>
              <a:off x="4682468" y="3826482"/>
              <a:ext cx="2426080" cy="1428352"/>
            </a:xfrm>
            <a:custGeom>
              <a:avLst/>
              <a:gdLst>
                <a:gd name="T0" fmla="*/ 381 w 435"/>
                <a:gd name="T1" fmla="*/ 129 h 256"/>
                <a:gd name="T2" fmla="*/ 256 w 435"/>
                <a:gd name="T3" fmla="*/ 179 h 256"/>
                <a:gd name="T4" fmla="*/ 256 w 435"/>
                <a:gd name="T5" fmla="*/ 179 h 256"/>
                <a:gd name="T6" fmla="*/ 130 w 435"/>
                <a:gd name="T7" fmla="*/ 127 h 256"/>
                <a:gd name="T8" fmla="*/ 130 w 435"/>
                <a:gd name="T9" fmla="*/ 127 h 256"/>
                <a:gd name="T10" fmla="*/ 77 w 435"/>
                <a:gd name="T11" fmla="*/ 0 h 256"/>
                <a:gd name="T12" fmla="*/ 0 w 435"/>
                <a:gd name="T13" fmla="*/ 0 h 256"/>
                <a:gd name="T14" fmla="*/ 75 w 435"/>
                <a:gd name="T15" fmla="*/ 181 h 256"/>
                <a:gd name="T16" fmla="*/ 75 w 435"/>
                <a:gd name="T17" fmla="*/ 181 h 256"/>
                <a:gd name="T18" fmla="*/ 256 w 435"/>
                <a:gd name="T19" fmla="*/ 256 h 256"/>
                <a:gd name="T20" fmla="*/ 256 w 435"/>
                <a:gd name="T21" fmla="*/ 256 h 256"/>
                <a:gd name="T22" fmla="*/ 435 w 435"/>
                <a:gd name="T23" fmla="*/ 183 h 256"/>
                <a:gd name="T24" fmla="*/ 381 w 435"/>
                <a:gd name="T25" fmla="*/ 12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5" h="256">
                  <a:moveTo>
                    <a:pt x="381" y="129"/>
                  </a:moveTo>
                  <a:cubicBezTo>
                    <a:pt x="348" y="160"/>
                    <a:pt x="304" y="179"/>
                    <a:pt x="256" y="179"/>
                  </a:cubicBezTo>
                  <a:cubicBezTo>
                    <a:pt x="256" y="179"/>
                    <a:pt x="256" y="179"/>
                    <a:pt x="256" y="179"/>
                  </a:cubicBezTo>
                  <a:cubicBezTo>
                    <a:pt x="207" y="179"/>
                    <a:pt x="162" y="159"/>
                    <a:pt x="130" y="127"/>
                  </a:cubicBezTo>
                  <a:cubicBezTo>
                    <a:pt x="130" y="127"/>
                    <a:pt x="130" y="127"/>
                    <a:pt x="130" y="127"/>
                  </a:cubicBezTo>
                  <a:cubicBezTo>
                    <a:pt x="97" y="95"/>
                    <a:pt x="77" y="50"/>
                    <a:pt x="77" y="0"/>
                  </a:cubicBezTo>
                  <a:cubicBezTo>
                    <a:pt x="0" y="0"/>
                    <a:pt x="0" y="0"/>
                    <a:pt x="0" y="0"/>
                  </a:cubicBezTo>
                  <a:cubicBezTo>
                    <a:pt x="0" y="70"/>
                    <a:pt x="29" y="135"/>
                    <a:pt x="75" y="181"/>
                  </a:cubicBezTo>
                  <a:cubicBezTo>
                    <a:pt x="75" y="181"/>
                    <a:pt x="75" y="181"/>
                    <a:pt x="75" y="181"/>
                  </a:cubicBezTo>
                  <a:cubicBezTo>
                    <a:pt x="121" y="227"/>
                    <a:pt x="185" y="256"/>
                    <a:pt x="256" y="256"/>
                  </a:cubicBezTo>
                  <a:cubicBezTo>
                    <a:pt x="256" y="256"/>
                    <a:pt x="256" y="256"/>
                    <a:pt x="256" y="256"/>
                  </a:cubicBezTo>
                  <a:cubicBezTo>
                    <a:pt x="326" y="256"/>
                    <a:pt x="389" y="228"/>
                    <a:pt x="435" y="183"/>
                  </a:cubicBezTo>
                  <a:lnTo>
                    <a:pt x="381" y="129"/>
                  </a:lnTo>
                  <a:close/>
                </a:path>
              </a:pathLst>
            </a:custGeom>
            <a:solidFill>
              <a:srgbClr val="C3E2D2"/>
            </a:solidFill>
            <a:ln w="9525">
              <a:noFill/>
              <a:round/>
              <a:headEnd/>
              <a:tailEnd/>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4" name="íṡľíḍè-Freeform: Shape 4">
              <a:extLst>
                <a:ext uri="{FF2B5EF4-FFF2-40B4-BE49-F238E27FC236}">
                  <a16:creationId xmlns:a16="http://schemas.microsoft.com/office/drawing/2014/main" xmlns="" id="{1D772D7E-E73E-4582-BA72-4B0B154389CA}"/>
                </a:ext>
              </a:extLst>
            </p:cNvPr>
            <p:cNvSpPr>
              <a:spLocks/>
            </p:cNvSpPr>
            <p:nvPr/>
          </p:nvSpPr>
          <p:spPr bwMode="auto">
            <a:xfrm>
              <a:off x="6800288" y="2824047"/>
              <a:ext cx="731824" cy="2023695"/>
            </a:xfrm>
            <a:custGeom>
              <a:avLst/>
              <a:gdLst>
                <a:gd name="T0" fmla="*/ 131 w 131"/>
                <a:gd name="T1" fmla="*/ 181 h 363"/>
                <a:gd name="T2" fmla="*/ 131 w 131"/>
                <a:gd name="T3" fmla="*/ 181 h 363"/>
                <a:gd name="T4" fmla="*/ 131 w 131"/>
                <a:gd name="T5" fmla="*/ 181 h 363"/>
                <a:gd name="T6" fmla="*/ 57 w 131"/>
                <a:gd name="T7" fmla="*/ 0 h 363"/>
                <a:gd name="T8" fmla="*/ 2 w 131"/>
                <a:gd name="T9" fmla="*/ 54 h 363"/>
                <a:gd name="T10" fmla="*/ 55 w 131"/>
                <a:gd name="T11" fmla="*/ 181 h 363"/>
                <a:gd name="T12" fmla="*/ 55 w 131"/>
                <a:gd name="T13" fmla="*/ 181 h 363"/>
                <a:gd name="T14" fmla="*/ 0 w 131"/>
                <a:gd name="T15" fmla="*/ 309 h 363"/>
                <a:gd name="T16" fmla="*/ 54 w 131"/>
                <a:gd name="T17" fmla="*/ 363 h 363"/>
                <a:gd name="T18" fmla="*/ 131 w 131"/>
                <a:gd name="T19" fmla="*/ 181 h 363"/>
                <a:gd name="T20" fmla="*/ 131 w 131"/>
                <a:gd name="T21" fmla="*/ 181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363">
                  <a:moveTo>
                    <a:pt x="131" y="181"/>
                  </a:moveTo>
                  <a:cubicBezTo>
                    <a:pt x="131" y="181"/>
                    <a:pt x="131" y="181"/>
                    <a:pt x="131" y="181"/>
                  </a:cubicBezTo>
                  <a:cubicBezTo>
                    <a:pt x="131" y="181"/>
                    <a:pt x="131" y="181"/>
                    <a:pt x="131" y="181"/>
                  </a:cubicBezTo>
                  <a:cubicBezTo>
                    <a:pt x="131" y="110"/>
                    <a:pt x="103" y="46"/>
                    <a:pt x="57" y="0"/>
                  </a:cubicBezTo>
                  <a:cubicBezTo>
                    <a:pt x="2" y="54"/>
                    <a:pt x="2" y="54"/>
                    <a:pt x="2" y="54"/>
                  </a:cubicBezTo>
                  <a:cubicBezTo>
                    <a:pt x="35" y="87"/>
                    <a:pt x="55" y="131"/>
                    <a:pt x="55" y="181"/>
                  </a:cubicBezTo>
                  <a:cubicBezTo>
                    <a:pt x="55" y="181"/>
                    <a:pt x="55" y="181"/>
                    <a:pt x="55" y="181"/>
                  </a:cubicBezTo>
                  <a:cubicBezTo>
                    <a:pt x="55" y="231"/>
                    <a:pt x="33" y="277"/>
                    <a:pt x="0" y="309"/>
                  </a:cubicBezTo>
                  <a:cubicBezTo>
                    <a:pt x="54" y="363"/>
                    <a:pt x="54" y="363"/>
                    <a:pt x="54" y="363"/>
                  </a:cubicBezTo>
                  <a:cubicBezTo>
                    <a:pt x="101" y="317"/>
                    <a:pt x="131" y="252"/>
                    <a:pt x="131" y="181"/>
                  </a:cubicBezTo>
                  <a:cubicBezTo>
                    <a:pt x="131" y="181"/>
                    <a:pt x="131" y="181"/>
                    <a:pt x="131" y="181"/>
                  </a:cubicBezTo>
                  <a:close/>
                </a:path>
              </a:pathLst>
            </a:custGeom>
            <a:solidFill>
              <a:srgbClr val="F9C5B8"/>
            </a:solidFill>
            <a:ln w="9525">
              <a:noFill/>
              <a:round/>
              <a:headEnd/>
              <a:tailEnd/>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5" name="íṡľíḍè-Freeform: Shape 5">
              <a:extLst>
                <a:ext uri="{FF2B5EF4-FFF2-40B4-BE49-F238E27FC236}">
                  <a16:creationId xmlns:a16="http://schemas.microsoft.com/office/drawing/2014/main" xmlns="" id="{4D9A2FF5-7613-4510-8258-436982122873}"/>
                </a:ext>
              </a:extLst>
            </p:cNvPr>
            <p:cNvSpPr>
              <a:spLocks/>
            </p:cNvSpPr>
            <p:nvPr/>
          </p:nvSpPr>
          <p:spPr bwMode="auto">
            <a:xfrm>
              <a:off x="5094266" y="2405190"/>
              <a:ext cx="2026047" cy="729471"/>
            </a:xfrm>
            <a:custGeom>
              <a:avLst/>
              <a:gdLst>
                <a:gd name="T0" fmla="*/ 182 w 363"/>
                <a:gd name="T1" fmla="*/ 0 h 131"/>
                <a:gd name="T2" fmla="*/ 0 w 363"/>
                <a:gd name="T3" fmla="*/ 77 h 131"/>
                <a:gd name="T4" fmla="*/ 54 w 363"/>
                <a:gd name="T5" fmla="*/ 131 h 131"/>
                <a:gd name="T6" fmla="*/ 182 w 363"/>
                <a:gd name="T7" fmla="*/ 77 h 131"/>
                <a:gd name="T8" fmla="*/ 308 w 363"/>
                <a:gd name="T9" fmla="*/ 129 h 131"/>
                <a:gd name="T10" fmla="*/ 363 w 363"/>
                <a:gd name="T11" fmla="*/ 75 h 131"/>
                <a:gd name="T12" fmla="*/ 182 w 363"/>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363" h="131">
                  <a:moveTo>
                    <a:pt x="182" y="0"/>
                  </a:moveTo>
                  <a:cubicBezTo>
                    <a:pt x="110" y="0"/>
                    <a:pt x="46" y="30"/>
                    <a:pt x="0" y="77"/>
                  </a:cubicBezTo>
                  <a:cubicBezTo>
                    <a:pt x="54" y="131"/>
                    <a:pt x="54" y="131"/>
                    <a:pt x="54" y="131"/>
                  </a:cubicBezTo>
                  <a:cubicBezTo>
                    <a:pt x="86" y="98"/>
                    <a:pt x="132" y="77"/>
                    <a:pt x="182" y="77"/>
                  </a:cubicBezTo>
                  <a:cubicBezTo>
                    <a:pt x="231" y="77"/>
                    <a:pt x="276" y="97"/>
                    <a:pt x="308" y="129"/>
                  </a:cubicBezTo>
                  <a:cubicBezTo>
                    <a:pt x="363" y="75"/>
                    <a:pt x="363" y="75"/>
                    <a:pt x="363" y="75"/>
                  </a:cubicBezTo>
                  <a:cubicBezTo>
                    <a:pt x="316" y="29"/>
                    <a:pt x="252" y="0"/>
                    <a:pt x="182" y="0"/>
                  </a:cubicBezTo>
                  <a:close/>
                </a:path>
              </a:pathLst>
            </a:custGeom>
            <a:solidFill>
              <a:srgbClr val="F9C5B8"/>
            </a:solidFill>
            <a:ln w="9525">
              <a:noFill/>
              <a:round/>
              <a:headEnd/>
              <a:tailEnd/>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6" name="íṡľíḍè-Oval 6">
              <a:extLst>
                <a:ext uri="{FF2B5EF4-FFF2-40B4-BE49-F238E27FC236}">
                  <a16:creationId xmlns:a16="http://schemas.microsoft.com/office/drawing/2014/main" xmlns="" id="{249F5AC3-F1CF-4CD3-A98F-882D50519031}"/>
                </a:ext>
              </a:extLst>
            </p:cNvPr>
            <p:cNvSpPr>
              <a:spLocks/>
            </p:cNvSpPr>
            <p:nvPr/>
          </p:nvSpPr>
          <p:spPr bwMode="auto">
            <a:xfrm>
              <a:off x="8073333" y="3715884"/>
              <a:ext cx="77654" cy="7765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7" name="íṡľíḍè-Oval 7">
              <a:extLst>
                <a:ext uri="{FF2B5EF4-FFF2-40B4-BE49-F238E27FC236}">
                  <a16:creationId xmlns:a16="http://schemas.microsoft.com/office/drawing/2014/main" xmlns="" id="{8E68FBCE-B424-44D4-9726-34F94CD2CEEF}"/>
                </a:ext>
              </a:extLst>
            </p:cNvPr>
            <p:cNvSpPr>
              <a:spLocks/>
            </p:cNvSpPr>
            <p:nvPr/>
          </p:nvSpPr>
          <p:spPr bwMode="auto">
            <a:xfrm>
              <a:off x="8061568" y="3593521"/>
              <a:ext cx="56475" cy="49416"/>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8" name="íṡľíḍè-Oval 8">
              <a:extLst>
                <a:ext uri="{FF2B5EF4-FFF2-40B4-BE49-F238E27FC236}">
                  <a16:creationId xmlns:a16="http://schemas.microsoft.com/office/drawing/2014/main" xmlns="" id="{EE59CEFA-5BB5-474C-91B9-B83532131214}"/>
                </a:ext>
              </a:extLst>
            </p:cNvPr>
            <p:cNvSpPr>
              <a:spLocks/>
            </p:cNvSpPr>
            <p:nvPr/>
          </p:nvSpPr>
          <p:spPr bwMode="auto">
            <a:xfrm>
              <a:off x="8028624" y="3442921"/>
              <a:ext cx="77654" cy="72947"/>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9" name="íṡľíḍè-Oval 9">
              <a:extLst>
                <a:ext uri="{FF2B5EF4-FFF2-40B4-BE49-F238E27FC236}">
                  <a16:creationId xmlns:a16="http://schemas.microsoft.com/office/drawing/2014/main" xmlns="" id="{9EF5761A-97A2-49D7-9B4F-B7460A74968C}"/>
                </a:ext>
              </a:extLst>
            </p:cNvPr>
            <p:cNvSpPr>
              <a:spLocks/>
            </p:cNvSpPr>
            <p:nvPr/>
          </p:nvSpPr>
          <p:spPr bwMode="auto">
            <a:xfrm>
              <a:off x="8016858" y="3313499"/>
              <a:ext cx="56475" cy="5176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0" name="íṡľíḍè-Oval 10">
              <a:extLst>
                <a:ext uri="{FF2B5EF4-FFF2-40B4-BE49-F238E27FC236}">
                  <a16:creationId xmlns:a16="http://schemas.microsoft.com/office/drawing/2014/main" xmlns="" id="{2A44F68D-6F73-43EA-8A56-FF43DA64AD71}"/>
                </a:ext>
              </a:extLst>
            </p:cNvPr>
            <p:cNvSpPr>
              <a:spLocks/>
            </p:cNvSpPr>
            <p:nvPr/>
          </p:nvSpPr>
          <p:spPr bwMode="auto">
            <a:xfrm>
              <a:off x="7988621" y="3169958"/>
              <a:ext cx="6824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1" name="íṡľíḍè-Oval 11">
              <a:extLst>
                <a:ext uri="{FF2B5EF4-FFF2-40B4-BE49-F238E27FC236}">
                  <a16:creationId xmlns:a16="http://schemas.microsoft.com/office/drawing/2014/main" xmlns="" id="{EFAD7F6A-C52B-4A74-9F4F-6ED8577B9B5A}"/>
                </a:ext>
              </a:extLst>
            </p:cNvPr>
            <p:cNvSpPr>
              <a:spLocks/>
            </p:cNvSpPr>
            <p:nvPr/>
          </p:nvSpPr>
          <p:spPr bwMode="auto">
            <a:xfrm>
              <a:off x="7934499" y="3045242"/>
              <a:ext cx="54122"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2" name="íṡľíḍè-Oval 12">
              <a:extLst>
                <a:ext uri="{FF2B5EF4-FFF2-40B4-BE49-F238E27FC236}">
                  <a16:creationId xmlns:a16="http://schemas.microsoft.com/office/drawing/2014/main" xmlns="" id="{5A82AABD-90CD-43F9-BDEB-92F9E6E44E77}"/>
                </a:ext>
              </a:extLst>
            </p:cNvPr>
            <p:cNvSpPr>
              <a:spLocks/>
            </p:cNvSpPr>
            <p:nvPr/>
          </p:nvSpPr>
          <p:spPr bwMode="auto">
            <a:xfrm>
              <a:off x="7861552" y="2913466"/>
              <a:ext cx="65888" cy="7059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3" name="íṡľíḍè-Oval 13">
              <a:extLst>
                <a:ext uri="{FF2B5EF4-FFF2-40B4-BE49-F238E27FC236}">
                  <a16:creationId xmlns:a16="http://schemas.microsoft.com/office/drawing/2014/main" xmlns="" id="{1E549493-2D91-4541-8EFC-2257F2E8EF32}"/>
                </a:ext>
              </a:extLst>
            </p:cNvPr>
            <p:cNvSpPr>
              <a:spLocks/>
            </p:cNvSpPr>
            <p:nvPr/>
          </p:nvSpPr>
          <p:spPr bwMode="auto">
            <a:xfrm>
              <a:off x="7805076" y="2795809"/>
              <a:ext cx="51769"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4" name="íṡľíḍè-Oval 14">
              <a:extLst>
                <a:ext uri="{FF2B5EF4-FFF2-40B4-BE49-F238E27FC236}">
                  <a16:creationId xmlns:a16="http://schemas.microsoft.com/office/drawing/2014/main" xmlns="" id="{B7728D7F-9A3C-478F-AE80-C7B1EEEBB02E}"/>
                </a:ext>
              </a:extLst>
            </p:cNvPr>
            <p:cNvSpPr>
              <a:spLocks/>
            </p:cNvSpPr>
            <p:nvPr/>
          </p:nvSpPr>
          <p:spPr bwMode="auto">
            <a:xfrm>
              <a:off x="7727423" y="2661681"/>
              <a:ext cx="77654" cy="7765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5" name="íṡľíḍè-Oval 15">
              <a:extLst>
                <a:ext uri="{FF2B5EF4-FFF2-40B4-BE49-F238E27FC236}">
                  <a16:creationId xmlns:a16="http://schemas.microsoft.com/office/drawing/2014/main" xmlns="" id="{C7487087-493A-4712-AA89-063160E65852}"/>
                </a:ext>
              </a:extLst>
            </p:cNvPr>
            <p:cNvSpPr>
              <a:spLocks/>
            </p:cNvSpPr>
            <p:nvPr/>
          </p:nvSpPr>
          <p:spPr bwMode="auto">
            <a:xfrm>
              <a:off x="7638004" y="2544025"/>
              <a:ext cx="89419" cy="84713"/>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6" name="íṡľíḍè-Oval 16">
              <a:extLst>
                <a:ext uri="{FF2B5EF4-FFF2-40B4-BE49-F238E27FC236}">
                  <a16:creationId xmlns:a16="http://schemas.microsoft.com/office/drawing/2014/main" xmlns="" id="{05A9C535-16AB-4EF5-9BAC-087EE30E4E26}"/>
                </a:ext>
              </a:extLst>
            </p:cNvPr>
            <p:cNvSpPr>
              <a:spLocks/>
            </p:cNvSpPr>
            <p:nvPr/>
          </p:nvSpPr>
          <p:spPr bwMode="auto">
            <a:xfrm>
              <a:off x="7555644" y="2461664"/>
              <a:ext cx="54122" cy="54122"/>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7" name="íṡľíḍè-Oval 17">
              <a:extLst>
                <a:ext uri="{FF2B5EF4-FFF2-40B4-BE49-F238E27FC236}">
                  <a16:creationId xmlns:a16="http://schemas.microsoft.com/office/drawing/2014/main" xmlns="" id="{067A834C-98EA-49E4-B93E-773E80014F25}"/>
                </a:ext>
              </a:extLst>
            </p:cNvPr>
            <p:cNvSpPr>
              <a:spLocks/>
            </p:cNvSpPr>
            <p:nvPr/>
          </p:nvSpPr>
          <p:spPr bwMode="auto">
            <a:xfrm>
              <a:off x="7437987" y="2344008"/>
              <a:ext cx="89419"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8" name="íṡľíḍè-Oval 18">
              <a:extLst>
                <a:ext uri="{FF2B5EF4-FFF2-40B4-BE49-F238E27FC236}">
                  <a16:creationId xmlns:a16="http://schemas.microsoft.com/office/drawing/2014/main" xmlns="" id="{8FC4500E-7B89-4A57-A124-2E823A4DC428}"/>
                </a:ext>
              </a:extLst>
            </p:cNvPr>
            <p:cNvSpPr>
              <a:spLocks/>
            </p:cNvSpPr>
            <p:nvPr/>
          </p:nvSpPr>
          <p:spPr bwMode="auto">
            <a:xfrm>
              <a:off x="7348568" y="2247530"/>
              <a:ext cx="72947" cy="80006"/>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9" name="íṡľíḍè-Oval 19">
              <a:extLst>
                <a:ext uri="{FF2B5EF4-FFF2-40B4-BE49-F238E27FC236}">
                  <a16:creationId xmlns:a16="http://schemas.microsoft.com/office/drawing/2014/main" xmlns="" id="{8C023F40-C768-47C7-81C5-4C3018D71798}"/>
                </a:ext>
              </a:extLst>
            </p:cNvPr>
            <p:cNvSpPr>
              <a:spLocks/>
            </p:cNvSpPr>
            <p:nvPr/>
          </p:nvSpPr>
          <p:spPr bwMode="auto">
            <a:xfrm>
              <a:off x="7247384" y="2160464"/>
              <a:ext cx="68241" cy="65888"/>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0" name="íṡľíḍè-Oval 20">
              <a:extLst>
                <a:ext uri="{FF2B5EF4-FFF2-40B4-BE49-F238E27FC236}">
                  <a16:creationId xmlns:a16="http://schemas.microsoft.com/office/drawing/2014/main" xmlns="" id="{5AC482D8-961A-48AF-876B-4881356453FF}"/>
                </a:ext>
              </a:extLst>
            </p:cNvPr>
            <p:cNvSpPr>
              <a:spLocks/>
            </p:cNvSpPr>
            <p:nvPr/>
          </p:nvSpPr>
          <p:spPr bwMode="auto">
            <a:xfrm>
              <a:off x="7113255" y="2092222"/>
              <a:ext cx="77654" cy="7765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1" name="íṡľíḍè-Oval 21">
              <a:extLst>
                <a:ext uri="{FF2B5EF4-FFF2-40B4-BE49-F238E27FC236}">
                  <a16:creationId xmlns:a16="http://schemas.microsoft.com/office/drawing/2014/main" xmlns="" id="{0FCA8937-3DCF-4E2F-8E36-33F62CD531CF}"/>
                </a:ext>
              </a:extLst>
            </p:cNvPr>
            <p:cNvSpPr>
              <a:spLocks/>
            </p:cNvSpPr>
            <p:nvPr/>
          </p:nvSpPr>
          <p:spPr bwMode="auto">
            <a:xfrm>
              <a:off x="6995598" y="2031041"/>
              <a:ext cx="68241" cy="65888"/>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2" name="íṡľíḍè-Oval 22">
              <a:extLst>
                <a:ext uri="{FF2B5EF4-FFF2-40B4-BE49-F238E27FC236}">
                  <a16:creationId xmlns:a16="http://schemas.microsoft.com/office/drawing/2014/main" xmlns="" id="{CB7D21F4-798E-4704-9FE4-1C989AE27F16}"/>
                </a:ext>
              </a:extLst>
            </p:cNvPr>
            <p:cNvSpPr>
              <a:spLocks/>
            </p:cNvSpPr>
            <p:nvPr/>
          </p:nvSpPr>
          <p:spPr bwMode="auto">
            <a:xfrm>
              <a:off x="6868529" y="1965154"/>
              <a:ext cx="72947" cy="7059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3" name="íṡľíḍè-Oval 23">
              <a:extLst>
                <a:ext uri="{FF2B5EF4-FFF2-40B4-BE49-F238E27FC236}">
                  <a16:creationId xmlns:a16="http://schemas.microsoft.com/office/drawing/2014/main" xmlns="" id="{DC40D89C-9073-4E30-8773-ADF8BB96EA7D}"/>
                </a:ext>
              </a:extLst>
            </p:cNvPr>
            <p:cNvSpPr>
              <a:spLocks/>
            </p:cNvSpPr>
            <p:nvPr/>
          </p:nvSpPr>
          <p:spPr bwMode="auto">
            <a:xfrm>
              <a:off x="6746166" y="1903973"/>
              <a:ext cx="65888"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4" name="íṡľíḍè-Oval 24">
              <a:extLst>
                <a:ext uri="{FF2B5EF4-FFF2-40B4-BE49-F238E27FC236}">
                  <a16:creationId xmlns:a16="http://schemas.microsoft.com/office/drawing/2014/main" xmlns="" id="{7D7A88CD-A631-46C6-BA46-2073372CEFD7}"/>
                </a:ext>
              </a:extLst>
            </p:cNvPr>
            <p:cNvSpPr>
              <a:spLocks/>
            </p:cNvSpPr>
            <p:nvPr/>
          </p:nvSpPr>
          <p:spPr bwMode="auto">
            <a:xfrm>
              <a:off x="6607331" y="1863969"/>
              <a:ext cx="70594" cy="7294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5" name="íṡľíḍè-Oval 25">
              <a:extLst>
                <a:ext uri="{FF2B5EF4-FFF2-40B4-BE49-F238E27FC236}">
                  <a16:creationId xmlns:a16="http://schemas.microsoft.com/office/drawing/2014/main" xmlns="" id="{706E88CD-358F-4FA3-B1F5-93AEA52BE437}"/>
                </a:ext>
              </a:extLst>
            </p:cNvPr>
            <p:cNvSpPr>
              <a:spLocks/>
            </p:cNvSpPr>
            <p:nvPr/>
          </p:nvSpPr>
          <p:spPr bwMode="auto">
            <a:xfrm>
              <a:off x="6461437" y="1835731"/>
              <a:ext cx="82360" cy="847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6" name="íṡľíḍè-Oval 26">
              <a:extLst>
                <a:ext uri="{FF2B5EF4-FFF2-40B4-BE49-F238E27FC236}">
                  <a16:creationId xmlns:a16="http://schemas.microsoft.com/office/drawing/2014/main" xmlns="" id="{F30FA6F5-8DD0-48EC-BDED-C30AC6828092}"/>
                </a:ext>
              </a:extLst>
            </p:cNvPr>
            <p:cNvSpPr>
              <a:spLocks/>
            </p:cNvSpPr>
            <p:nvPr/>
          </p:nvSpPr>
          <p:spPr bwMode="auto">
            <a:xfrm>
              <a:off x="6339074" y="1831025"/>
              <a:ext cx="54122" cy="54122"/>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7" name="íṡľíḍè-Oval 27">
              <a:extLst>
                <a:ext uri="{FF2B5EF4-FFF2-40B4-BE49-F238E27FC236}">
                  <a16:creationId xmlns:a16="http://schemas.microsoft.com/office/drawing/2014/main" xmlns="" id="{ADD64B75-F114-488A-97BB-B413680FD2B7}"/>
                </a:ext>
              </a:extLst>
            </p:cNvPr>
            <p:cNvSpPr>
              <a:spLocks/>
            </p:cNvSpPr>
            <p:nvPr/>
          </p:nvSpPr>
          <p:spPr bwMode="auto">
            <a:xfrm>
              <a:off x="6188473" y="1795728"/>
              <a:ext cx="77654" cy="80006"/>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8" name="íṡľíḍè-Oval 28">
              <a:extLst>
                <a:ext uri="{FF2B5EF4-FFF2-40B4-BE49-F238E27FC236}">
                  <a16:creationId xmlns:a16="http://schemas.microsoft.com/office/drawing/2014/main" xmlns="" id="{75DD82D2-4821-4AEF-9EE1-D19805044A27}"/>
                </a:ext>
              </a:extLst>
            </p:cNvPr>
            <p:cNvSpPr>
              <a:spLocks/>
            </p:cNvSpPr>
            <p:nvPr/>
          </p:nvSpPr>
          <p:spPr bwMode="auto">
            <a:xfrm>
              <a:off x="6059051" y="1791022"/>
              <a:ext cx="56475"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9" name="íṡľíḍè-Oval 29">
              <a:extLst>
                <a:ext uri="{FF2B5EF4-FFF2-40B4-BE49-F238E27FC236}">
                  <a16:creationId xmlns:a16="http://schemas.microsoft.com/office/drawing/2014/main" xmlns="" id="{F7C4939B-183A-4731-845D-EB3E8D01690B}"/>
                </a:ext>
              </a:extLst>
            </p:cNvPr>
            <p:cNvSpPr>
              <a:spLocks/>
            </p:cNvSpPr>
            <p:nvPr/>
          </p:nvSpPr>
          <p:spPr bwMode="auto">
            <a:xfrm>
              <a:off x="5920216" y="1814553"/>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0" name="íṡľíḍè-Oval 30">
              <a:extLst>
                <a:ext uri="{FF2B5EF4-FFF2-40B4-BE49-F238E27FC236}">
                  <a16:creationId xmlns:a16="http://schemas.microsoft.com/office/drawing/2014/main" xmlns="" id="{2663F716-B926-4280-A88F-65F74F7BA2F9}"/>
                </a:ext>
              </a:extLst>
            </p:cNvPr>
            <p:cNvSpPr>
              <a:spLocks/>
            </p:cNvSpPr>
            <p:nvPr/>
          </p:nvSpPr>
          <p:spPr bwMode="auto">
            <a:xfrm>
              <a:off x="5764910" y="1819260"/>
              <a:ext cx="87066"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1" name="íṡľíḍè-Oval 31">
              <a:extLst>
                <a:ext uri="{FF2B5EF4-FFF2-40B4-BE49-F238E27FC236}">
                  <a16:creationId xmlns:a16="http://schemas.microsoft.com/office/drawing/2014/main" xmlns="" id="{B3E5578B-EDD7-4FD5-9529-0165C98DB4EF}"/>
                </a:ext>
              </a:extLst>
            </p:cNvPr>
            <p:cNvSpPr>
              <a:spLocks/>
            </p:cNvSpPr>
            <p:nvPr/>
          </p:nvSpPr>
          <p:spPr bwMode="auto">
            <a:xfrm>
              <a:off x="5623722" y="1840437"/>
              <a:ext cx="89419"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2" name="íṡľíḍè-Oval 32">
              <a:extLst>
                <a:ext uri="{FF2B5EF4-FFF2-40B4-BE49-F238E27FC236}">
                  <a16:creationId xmlns:a16="http://schemas.microsoft.com/office/drawing/2014/main" xmlns="" id="{B804E697-716D-43E4-8D04-C39079E9B1D3}"/>
                </a:ext>
              </a:extLst>
            </p:cNvPr>
            <p:cNvSpPr>
              <a:spLocks/>
            </p:cNvSpPr>
            <p:nvPr/>
          </p:nvSpPr>
          <p:spPr bwMode="auto">
            <a:xfrm>
              <a:off x="5501358" y="1880441"/>
              <a:ext cx="61181"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3" name="íṡľíḍè-Oval 33">
              <a:extLst>
                <a:ext uri="{FF2B5EF4-FFF2-40B4-BE49-F238E27FC236}">
                  <a16:creationId xmlns:a16="http://schemas.microsoft.com/office/drawing/2014/main" xmlns="" id="{C8D3F60E-516B-4BE9-ABCD-88425E6AEFBE}"/>
                </a:ext>
              </a:extLst>
            </p:cNvPr>
            <p:cNvSpPr>
              <a:spLocks/>
            </p:cNvSpPr>
            <p:nvPr/>
          </p:nvSpPr>
          <p:spPr bwMode="auto">
            <a:xfrm>
              <a:off x="5362524" y="1920444"/>
              <a:ext cx="77654" cy="7059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4" name="íṡľíḍè-Oval 34">
              <a:extLst>
                <a:ext uri="{FF2B5EF4-FFF2-40B4-BE49-F238E27FC236}">
                  <a16:creationId xmlns:a16="http://schemas.microsoft.com/office/drawing/2014/main" xmlns="" id="{1DA9AFFE-5FAF-41DB-9CD4-C5941D2F89BF}"/>
                </a:ext>
              </a:extLst>
            </p:cNvPr>
            <p:cNvSpPr>
              <a:spLocks/>
            </p:cNvSpPr>
            <p:nvPr/>
          </p:nvSpPr>
          <p:spPr bwMode="auto">
            <a:xfrm>
              <a:off x="5240160" y="1981625"/>
              <a:ext cx="72947" cy="7765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5" name="íṡľíḍè-Oval 35">
              <a:extLst>
                <a:ext uri="{FF2B5EF4-FFF2-40B4-BE49-F238E27FC236}">
                  <a16:creationId xmlns:a16="http://schemas.microsoft.com/office/drawing/2014/main" xmlns="" id="{51BD543D-E92F-4C14-9463-58CB1B922725}"/>
                </a:ext>
              </a:extLst>
            </p:cNvPr>
            <p:cNvSpPr>
              <a:spLocks/>
            </p:cNvSpPr>
            <p:nvPr/>
          </p:nvSpPr>
          <p:spPr bwMode="auto">
            <a:xfrm>
              <a:off x="5106032" y="2042807"/>
              <a:ext cx="89419" cy="82360"/>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6" name="íṡľíḍè-Oval 36">
              <a:extLst>
                <a:ext uri="{FF2B5EF4-FFF2-40B4-BE49-F238E27FC236}">
                  <a16:creationId xmlns:a16="http://schemas.microsoft.com/office/drawing/2014/main" xmlns="" id="{593FB187-AA42-4A30-B13B-B84AF6D27B47}"/>
                </a:ext>
              </a:extLst>
            </p:cNvPr>
            <p:cNvSpPr>
              <a:spLocks/>
            </p:cNvSpPr>
            <p:nvPr/>
          </p:nvSpPr>
          <p:spPr bwMode="auto">
            <a:xfrm>
              <a:off x="4993082" y="2120460"/>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7" name="íṡľíḍè-Oval 37">
              <a:extLst>
                <a:ext uri="{FF2B5EF4-FFF2-40B4-BE49-F238E27FC236}">
                  <a16:creationId xmlns:a16="http://schemas.microsoft.com/office/drawing/2014/main" xmlns="" id="{E6F3797E-6F6C-41BC-8182-3A42E229283E}"/>
                </a:ext>
              </a:extLst>
            </p:cNvPr>
            <p:cNvSpPr>
              <a:spLocks/>
            </p:cNvSpPr>
            <p:nvPr/>
          </p:nvSpPr>
          <p:spPr bwMode="auto">
            <a:xfrm>
              <a:off x="4866013" y="2186348"/>
              <a:ext cx="72947" cy="6824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8" name="íṡľíḍè-Oval 38">
              <a:extLst>
                <a:ext uri="{FF2B5EF4-FFF2-40B4-BE49-F238E27FC236}">
                  <a16:creationId xmlns:a16="http://schemas.microsoft.com/office/drawing/2014/main" xmlns="" id="{737D8E5C-4F0E-47A2-8A90-7C881A5CC4F1}"/>
                </a:ext>
              </a:extLst>
            </p:cNvPr>
            <p:cNvSpPr>
              <a:spLocks/>
            </p:cNvSpPr>
            <p:nvPr/>
          </p:nvSpPr>
          <p:spPr bwMode="auto">
            <a:xfrm>
              <a:off x="4760121" y="2275767"/>
              <a:ext cx="89419"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9" name="íṡľíḍè-Oval 39">
              <a:extLst>
                <a:ext uri="{FF2B5EF4-FFF2-40B4-BE49-F238E27FC236}">
                  <a16:creationId xmlns:a16="http://schemas.microsoft.com/office/drawing/2014/main" xmlns="" id="{4AE3FB48-1DBE-4585-866C-8BA0D3F6C580}"/>
                </a:ext>
              </a:extLst>
            </p:cNvPr>
            <p:cNvSpPr>
              <a:spLocks/>
            </p:cNvSpPr>
            <p:nvPr/>
          </p:nvSpPr>
          <p:spPr bwMode="auto">
            <a:xfrm>
              <a:off x="4675409" y="2388717"/>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0" name="íṡľíḍè-Oval 40">
              <a:extLst>
                <a:ext uri="{FF2B5EF4-FFF2-40B4-BE49-F238E27FC236}">
                  <a16:creationId xmlns:a16="http://schemas.microsoft.com/office/drawing/2014/main" xmlns="" id="{E7D5C73F-5C1A-432E-BD45-7B0CCC1A1D0E}"/>
                </a:ext>
              </a:extLst>
            </p:cNvPr>
            <p:cNvSpPr>
              <a:spLocks/>
            </p:cNvSpPr>
            <p:nvPr/>
          </p:nvSpPr>
          <p:spPr bwMode="auto">
            <a:xfrm>
              <a:off x="4564811" y="2478137"/>
              <a:ext cx="77654" cy="7765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1" name="íṡľíḍè-Oval 41">
              <a:extLst>
                <a:ext uri="{FF2B5EF4-FFF2-40B4-BE49-F238E27FC236}">
                  <a16:creationId xmlns:a16="http://schemas.microsoft.com/office/drawing/2014/main" xmlns="" id="{5DA49A9B-4543-4A5F-B066-B3589810E4DF}"/>
                </a:ext>
              </a:extLst>
            </p:cNvPr>
            <p:cNvSpPr>
              <a:spLocks/>
            </p:cNvSpPr>
            <p:nvPr/>
          </p:nvSpPr>
          <p:spPr bwMode="auto">
            <a:xfrm>
              <a:off x="4463627" y="2576968"/>
              <a:ext cx="77654" cy="80006"/>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2" name="íṡľíḍè-Oval 42">
              <a:extLst>
                <a:ext uri="{FF2B5EF4-FFF2-40B4-BE49-F238E27FC236}">
                  <a16:creationId xmlns:a16="http://schemas.microsoft.com/office/drawing/2014/main" xmlns="" id="{E35BA97A-A5A9-4987-A076-62BEAE415D97}"/>
                </a:ext>
              </a:extLst>
            </p:cNvPr>
            <p:cNvSpPr>
              <a:spLocks/>
            </p:cNvSpPr>
            <p:nvPr/>
          </p:nvSpPr>
          <p:spPr bwMode="auto">
            <a:xfrm>
              <a:off x="4390680" y="2694624"/>
              <a:ext cx="84713" cy="84713"/>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3" name="íṡľíḍè-Oval 43">
              <a:extLst>
                <a:ext uri="{FF2B5EF4-FFF2-40B4-BE49-F238E27FC236}">
                  <a16:creationId xmlns:a16="http://schemas.microsoft.com/office/drawing/2014/main" xmlns="" id="{D447918D-B996-493C-888C-C32CB7322940}"/>
                </a:ext>
              </a:extLst>
            </p:cNvPr>
            <p:cNvSpPr>
              <a:spLocks/>
            </p:cNvSpPr>
            <p:nvPr/>
          </p:nvSpPr>
          <p:spPr bwMode="auto">
            <a:xfrm>
              <a:off x="4324792" y="2816988"/>
              <a:ext cx="82360"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4" name="íṡľíḍè-Oval 44">
              <a:extLst>
                <a:ext uri="{FF2B5EF4-FFF2-40B4-BE49-F238E27FC236}">
                  <a16:creationId xmlns:a16="http://schemas.microsoft.com/office/drawing/2014/main" xmlns="" id="{31CACD4B-6B79-4709-B7B1-4D641C7FFB56}"/>
                </a:ext>
              </a:extLst>
            </p:cNvPr>
            <p:cNvSpPr>
              <a:spLocks/>
            </p:cNvSpPr>
            <p:nvPr/>
          </p:nvSpPr>
          <p:spPr bwMode="auto">
            <a:xfrm>
              <a:off x="4268317" y="2951117"/>
              <a:ext cx="68241" cy="72947"/>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5" name="íṡľíḍè-Oval 45">
              <a:extLst>
                <a:ext uri="{FF2B5EF4-FFF2-40B4-BE49-F238E27FC236}">
                  <a16:creationId xmlns:a16="http://schemas.microsoft.com/office/drawing/2014/main" xmlns="" id="{A9E0DD3B-10F8-427A-A74E-35EB1B7C2B78}"/>
                </a:ext>
              </a:extLst>
            </p:cNvPr>
            <p:cNvSpPr>
              <a:spLocks/>
            </p:cNvSpPr>
            <p:nvPr/>
          </p:nvSpPr>
          <p:spPr bwMode="auto">
            <a:xfrm>
              <a:off x="4202429" y="3073480"/>
              <a:ext cx="72947" cy="80006"/>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6" name="íṡľíḍè-Oval 46">
              <a:extLst>
                <a:ext uri="{FF2B5EF4-FFF2-40B4-BE49-F238E27FC236}">
                  <a16:creationId xmlns:a16="http://schemas.microsoft.com/office/drawing/2014/main" xmlns="" id="{DBFD40B0-47EC-45AA-8660-61C9D6AA08DC}"/>
                </a:ext>
              </a:extLst>
            </p:cNvPr>
            <p:cNvSpPr>
              <a:spLocks/>
            </p:cNvSpPr>
            <p:nvPr/>
          </p:nvSpPr>
          <p:spPr bwMode="auto">
            <a:xfrm>
              <a:off x="4157719" y="3214667"/>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7" name="íṡľíḍè-Oval 47">
              <a:extLst>
                <a:ext uri="{FF2B5EF4-FFF2-40B4-BE49-F238E27FC236}">
                  <a16:creationId xmlns:a16="http://schemas.microsoft.com/office/drawing/2014/main" xmlns="" id="{9CCEADE7-8D97-4F09-99A2-FFC43E50DD3D}"/>
                </a:ext>
              </a:extLst>
            </p:cNvPr>
            <p:cNvSpPr>
              <a:spLocks/>
            </p:cNvSpPr>
            <p:nvPr/>
          </p:nvSpPr>
          <p:spPr bwMode="auto">
            <a:xfrm>
              <a:off x="4124776" y="3341737"/>
              <a:ext cx="82360" cy="84713"/>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8" name="íṡľíḍè-Oval 48">
              <a:extLst>
                <a:ext uri="{FF2B5EF4-FFF2-40B4-BE49-F238E27FC236}">
                  <a16:creationId xmlns:a16="http://schemas.microsoft.com/office/drawing/2014/main" xmlns="" id="{D3C01A8D-E465-4896-B456-9A66F06CB4F8}"/>
                </a:ext>
              </a:extLst>
            </p:cNvPr>
            <p:cNvSpPr>
              <a:spLocks/>
            </p:cNvSpPr>
            <p:nvPr/>
          </p:nvSpPr>
          <p:spPr bwMode="auto">
            <a:xfrm>
              <a:off x="4113010" y="3487631"/>
              <a:ext cx="61181" cy="65888"/>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9" name="íṡľíḍè-Oval 49">
              <a:extLst>
                <a:ext uri="{FF2B5EF4-FFF2-40B4-BE49-F238E27FC236}">
                  <a16:creationId xmlns:a16="http://schemas.microsoft.com/office/drawing/2014/main" xmlns="" id="{9C706701-A866-414D-B927-1550DE633556}"/>
                </a:ext>
              </a:extLst>
            </p:cNvPr>
            <p:cNvSpPr>
              <a:spLocks/>
            </p:cNvSpPr>
            <p:nvPr/>
          </p:nvSpPr>
          <p:spPr bwMode="auto">
            <a:xfrm>
              <a:off x="4089478" y="3631171"/>
              <a:ext cx="61181"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0" name="íṡľíḍè-Oval 50">
              <a:extLst>
                <a:ext uri="{FF2B5EF4-FFF2-40B4-BE49-F238E27FC236}">
                  <a16:creationId xmlns:a16="http://schemas.microsoft.com/office/drawing/2014/main" xmlns="" id="{C6071A5A-17DA-49C8-9CAC-17930135CADA}"/>
                </a:ext>
              </a:extLst>
            </p:cNvPr>
            <p:cNvSpPr>
              <a:spLocks/>
            </p:cNvSpPr>
            <p:nvPr/>
          </p:nvSpPr>
          <p:spPr bwMode="auto">
            <a:xfrm>
              <a:off x="4063594" y="3760594"/>
              <a:ext cx="70594" cy="7765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1" name="íṡľíḍè-Oval 51">
              <a:extLst>
                <a:ext uri="{FF2B5EF4-FFF2-40B4-BE49-F238E27FC236}">
                  <a16:creationId xmlns:a16="http://schemas.microsoft.com/office/drawing/2014/main" xmlns="" id="{29BF61B3-58C8-4107-916B-D195C2C131D8}"/>
                </a:ext>
              </a:extLst>
            </p:cNvPr>
            <p:cNvSpPr>
              <a:spLocks/>
            </p:cNvSpPr>
            <p:nvPr/>
          </p:nvSpPr>
          <p:spPr bwMode="auto">
            <a:xfrm>
              <a:off x="4080066" y="3911194"/>
              <a:ext cx="61181"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2" name="íṡľíḍè-Oval 52">
              <a:extLst>
                <a:ext uri="{FF2B5EF4-FFF2-40B4-BE49-F238E27FC236}">
                  <a16:creationId xmlns:a16="http://schemas.microsoft.com/office/drawing/2014/main" xmlns="" id="{6ACCFFD1-82AF-479A-8454-E2394E747F74}"/>
                </a:ext>
              </a:extLst>
            </p:cNvPr>
            <p:cNvSpPr>
              <a:spLocks/>
            </p:cNvSpPr>
            <p:nvPr/>
          </p:nvSpPr>
          <p:spPr bwMode="auto">
            <a:xfrm>
              <a:off x="4105951" y="4050029"/>
              <a:ext cx="56475"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3" name="íṡľíḍè-Oval 53">
              <a:extLst>
                <a:ext uri="{FF2B5EF4-FFF2-40B4-BE49-F238E27FC236}">
                  <a16:creationId xmlns:a16="http://schemas.microsoft.com/office/drawing/2014/main" xmlns="" id="{B581DCC0-2B84-40D9-8122-4638E6D07F15}"/>
                </a:ext>
              </a:extLst>
            </p:cNvPr>
            <p:cNvSpPr>
              <a:spLocks/>
            </p:cNvSpPr>
            <p:nvPr/>
          </p:nvSpPr>
          <p:spPr bwMode="auto">
            <a:xfrm>
              <a:off x="4113010" y="4172392"/>
              <a:ext cx="89419"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4" name="íṡľíḍè-Oval 54">
              <a:extLst>
                <a:ext uri="{FF2B5EF4-FFF2-40B4-BE49-F238E27FC236}">
                  <a16:creationId xmlns:a16="http://schemas.microsoft.com/office/drawing/2014/main" xmlns="" id="{484DC3DE-64AF-4EDE-ADE3-747089F41A88}"/>
                </a:ext>
              </a:extLst>
            </p:cNvPr>
            <p:cNvSpPr>
              <a:spLocks/>
            </p:cNvSpPr>
            <p:nvPr/>
          </p:nvSpPr>
          <p:spPr bwMode="auto">
            <a:xfrm>
              <a:off x="4134188" y="4313581"/>
              <a:ext cx="89419"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5" name="i$liḋe-Oval 55">
              <a:extLst>
                <a:ext uri="{FF2B5EF4-FFF2-40B4-BE49-F238E27FC236}">
                  <a16:creationId xmlns:a16="http://schemas.microsoft.com/office/drawing/2014/main" xmlns="" id="{480B3E54-EFFC-4C6D-8206-261E10C0AFA9}"/>
                </a:ext>
              </a:extLst>
            </p:cNvPr>
            <p:cNvSpPr>
              <a:spLocks/>
            </p:cNvSpPr>
            <p:nvPr/>
          </p:nvSpPr>
          <p:spPr bwMode="auto">
            <a:xfrm>
              <a:off x="4178898" y="4464181"/>
              <a:ext cx="56475"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6" name="i$liḋe-Oval 56">
              <a:extLst>
                <a:ext uri="{FF2B5EF4-FFF2-40B4-BE49-F238E27FC236}">
                  <a16:creationId xmlns:a16="http://schemas.microsoft.com/office/drawing/2014/main" xmlns="" id="{419320EA-B2BB-42C1-8369-E993A3873E1C}"/>
                </a:ext>
              </a:extLst>
            </p:cNvPr>
            <p:cNvSpPr>
              <a:spLocks/>
            </p:cNvSpPr>
            <p:nvPr/>
          </p:nvSpPr>
          <p:spPr bwMode="auto">
            <a:xfrm>
              <a:off x="4230666" y="4574779"/>
              <a:ext cx="89419" cy="84713"/>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7" name="i$liḋe-Oval 57">
              <a:extLst>
                <a:ext uri="{FF2B5EF4-FFF2-40B4-BE49-F238E27FC236}">
                  <a16:creationId xmlns:a16="http://schemas.microsoft.com/office/drawing/2014/main" xmlns="" id="{B790D0AD-6157-4E0E-B2A2-8276EFD0E25D}"/>
                </a:ext>
              </a:extLst>
            </p:cNvPr>
            <p:cNvSpPr>
              <a:spLocks/>
            </p:cNvSpPr>
            <p:nvPr/>
          </p:nvSpPr>
          <p:spPr bwMode="auto">
            <a:xfrm>
              <a:off x="4301261" y="4708907"/>
              <a:ext cx="72947" cy="72947"/>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8" name="i$liḋe-Oval 58">
              <a:extLst>
                <a:ext uri="{FF2B5EF4-FFF2-40B4-BE49-F238E27FC236}">
                  <a16:creationId xmlns:a16="http://schemas.microsoft.com/office/drawing/2014/main" xmlns="" id="{D4B88030-E214-4FA6-B106-6BB3CD107BA6}"/>
                </a:ext>
              </a:extLst>
            </p:cNvPr>
            <p:cNvSpPr>
              <a:spLocks/>
            </p:cNvSpPr>
            <p:nvPr/>
          </p:nvSpPr>
          <p:spPr bwMode="auto">
            <a:xfrm>
              <a:off x="4374208" y="4843036"/>
              <a:ext cx="56475" cy="49416"/>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9" name="i$liḋe-Oval 59">
              <a:extLst>
                <a:ext uri="{FF2B5EF4-FFF2-40B4-BE49-F238E27FC236}">
                  <a16:creationId xmlns:a16="http://schemas.microsoft.com/office/drawing/2014/main" xmlns="" id="{A7DDE688-D6B8-4425-8D62-9ECBC7F15B6D}"/>
                </a:ext>
              </a:extLst>
            </p:cNvPr>
            <p:cNvSpPr>
              <a:spLocks/>
            </p:cNvSpPr>
            <p:nvPr/>
          </p:nvSpPr>
          <p:spPr bwMode="auto">
            <a:xfrm>
              <a:off x="4442448" y="4965399"/>
              <a:ext cx="54122"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0" name="i$liḋe-Oval 60">
              <a:extLst>
                <a:ext uri="{FF2B5EF4-FFF2-40B4-BE49-F238E27FC236}">
                  <a16:creationId xmlns:a16="http://schemas.microsoft.com/office/drawing/2014/main" xmlns="" id="{322AE56D-9486-4142-8540-29976F55CD46}"/>
                </a:ext>
              </a:extLst>
            </p:cNvPr>
            <p:cNvSpPr>
              <a:spLocks/>
            </p:cNvSpPr>
            <p:nvPr/>
          </p:nvSpPr>
          <p:spPr bwMode="auto">
            <a:xfrm>
              <a:off x="4515395" y="5054817"/>
              <a:ext cx="87066" cy="82360"/>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1" name="i$liḋe-Oval 61">
              <a:extLst>
                <a:ext uri="{FF2B5EF4-FFF2-40B4-BE49-F238E27FC236}">
                  <a16:creationId xmlns:a16="http://schemas.microsoft.com/office/drawing/2014/main" xmlns="" id="{B833A119-0B37-467A-81DE-BD702354CD6F}"/>
                </a:ext>
              </a:extLst>
            </p:cNvPr>
            <p:cNvSpPr>
              <a:spLocks/>
            </p:cNvSpPr>
            <p:nvPr/>
          </p:nvSpPr>
          <p:spPr bwMode="auto">
            <a:xfrm>
              <a:off x="4621287" y="5160709"/>
              <a:ext cx="77654" cy="7765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2" name="i$liḋe-Oval 62">
              <a:extLst>
                <a:ext uri="{FF2B5EF4-FFF2-40B4-BE49-F238E27FC236}">
                  <a16:creationId xmlns:a16="http://schemas.microsoft.com/office/drawing/2014/main" xmlns="" id="{4B96080B-3270-494E-B1CD-8B8F6D61ED08}"/>
                </a:ext>
              </a:extLst>
            </p:cNvPr>
            <p:cNvSpPr>
              <a:spLocks/>
            </p:cNvSpPr>
            <p:nvPr/>
          </p:nvSpPr>
          <p:spPr bwMode="auto">
            <a:xfrm>
              <a:off x="4727178" y="5266599"/>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3" name="i$liḋe-Oval 63">
              <a:extLst>
                <a:ext uri="{FF2B5EF4-FFF2-40B4-BE49-F238E27FC236}">
                  <a16:creationId xmlns:a16="http://schemas.microsoft.com/office/drawing/2014/main" xmlns="" id="{A77C84DB-E28B-4090-90FF-373C25E5A082}"/>
                </a:ext>
              </a:extLst>
            </p:cNvPr>
            <p:cNvSpPr>
              <a:spLocks/>
            </p:cNvSpPr>
            <p:nvPr/>
          </p:nvSpPr>
          <p:spPr bwMode="auto">
            <a:xfrm>
              <a:off x="4826009" y="5367784"/>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4" name="i$liḋe-Oval 64">
              <a:extLst>
                <a:ext uri="{FF2B5EF4-FFF2-40B4-BE49-F238E27FC236}">
                  <a16:creationId xmlns:a16="http://schemas.microsoft.com/office/drawing/2014/main" xmlns="" id="{45FC6021-D96E-4C8E-B1F0-378F28C087F3}"/>
                </a:ext>
              </a:extLst>
            </p:cNvPr>
            <p:cNvSpPr>
              <a:spLocks/>
            </p:cNvSpPr>
            <p:nvPr/>
          </p:nvSpPr>
          <p:spPr bwMode="auto">
            <a:xfrm>
              <a:off x="4922488" y="5438378"/>
              <a:ext cx="89419" cy="8941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5" name="i$liḋe-Oval 65">
              <a:extLst>
                <a:ext uri="{FF2B5EF4-FFF2-40B4-BE49-F238E27FC236}">
                  <a16:creationId xmlns:a16="http://schemas.microsoft.com/office/drawing/2014/main" xmlns="" id="{817DF4B6-A656-4C41-81BD-822B97CFAC07}"/>
                </a:ext>
              </a:extLst>
            </p:cNvPr>
            <p:cNvSpPr>
              <a:spLocks/>
            </p:cNvSpPr>
            <p:nvPr/>
          </p:nvSpPr>
          <p:spPr bwMode="auto">
            <a:xfrm>
              <a:off x="5061323" y="5518385"/>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6" name="i$liḋe-Oval 66">
              <a:extLst>
                <a:ext uri="{FF2B5EF4-FFF2-40B4-BE49-F238E27FC236}">
                  <a16:creationId xmlns:a16="http://schemas.microsoft.com/office/drawing/2014/main" xmlns="" id="{87250CDC-658A-4481-ABB0-4D63EEF50187}"/>
                </a:ext>
              </a:extLst>
            </p:cNvPr>
            <p:cNvSpPr>
              <a:spLocks/>
            </p:cNvSpPr>
            <p:nvPr/>
          </p:nvSpPr>
          <p:spPr bwMode="auto">
            <a:xfrm>
              <a:off x="5178979" y="5572507"/>
              <a:ext cx="77654" cy="80006"/>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7" name="i$liḋe-Oval 67">
              <a:extLst>
                <a:ext uri="{FF2B5EF4-FFF2-40B4-BE49-F238E27FC236}">
                  <a16:creationId xmlns:a16="http://schemas.microsoft.com/office/drawing/2014/main" xmlns="" id="{6C45E595-7BEF-40F5-96DE-FBD5F2F39E69}"/>
                </a:ext>
              </a:extLst>
            </p:cNvPr>
            <p:cNvSpPr>
              <a:spLocks/>
            </p:cNvSpPr>
            <p:nvPr/>
          </p:nvSpPr>
          <p:spPr bwMode="auto">
            <a:xfrm>
              <a:off x="5313107" y="5645454"/>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8" name="i$liḋe-Oval 68">
              <a:extLst>
                <a:ext uri="{FF2B5EF4-FFF2-40B4-BE49-F238E27FC236}">
                  <a16:creationId xmlns:a16="http://schemas.microsoft.com/office/drawing/2014/main" xmlns="" id="{55DD58B8-E021-457E-8EB8-2B442C7311E2}"/>
                </a:ext>
              </a:extLst>
            </p:cNvPr>
            <p:cNvSpPr>
              <a:spLocks/>
            </p:cNvSpPr>
            <p:nvPr/>
          </p:nvSpPr>
          <p:spPr bwMode="auto">
            <a:xfrm>
              <a:off x="5435471" y="5713695"/>
              <a:ext cx="65888"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9" name="i$liḋe-Oval 69">
              <a:extLst>
                <a:ext uri="{FF2B5EF4-FFF2-40B4-BE49-F238E27FC236}">
                  <a16:creationId xmlns:a16="http://schemas.microsoft.com/office/drawing/2014/main" xmlns="" id="{5F47CCF6-6AC6-41A4-82E4-2475B57FC44E}"/>
                </a:ext>
              </a:extLst>
            </p:cNvPr>
            <p:cNvSpPr>
              <a:spLocks/>
            </p:cNvSpPr>
            <p:nvPr/>
          </p:nvSpPr>
          <p:spPr bwMode="auto">
            <a:xfrm>
              <a:off x="5579012" y="5739579"/>
              <a:ext cx="51769" cy="5176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0" name="i$liḋe-Oval 70">
              <a:extLst>
                <a:ext uri="{FF2B5EF4-FFF2-40B4-BE49-F238E27FC236}">
                  <a16:creationId xmlns:a16="http://schemas.microsoft.com/office/drawing/2014/main" xmlns="" id="{FA457EB8-8A93-4437-A6E1-E41CB962479C}"/>
                </a:ext>
              </a:extLst>
            </p:cNvPr>
            <p:cNvSpPr>
              <a:spLocks/>
            </p:cNvSpPr>
            <p:nvPr/>
          </p:nvSpPr>
          <p:spPr bwMode="auto">
            <a:xfrm>
              <a:off x="5701375" y="5746639"/>
              <a:ext cx="89419"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1" name="i$liḋe-Oval 71">
              <a:extLst>
                <a:ext uri="{FF2B5EF4-FFF2-40B4-BE49-F238E27FC236}">
                  <a16:creationId xmlns:a16="http://schemas.microsoft.com/office/drawing/2014/main" xmlns="" id="{8A2C9D40-92B5-4A9F-826D-15D77D707BF8}"/>
                </a:ext>
              </a:extLst>
            </p:cNvPr>
            <p:cNvSpPr>
              <a:spLocks/>
            </p:cNvSpPr>
            <p:nvPr/>
          </p:nvSpPr>
          <p:spPr bwMode="auto">
            <a:xfrm>
              <a:off x="5842563" y="5767817"/>
              <a:ext cx="89419"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2" name="i$liḋe-Oval 72">
              <a:extLst>
                <a:ext uri="{FF2B5EF4-FFF2-40B4-BE49-F238E27FC236}">
                  <a16:creationId xmlns:a16="http://schemas.microsoft.com/office/drawing/2014/main" xmlns="" id="{493830EE-3349-445C-A352-1D826A1552FE}"/>
                </a:ext>
              </a:extLst>
            </p:cNvPr>
            <p:cNvSpPr>
              <a:spLocks/>
            </p:cNvSpPr>
            <p:nvPr/>
          </p:nvSpPr>
          <p:spPr bwMode="auto">
            <a:xfrm>
              <a:off x="5997870" y="5807820"/>
              <a:ext cx="49416" cy="49416"/>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3" name="i$liḋe-Oval 73">
              <a:extLst>
                <a:ext uri="{FF2B5EF4-FFF2-40B4-BE49-F238E27FC236}">
                  <a16:creationId xmlns:a16="http://schemas.microsoft.com/office/drawing/2014/main" xmlns="" id="{FBE3DFF4-159B-4A92-A8AD-C95AE73F7F07}"/>
                </a:ext>
              </a:extLst>
            </p:cNvPr>
            <p:cNvSpPr>
              <a:spLocks/>
            </p:cNvSpPr>
            <p:nvPr/>
          </p:nvSpPr>
          <p:spPr bwMode="auto">
            <a:xfrm>
              <a:off x="6131998" y="5807820"/>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4" name="i$liḋe-Oval 74">
              <a:extLst>
                <a:ext uri="{FF2B5EF4-FFF2-40B4-BE49-F238E27FC236}">
                  <a16:creationId xmlns:a16="http://schemas.microsoft.com/office/drawing/2014/main" xmlns="" id="{7103B14D-74C7-4C2A-BB88-426CC777CF8A}"/>
                </a:ext>
              </a:extLst>
            </p:cNvPr>
            <p:cNvSpPr>
              <a:spLocks/>
            </p:cNvSpPr>
            <p:nvPr/>
          </p:nvSpPr>
          <p:spPr bwMode="auto">
            <a:xfrm>
              <a:off x="6266127" y="5779583"/>
              <a:ext cx="72947" cy="72947"/>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5" name="i$liḋe-Oval 75">
              <a:extLst>
                <a:ext uri="{FF2B5EF4-FFF2-40B4-BE49-F238E27FC236}">
                  <a16:creationId xmlns:a16="http://schemas.microsoft.com/office/drawing/2014/main" xmlns="" id="{35C29752-D506-4C59-8F45-2D439567CB52}"/>
                </a:ext>
              </a:extLst>
            </p:cNvPr>
            <p:cNvSpPr>
              <a:spLocks/>
            </p:cNvSpPr>
            <p:nvPr/>
          </p:nvSpPr>
          <p:spPr bwMode="auto">
            <a:xfrm>
              <a:off x="6400255" y="5751345"/>
              <a:ext cx="82360" cy="84713"/>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6" name="i$liḋe-Oval 76">
              <a:extLst>
                <a:ext uri="{FF2B5EF4-FFF2-40B4-BE49-F238E27FC236}">
                  <a16:creationId xmlns:a16="http://schemas.microsoft.com/office/drawing/2014/main" xmlns="" id="{5E0750CE-463E-4925-8768-A0D2605C992F}"/>
                </a:ext>
              </a:extLst>
            </p:cNvPr>
            <p:cNvSpPr>
              <a:spLocks/>
            </p:cNvSpPr>
            <p:nvPr/>
          </p:nvSpPr>
          <p:spPr bwMode="auto">
            <a:xfrm>
              <a:off x="6543797" y="5734873"/>
              <a:ext cx="72947" cy="72947"/>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7" name="i$liḋe-Oval 77">
              <a:extLst>
                <a:ext uri="{FF2B5EF4-FFF2-40B4-BE49-F238E27FC236}">
                  <a16:creationId xmlns:a16="http://schemas.microsoft.com/office/drawing/2014/main" xmlns="" id="{CF4B072B-AE55-4071-A505-FA54C2E01C7A}"/>
                </a:ext>
              </a:extLst>
            </p:cNvPr>
            <p:cNvSpPr>
              <a:spLocks/>
            </p:cNvSpPr>
            <p:nvPr/>
          </p:nvSpPr>
          <p:spPr bwMode="auto">
            <a:xfrm>
              <a:off x="6684984" y="5713695"/>
              <a:ext cx="65888" cy="7059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8" name="i$liḋe-Oval 78">
              <a:extLst>
                <a:ext uri="{FF2B5EF4-FFF2-40B4-BE49-F238E27FC236}">
                  <a16:creationId xmlns:a16="http://schemas.microsoft.com/office/drawing/2014/main" xmlns="" id="{C3E59841-5ECE-4217-8E8B-CE464025B95C}"/>
                </a:ext>
              </a:extLst>
            </p:cNvPr>
            <p:cNvSpPr>
              <a:spLocks/>
            </p:cNvSpPr>
            <p:nvPr/>
          </p:nvSpPr>
          <p:spPr bwMode="auto">
            <a:xfrm>
              <a:off x="6812054" y="5661926"/>
              <a:ext cx="6824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9" name="i$liḋe-Oval 79">
              <a:extLst>
                <a:ext uri="{FF2B5EF4-FFF2-40B4-BE49-F238E27FC236}">
                  <a16:creationId xmlns:a16="http://schemas.microsoft.com/office/drawing/2014/main" xmlns="" id="{9B19B9EE-89F3-48ED-95C2-D5D93825CA0C}"/>
                </a:ext>
              </a:extLst>
            </p:cNvPr>
            <p:cNvSpPr>
              <a:spLocks/>
            </p:cNvSpPr>
            <p:nvPr/>
          </p:nvSpPr>
          <p:spPr bwMode="auto">
            <a:xfrm>
              <a:off x="6934417" y="5596038"/>
              <a:ext cx="72947" cy="65888"/>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0" name="i$liḋe-Oval 80">
              <a:extLst>
                <a:ext uri="{FF2B5EF4-FFF2-40B4-BE49-F238E27FC236}">
                  <a16:creationId xmlns:a16="http://schemas.microsoft.com/office/drawing/2014/main" xmlns="" id="{3332608B-9584-4CF1-9F6F-C7F891948655}"/>
                </a:ext>
              </a:extLst>
            </p:cNvPr>
            <p:cNvSpPr>
              <a:spLocks/>
            </p:cNvSpPr>
            <p:nvPr/>
          </p:nvSpPr>
          <p:spPr bwMode="auto">
            <a:xfrm>
              <a:off x="7063839" y="5527797"/>
              <a:ext cx="65888" cy="6824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1" name="i$liḋe-Oval 81">
              <a:extLst>
                <a:ext uri="{FF2B5EF4-FFF2-40B4-BE49-F238E27FC236}">
                  <a16:creationId xmlns:a16="http://schemas.microsoft.com/office/drawing/2014/main" xmlns="" id="{F13AA3BA-0747-46DD-B0FF-A92356323585}"/>
                </a:ext>
              </a:extLst>
            </p:cNvPr>
            <p:cNvSpPr>
              <a:spLocks/>
            </p:cNvSpPr>
            <p:nvPr/>
          </p:nvSpPr>
          <p:spPr bwMode="auto">
            <a:xfrm>
              <a:off x="7190908" y="5466616"/>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2" name="i$liḋe-Oval 82">
              <a:extLst>
                <a:ext uri="{FF2B5EF4-FFF2-40B4-BE49-F238E27FC236}">
                  <a16:creationId xmlns:a16="http://schemas.microsoft.com/office/drawing/2014/main" xmlns="" id="{65345923-3C2D-477D-A258-832D0EB1ED55}"/>
                </a:ext>
              </a:extLst>
            </p:cNvPr>
            <p:cNvSpPr>
              <a:spLocks/>
            </p:cNvSpPr>
            <p:nvPr/>
          </p:nvSpPr>
          <p:spPr bwMode="auto">
            <a:xfrm>
              <a:off x="7303859" y="5384257"/>
              <a:ext cx="72947" cy="72947"/>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3" name="i$liḋe-Oval 83">
              <a:extLst>
                <a:ext uri="{FF2B5EF4-FFF2-40B4-BE49-F238E27FC236}">
                  <a16:creationId xmlns:a16="http://schemas.microsoft.com/office/drawing/2014/main" xmlns="" id="{1A25FCC2-F291-44D5-9A82-EB59551B2349}"/>
                </a:ext>
              </a:extLst>
            </p:cNvPr>
            <p:cNvSpPr>
              <a:spLocks/>
            </p:cNvSpPr>
            <p:nvPr/>
          </p:nvSpPr>
          <p:spPr bwMode="auto">
            <a:xfrm>
              <a:off x="7397984" y="5278365"/>
              <a:ext cx="77654" cy="82360"/>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4" name="i$liḋe-Oval 84">
              <a:extLst>
                <a:ext uri="{FF2B5EF4-FFF2-40B4-BE49-F238E27FC236}">
                  <a16:creationId xmlns:a16="http://schemas.microsoft.com/office/drawing/2014/main" xmlns="" id="{B265F3F2-39E5-41D4-B250-B255FD2E657D}"/>
                </a:ext>
              </a:extLst>
            </p:cNvPr>
            <p:cNvSpPr>
              <a:spLocks/>
            </p:cNvSpPr>
            <p:nvPr/>
          </p:nvSpPr>
          <p:spPr bwMode="auto">
            <a:xfrm>
              <a:off x="7503875" y="5188946"/>
              <a:ext cx="68241" cy="65888"/>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5" name="i$liḋe-Oval 85">
              <a:extLst>
                <a:ext uri="{FF2B5EF4-FFF2-40B4-BE49-F238E27FC236}">
                  <a16:creationId xmlns:a16="http://schemas.microsoft.com/office/drawing/2014/main" xmlns="" id="{E4C88BB7-D8C5-4D1B-9607-3D590896DD1D}"/>
                </a:ext>
              </a:extLst>
            </p:cNvPr>
            <p:cNvSpPr>
              <a:spLocks/>
            </p:cNvSpPr>
            <p:nvPr/>
          </p:nvSpPr>
          <p:spPr bwMode="auto">
            <a:xfrm>
              <a:off x="7609766" y="5092468"/>
              <a:ext cx="56475"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6" name="i$liḋe-Oval 86">
              <a:extLst>
                <a:ext uri="{FF2B5EF4-FFF2-40B4-BE49-F238E27FC236}">
                  <a16:creationId xmlns:a16="http://schemas.microsoft.com/office/drawing/2014/main" xmlns="" id="{20E8C790-57A2-450C-9C3F-CC483294A8B3}"/>
                </a:ext>
              </a:extLst>
            </p:cNvPr>
            <p:cNvSpPr>
              <a:spLocks/>
            </p:cNvSpPr>
            <p:nvPr/>
          </p:nvSpPr>
          <p:spPr bwMode="auto">
            <a:xfrm>
              <a:off x="7706244" y="4986576"/>
              <a:ext cx="65888" cy="6824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7" name="i$liḋe-Oval 87">
              <a:extLst>
                <a:ext uri="{FF2B5EF4-FFF2-40B4-BE49-F238E27FC236}">
                  <a16:creationId xmlns:a16="http://schemas.microsoft.com/office/drawing/2014/main" xmlns="" id="{B0841E08-C9AC-491E-BD88-05FB3868BEF5}"/>
                </a:ext>
              </a:extLst>
            </p:cNvPr>
            <p:cNvSpPr>
              <a:spLocks/>
            </p:cNvSpPr>
            <p:nvPr/>
          </p:nvSpPr>
          <p:spPr bwMode="auto">
            <a:xfrm>
              <a:off x="7772132" y="4871273"/>
              <a:ext cx="56475" cy="54122"/>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8" name="i$liḋe-Oval 88">
              <a:extLst>
                <a:ext uri="{FF2B5EF4-FFF2-40B4-BE49-F238E27FC236}">
                  <a16:creationId xmlns:a16="http://schemas.microsoft.com/office/drawing/2014/main" xmlns="" id="{B2DA6A7A-5E8E-4BFA-8F91-93EF8ACA57D5}"/>
                </a:ext>
              </a:extLst>
            </p:cNvPr>
            <p:cNvSpPr>
              <a:spLocks/>
            </p:cNvSpPr>
            <p:nvPr/>
          </p:nvSpPr>
          <p:spPr bwMode="auto">
            <a:xfrm>
              <a:off x="7821548" y="4730085"/>
              <a:ext cx="84713" cy="84713"/>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9" name="i$liḋe-Oval 89">
              <a:extLst>
                <a:ext uri="{FF2B5EF4-FFF2-40B4-BE49-F238E27FC236}">
                  <a16:creationId xmlns:a16="http://schemas.microsoft.com/office/drawing/2014/main" xmlns="" id="{C2E1DA99-8B14-4160-8EB5-75A3BDB617EB}"/>
                </a:ext>
              </a:extLst>
            </p:cNvPr>
            <p:cNvSpPr>
              <a:spLocks/>
            </p:cNvSpPr>
            <p:nvPr/>
          </p:nvSpPr>
          <p:spPr bwMode="auto">
            <a:xfrm>
              <a:off x="7894495" y="4614781"/>
              <a:ext cx="72947" cy="65888"/>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0" name="i$liḋe-Oval 90">
              <a:extLst>
                <a:ext uri="{FF2B5EF4-FFF2-40B4-BE49-F238E27FC236}">
                  <a16:creationId xmlns:a16="http://schemas.microsoft.com/office/drawing/2014/main" xmlns="" id="{234A51F5-83D2-4745-AA1A-33E0CBAF8793}"/>
                </a:ext>
              </a:extLst>
            </p:cNvPr>
            <p:cNvSpPr>
              <a:spLocks/>
            </p:cNvSpPr>
            <p:nvPr/>
          </p:nvSpPr>
          <p:spPr bwMode="auto">
            <a:xfrm>
              <a:off x="7950970" y="4480653"/>
              <a:ext cx="89419" cy="8236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1" name="i$liḋe-Oval 91">
              <a:extLst>
                <a:ext uri="{FF2B5EF4-FFF2-40B4-BE49-F238E27FC236}">
                  <a16:creationId xmlns:a16="http://schemas.microsoft.com/office/drawing/2014/main" xmlns="" id="{D3D38834-6825-47CA-A8DB-1CD70B93062E}"/>
                </a:ext>
              </a:extLst>
            </p:cNvPr>
            <p:cNvSpPr>
              <a:spLocks/>
            </p:cNvSpPr>
            <p:nvPr/>
          </p:nvSpPr>
          <p:spPr bwMode="auto">
            <a:xfrm>
              <a:off x="8007446" y="4358290"/>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2" name="i$liḋe-Oval 92">
              <a:extLst>
                <a:ext uri="{FF2B5EF4-FFF2-40B4-BE49-F238E27FC236}">
                  <a16:creationId xmlns:a16="http://schemas.microsoft.com/office/drawing/2014/main" xmlns="" id="{55330E16-F205-4F3A-A12C-61BE1B78E02F}"/>
                </a:ext>
              </a:extLst>
            </p:cNvPr>
            <p:cNvSpPr>
              <a:spLocks/>
            </p:cNvSpPr>
            <p:nvPr/>
          </p:nvSpPr>
          <p:spPr bwMode="auto">
            <a:xfrm>
              <a:off x="8016858" y="4207689"/>
              <a:ext cx="84713" cy="82360"/>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3" name="i$liḋe-Oval 93">
              <a:extLst>
                <a:ext uri="{FF2B5EF4-FFF2-40B4-BE49-F238E27FC236}">
                  <a16:creationId xmlns:a16="http://schemas.microsoft.com/office/drawing/2014/main" xmlns="" id="{FA0F4786-DF35-4756-9208-DB84189359F2}"/>
                </a:ext>
              </a:extLst>
            </p:cNvPr>
            <p:cNvSpPr>
              <a:spLocks/>
            </p:cNvSpPr>
            <p:nvPr/>
          </p:nvSpPr>
          <p:spPr bwMode="auto">
            <a:xfrm>
              <a:off x="8049802" y="4078267"/>
              <a:ext cx="63534"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4" name="i$liḋe-Oval 94">
              <a:extLst>
                <a:ext uri="{FF2B5EF4-FFF2-40B4-BE49-F238E27FC236}">
                  <a16:creationId xmlns:a16="http://schemas.microsoft.com/office/drawing/2014/main" xmlns="" id="{3C874126-E498-4971-AF79-0D3DEBACFA57}"/>
                </a:ext>
              </a:extLst>
            </p:cNvPr>
            <p:cNvSpPr>
              <a:spLocks/>
            </p:cNvSpPr>
            <p:nvPr/>
          </p:nvSpPr>
          <p:spPr bwMode="auto">
            <a:xfrm>
              <a:off x="8068627" y="3939432"/>
              <a:ext cx="65888" cy="65888"/>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5" name="i$liḋe-Oval 95">
              <a:extLst>
                <a:ext uri="{FF2B5EF4-FFF2-40B4-BE49-F238E27FC236}">
                  <a16:creationId xmlns:a16="http://schemas.microsoft.com/office/drawing/2014/main" xmlns="" id="{5277EB90-C3D5-4E20-A337-A73F54D98935}"/>
                </a:ext>
              </a:extLst>
            </p:cNvPr>
            <p:cNvSpPr>
              <a:spLocks/>
            </p:cNvSpPr>
            <p:nvPr/>
          </p:nvSpPr>
          <p:spPr bwMode="auto">
            <a:xfrm>
              <a:off x="6268480" y="1576920"/>
              <a:ext cx="870659" cy="870659"/>
            </a:xfrm>
            <a:prstGeom prst="ellipse">
              <a:avLst/>
            </a:prstGeom>
            <a:solidFill>
              <a:srgbClr val="F9C5B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6" name="i$liḋe-Oval 96">
              <a:extLst>
                <a:ext uri="{FF2B5EF4-FFF2-40B4-BE49-F238E27FC236}">
                  <a16:creationId xmlns:a16="http://schemas.microsoft.com/office/drawing/2014/main" xmlns="" id="{3E161941-B735-4AD0-A424-39B2439E6ABC}"/>
                </a:ext>
              </a:extLst>
            </p:cNvPr>
            <p:cNvSpPr>
              <a:spLocks/>
            </p:cNvSpPr>
            <p:nvPr/>
          </p:nvSpPr>
          <p:spPr bwMode="auto">
            <a:xfrm>
              <a:off x="7491879" y="4325033"/>
              <a:ext cx="863600" cy="863600"/>
            </a:xfrm>
            <a:prstGeom prst="ellipse">
              <a:avLst/>
            </a:prstGeom>
            <a:solidFill>
              <a:srgbClr val="C3E2D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7" name="i$liḋe-Oval 97">
              <a:extLst>
                <a:ext uri="{FF2B5EF4-FFF2-40B4-BE49-F238E27FC236}">
                  <a16:creationId xmlns:a16="http://schemas.microsoft.com/office/drawing/2014/main" xmlns="" id="{CA0F074E-0EBE-4444-81A1-FB4C1E3F7C5A}"/>
                </a:ext>
              </a:extLst>
            </p:cNvPr>
            <p:cNvSpPr>
              <a:spLocks/>
            </p:cNvSpPr>
            <p:nvPr/>
          </p:nvSpPr>
          <p:spPr bwMode="auto">
            <a:xfrm>
              <a:off x="4376560" y="5216649"/>
              <a:ext cx="865953" cy="868306"/>
            </a:xfrm>
            <a:prstGeom prst="ellipse">
              <a:avLst/>
            </a:prstGeom>
            <a:solidFill>
              <a:srgbClr val="F9C5B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8" name="i$liḋe-Oval 98">
              <a:extLst>
                <a:ext uri="{FF2B5EF4-FFF2-40B4-BE49-F238E27FC236}">
                  <a16:creationId xmlns:a16="http://schemas.microsoft.com/office/drawing/2014/main" xmlns="" id="{3E421E08-76F8-46E6-8E2C-CF3BAB76D3B8}"/>
                </a:ext>
              </a:extLst>
            </p:cNvPr>
            <p:cNvSpPr>
              <a:spLocks/>
            </p:cNvSpPr>
            <p:nvPr/>
          </p:nvSpPr>
          <p:spPr bwMode="auto">
            <a:xfrm>
              <a:off x="4171838" y="2343229"/>
              <a:ext cx="557693" cy="562398"/>
            </a:xfrm>
            <a:prstGeom prst="ellipse">
              <a:avLst/>
            </a:prstGeom>
            <a:solidFill>
              <a:srgbClr val="C3E2D2"/>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cxnSp>
          <p:nvCxnSpPr>
            <p:cNvPr id="109" name="i$liḋe-Straight Connector 102">
              <a:extLst>
                <a:ext uri="{FF2B5EF4-FFF2-40B4-BE49-F238E27FC236}">
                  <a16:creationId xmlns:a16="http://schemas.microsoft.com/office/drawing/2014/main" xmlns="" id="{C2604DFD-2892-4F72-AE40-7D0FEF2C0F87}"/>
                </a:ext>
              </a:extLst>
            </p:cNvPr>
            <p:cNvCxnSpPr/>
            <p:nvPr/>
          </p:nvCxnSpPr>
          <p:spPr>
            <a:xfrm flipV="1">
              <a:off x="6746915" y="1630183"/>
              <a:ext cx="187540" cy="437828"/>
            </a:xfrm>
            <a:prstGeom prst="line">
              <a:avLst/>
            </a:prstGeom>
            <a:solidFill>
              <a:schemeClr val="accent1"/>
            </a:solidFill>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0" name="i$liḋe-Straight Connector 103">
              <a:extLst>
                <a:ext uri="{FF2B5EF4-FFF2-40B4-BE49-F238E27FC236}">
                  <a16:creationId xmlns:a16="http://schemas.microsoft.com/office/drawing/2014/main" xmlns="" id="{770F6E14-396D-4D85-B9DB-A0E5B1019B35}"/>
                </a:ext>
              </a:extLst>
            </p:cNvPr>
            <p:cNvCxnSpPr/>
            <p:nvPr/>
          </p:nvCxnSpPr>
          <p:spPr>
            <a:xfrm>
              <a:off x="6934455" y="1633235"/>
              <a:ext cx="1178203" cy="0"/>
            </a:xfrm>
            <a:prstGeom prst="line">
              <a:avLst/>
            </a:prstGeom>
            <a:solidFill>
              <a:schemeClr val="accent1"/>
            </a:solidFill>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111" name="i$liḋe-Straight Connector 109">
              <a:extLst>
                <a:ext uri="{FF2B5EF4-FFF2-40B4-BE49-F238E27FC236}">
                  <a16:creationId xmlns:a16="http://schemas.microsoft.com/office/drawing/2014/main" xmlns="" id="{28902939-356B-40BD-86B1-C058454ED88B}"/>
                </a:ext>
              </a:extLst>
            </p:cNvPr>
            <p:cNvCxnSpPr/>
            <p:nvPr/>
          </p:nvCxnSpPr>
          <p:spPr>
            <a:xfrm flipH="1" flipV="1">
              <a:off x="4643923" y="5310823"/>
              <a:ext cx="157379" cy="437828"/>
            </a:xfrm>
            <a:prstGeom prst="line">
              <a:avLst/>
            </a:prstGeom>
            <a:solidFill>
              <a:schemeClr val="accent1"/>
            </a:solidFill>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2" name="i$liḋe-Straight Connector 110">
              <a:extLst>
                <a:ext uri="{FF2B5EF4-FFF2-40B4-BE49-F238E27FC236}">
                  <a16:creationId xmlns:a16="http://schemas.microsoft.com/office/drawing/2014/main" xmlns="" id="{E524EBD8-07DA-4A30-8975-2676DAA9D4FD}"/>
                </a:ext>
              </a:extLst>
            </p:cNvPr>
            <p:cNvCxnSpPr/>
            <p:nvPr/>
          </p:nvCxnSpPr>
          <p:spPr>
            <a:xfrm flipH="1">
              <a:off x="3655209" y="5313875"/>
              <a:ext cx="988713" cy="0"/>
            </a:xfrm>
            <a:prstGeom prst="line">
              <a:avLst/>
            </a:prstGeom>
            <a:solidFill>
              <a:schemeClr val="accent1"/>
            </a:solidFill>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13" name="i$liḋe-Oval 111">
              <a:extLst>
                <a:ext uri="{FF2B5EF4-FFF2-40B4-BE49-F238E27FC236}">
                  <a16:creationId xmlns:a16="http://schemas.microsoft.com/office/drawing/2014/main" xmlns="" id="{E8A5920A-BF25-47D9-B2CA-6F3AF228540D}"/>
                </a:ext>
              </a:extLst>
            </p:cNvPr>
            <p:cNvSpPr/>
            <p:nvPr/>
          </p:nvSpPr>
          <p:spPr>
            <a:xfrm>
              <a:off x="5197804" y="2911436"/>
              <a:ext cx="1842877" cy="1823725"/>
            </a:xfrm>
            <a:prstGeom prst="ellipse">
              <a:avLst/>
            </a:prstGeom>
            <a:solidFill>
              <a:srgbClr val="C3E2D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14" name="îṣļîḑé-Freeform 5">
              <a:extLst>
                <a:ext uri="{FF2B5EF4-FFF2-40B4-BE49-F238E27FC236}">
                  <a16:creationId xmlns:a16="http://schemas.microsoft.com/office/drawing/2014/main" xmlns="" id="{B813C27E-9DBA-492E-8456-B1D5C42144FA}"/>
                </a:ext>
              </a:extLst>
            </p:cNvPr>
            <p:cNvSpPr>
              <a:spLocks/>
            </p:cNvSpPr>
            <p:nvPr/>
          </p:nvSpPr>
          <p:spPr bwMode="auto">
            <a:xfrm>
              <a:off x="5859216" y="3543485"/>
              <a:ext cx="550745" cy="534781"/>
            </a:xfrm>
            <a:custGeom>
              <a:avLst/>
              <a:gdLst>
                <a:gd name="T0" fmla="*/ 89 w 144"/>
                <a:gd name="T1" fmla="*/ 129 h 140"/>
                <a:gd name="T2" fmla="*/ 82 w 144"/>
                <a:gd name="T3" fmla="*/ 11 h 140"/>
                <a:gd name="T4" fmla="*/ 11 w 144"/>
                <a:gd name="T5" fmla="*/ 129 h 140"/>
                <a:gd name="T6" fmla="*/ 27 w 144"/>
                <a:gd name="T7" fmla="*/ 107 h 140"/>
                <a:gd name="T8" fmla="*/ 72 w 144"/>
                <a:gd name="T9" fmla="*/ 113 h 140"/>
                <a:gd name="T10" fmla="*/ 82 w 144"/>
                <a:gd name="T11" fmla="*/ 129 h 140"/>
                <a:gd name="T12" fmla="*/ 103 w 144"/>
                <a:gd name="T13" fmla="*/ 68 h 140"/>
                <a:gd name="T14" fmla="*/ 119 w 144"/>
                <a:gd name="T15" fmla="*/ 61 h 140"/>
                <a:gd name="T16" fmla="*/ 103 w 144"/>
                <a:gd name="T17" fmla="*/ 68 h 140"/>
                <a:gd name="T18" fmla="*/ 100 w 144"/>
                <a:gd name="T19" fmla="*/ 82 h 140"/>
                <a:gd name="T20" fmla="*/ 122 w 144"/>
                <a:gd name="T21" fmla="*/ 82 h 140"/>
                <a:gd name="T22" fmla="*/ 103 w 144"/>
                <a:gd name="T23" fmla="*/ 103 h 140"/>
                <a:gd name="T24" fmla="*/ 103 w 144"/>
                <a:gd name="T25" fmla="*/ 96 h 140"/>
                <a:gd name="T26" fmla="*/ 119 w 144"/>
                <a:gd name="T27" fmla="*/ 103 h 140"/>
                <a:gd name="T28" fmla="*/ 103 w 144"/>
                <a:gd name="T29" fmla="*/ 121 h 140"/>
                <a:gd name="T30" fmla="*/ 119 w 144"/>
                <a:gd name="T31" fmla="*/ 114 h 140"/>
                <a:gd name="T32" fmla="*/ 103 w 144"/>
                <a:gd name="T33" fmla="*/ 121 h 140"/>
                <a:gd name="T34" fmla="*/ 18 w 144"/>
                <a:gd name="T35" fmla="*/ 24 h 140"/>
                <a:gd name="T36" fmla="*/ 40 w 144"/>
                <a:gd name="T37" fmla="*/ 24 h 140"/>
                <a:gd name="T38" fmla="*/ 57 w 144"/>
                <a:gd name="T39" fmla="*/ 27 h 140"/>
                <a:gd name="T40" fmla="*/ 57 w 144"/>
                <a:gd name="T41" fmla="*/ 21 h 140"/>
                <a:gd name="T42" fmla="*/ 72 w 144"/>
                <a:gd name="T43" fmla="*/ 27 h 140"/>
                <a:gd name="T44" fmla="*/ 21 w 144"/>
                <a:gd name="T45" fmla="*/ 45 h 140"/>
                <a:gd name="T46" fmla="*/ 37 w 144"/>
                <a:gd name="T47" fmla="*/ 38 h 140"/>
                <a:gd name="T48" fmla="*/ 21 w 144"/>
                <a:gd name="T49" fmla="*/ 45 h 140"/>
                <a:gd name="T50" fmla="*/ 53 w 144"/>
                <a:gd name="T51" fmla="*/ 42 h 140"/>
                <a:gd name="T52" fmla="*/ 75 w 144"/>
                <a:gd name="T53" fmla="*/ 42 h 140"/>
                <a:gd name="T54" fmla="*/ 21 w 144"/>
                <a:gd name="T55" fmla="*/ 63 h 140"/>
                <a:gd name="T56" fmla="*/ 21 w 144"/>
                <a:gd name="T57" fmla="*/ 56 h 140"/>
                <a:gd name="T58" fmla="*/ 37 w 144"/>
                <a:gd name="T59" fmla="*/ 63 h 140"/>
                <a:gd name="T60" fmla="*/ 57 w 144"/>
                <a:gd name="T61" fmla="*/ 63 h 140"/>
                <a:gd name="T62" fmla="*/ 72 w 144"/>
                <a:gd name="T63" fmla="*/ 56 h 140"/>
                <a:gd name="T64" fmla="*/ 57 w 144"/>
                <a:gd name="T65" fmla="*/ 63 h 140"/>
                <a:gd name="T66" fmla="*/ 18 w 144"/>
                <a:gd name="T67" fmla="*/ 77 h 140"/>
                <a:gd name="T68" fmla="*/ 40 w 144"/>
                <a:gd name="T69" fmla="*/ 77 h 140"/>
                <a:gd name="T70" fmla="*/ 57 w 144"/>
                <a:gd name="T71" fmla="*/ 80 h 140"/>
                <a:gd name="T72" fmla="*/ 57 w 144"/>
                <a:gd name="T73" fmla="*/ 74 h 140"/>
                <a:gd name="T74" fmla="*/ 72 w 144"/>
                <a:gd name="T75" fmla="*/ 80 h 140"/>
                <a:gd name="T76" fmla="*/ 21 w 144"/>
                <a:gd name="T77" fmla="*/ 98 h 140"/>
                <a:gd name="T78" fmla="*/ 37 w 144"/>
                <a:gd name="T79" fmla="*/ 91 h 140"/>
                <a:gd name="T80" fmla="*/ 21 w 144"/>
                <a:gd name="T81" fmla="*/ 98 h 140"/>
                <a:gd name="T82" fmla="*/ 53 w 144"/>
                <a:gd name="T83" fmla="*/ 95 h 140"/>
                <a:gd name="T84" fmla="*/ 75 w 144"/>
                <a:gd name="T85" fmla="*/ 95 h 140"/>
                <a:gd name="T86" fmla="*/ 93 w 144"/>
                <a:gd name="T87" fmla="*/ 41 h 140"/>
                <a:gd name="T88" fmla="*/ 138 w 144"/>
                <a:gd name="T89" fmla="*/ 41 h 140"/>
                <a:gd name="T90" fmla="*/ 144 w 144"/>
                <a:gd name="T91" fmla="*/ 135 h 140"/>
                <a:gd name="T92" fmla="*/ 67 w 144"/>
                <a:gd name="T93" fmla="*/ 140 h 140"/>
                <a:gd name="T94" fmla="*/ 61 w 144"/>
                <a:gd name="T95" fmla="*/ 118 h 140"/>
                <a:gd name="T96" fmla="*/ 32 w 144"/>
                <a:gd name="T97" fmla="*/ 135 h 140"/>
                <a:gd name="T98" fmla="*/ 6 w 144"/>
                <a:gd name="T99" fmla="*/ 140 h 140"/>
                <a:gd name="T100" fmla="*/ 0 w 144"/>
                <a:gd name="T101" fmla="*/ 6 h 140"/>
                <a:gd name="T102" fmla="*/ 88 w 144"/>
                <a:gd name="T10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 h="140">
                  <a:moveTo>
                    <a:pt x="133" y="52"/>
                  </a:moveTo>
                  <a:cubicBezTo>
                    <a:pt x="89" y="52"/>
                    <a:pt x="89" y="52"/>
                    <a:pt x="89" y="52"/>
                  </a:cubicBezTo>
                  <a:cubicBezTo>
                    <a:pt x="89" y="129"/>
                    <a:pt x="89" y="129"/>
                    <a:pt x="89" y="129"/>
                  </a:cubicBezTo>
                  <a:cubicBezTo>
                    <a:pt x="133" y="129"/>
                    <a:pt x="133" y="129"/>
                    <a:pt x="133" y="129"/>
                  </a:cubicBezTo>
                  <a:cubicBezTo>
                    <a:pt x="133" y="52"/>
                    <a:pt x="133" y="52"/>
                    <a:pt x="133" y="52"/>
                  </a:cubicBezTo>
                  <a:close/>
                  <a:moveTo>
                    <a:pt x="82" y="11"/>
                  </a:moveTo>
                  <a:cubicBezTo>
                    <a:pt x="82" y="11"/>
                    <a:pt x="82" y="11"/>
                    <a:pt x="82" y="11"/>
                  </a:cubicBezTo>
                  <a:cubicBezTo>
                    <a:pt x="11" y="11"/>
                    <a:pt x="11" y="11"/>
                    <a:pt x="11" y="11"/>
                  </a:cubicBezTo>
                  <a:cubicBezTo>
                    <a:pt x="11" y="129"/>
                    <a:pt x="11" y="129"/>
                    <a:pt x="11" y="129"/>
                  </a:cubicBezTo>
                  <a:cubicBezTo>
                    <a:pt x="21" y="129"/>
                    <a:pt x="21" y="129"/>
                    <a:pt x="21" y="129"/>
                  </a:cubicBezTo>
                  <a:cubicBezTo>
                    <a:pt x="21" y="113"/>
                    <a:pt x="21" y="113"/>
                    <a:pt x="21" y="113"/>
                  </a:cubicBezTo>
                  <a:cubicBezTo>
                    <a:pt x="21" y="110"/>
                    <a:pt x="24" y="107"/>
                    <a:pt x="27" y="107"/>
                  </a:cubicBezTo>
                  <a:cubicBezTo>
                    <a:pt x="27" y="107"/>
                    <a:pt x="27" y="107"/>
                    <a:pt x="27" y="107"/>
                  </a:cubicBezTo>
                  <a:cubicBezTo>
                    <a:pt x="67" y="107"/>
                    <a:pt x="67" y="107"/>
                    <a:pt x="67" y="107"/>
                  </a:cubicBezTo>
                  <a:cubicBezTo>
                    <a:pt x="70" y="107"/>
                    <a:pt x="72" y="110"/>
                    <a:pt x="72" y="113"/>
                  </a:cubicBezTo>
                  <a:cubicBezTo>
                    <a:pt x="72" y="113"/>
                    <a:pt x="72" y="113"/>
                    <a:pt x="72" y="113"/>
                  </a:cubicBezTo>
                  <a:cubicBezTo>
                    <a:pt x="72" y="129"/>
                    <a:pt x="72" y="129"/>
                    <a:pt x="72" y="129"/>
                  </a:cubicBezTo>
                  <a:cubicBezTo>
                    <a:pt x="82" y="129"/>
                    <a:pt x="82" y="129"/>
                    <a:pt x="82" y="129"/>
                  </a:cubicBezTo>
                  <a:cubicBezTo>
                    <a:pt x="82" y="90"/>
                    <a:pt x="82" y="51"/>
                    <a:pt x="82" y="11"/>
                  </a:cubicBezTo>
                  <a:close/>
                  <a:moveTo>
                    <a:pt x="103" y="68"/>
                  </a:moveTo>
                  <a:cubicBezTo>
                    <a:pt x="103" y="68"/>
                    <a:pt x="103" y="68"/>
                    <a:pt x="103" y="68"/>
                  </a:cubicBezTo>
                  <a:cubicBezTo>
                    <a:pt x="101" y="68"/>
                    <a:pt x="100" y="66"/>
                    <a:pt x="100" y="64"/>
                  </a:cubicBezTo>
                  <a:cubicBezTo>
                    <a:pt x="100" y="62"/>
                    <a:pt x="101" y="61"/>
                    <a:pt x="103" y="61"/>
                  </a:cubicBezTo>
                  <a:cubicBezTo>
                    <a:pt x="119" y="61"/>
                    <a:pt x="119" y="61"/>
                    <a:pt x="119" y="61"/>
                  </a:cubicBezTo>
                  <a:cubicBezTo>
                    <a:pt x="120" y="61"/>
                    <a:pt x="122" y="62"/>
                    <a:pt x="122" y="64"/>
                  </a:cubicBezTo>
                  <a:cubicBezTo>
                    <a:pt x="122" y="66"/>
                    <a:pt x="120" y="68"/>
                    <a:pt x="119" y="68"/>
                  </a:cubicBezTo>
                  <a:cubicBezTo>
                    <a:pt x="103" y="68"/>
                    <a:pt x="103" y="68"/>
                    <a:pt x="103" y="68"/>
                  </a:cubicBezTo>
                  <a:close/>
                  <a:moveTo>
                    <a:pt x="103" y="85"/>
                  </a:moveTo>
                  <a:cubicBezTo>
                    <a:pt x="103" y="85"/>
                    <a:pt x="103" y="85"/>
                    <a:pt x="103" y="85"/>
                  </a:cubicBezTo>
                  <a:cubicBezTo>
                    <a:pt x="101" y="85"/>
                    <a:pt x="100" y="84"/>
                    <a:pt x="100" y="82"/>
                  </a:cubicBezTo>
                  <a:cubicBezTo>
                    <a:pt x="100" y="80"/>
                    <a:pt x="101" y="79"/>
                    <a:pt x="103" y="79"/>
                  </a:cubicBezTo>
                  <a:cubicBezTo>
                    <a:pt x="119" y="79"/>
                    <a:pt x="119" y="79"/>
                    <a:pt x="119" y="79"/>
                  </a:cubicBezTo>
                  <a:cubicBezTo>
                    <a:pt x="120" y="79"/>
                    <a:pt x="122" y="80"/>
                    <a:pt x="122" y="82"/>
                  </a:cubicBezTo>
                  <a:cubicBezTo>
                    <a:pt x="122" y="84"/>
                    <a:pt x="120" y="85"/>
                    <a:pt x="119" y="85"/>
                  </a:cubicBezTo>
                  <a:cubicBezTo>
                    <a:pt x="103" y="85"/>
                    <a:pt x="103" y="85"/>
                    <a:pt x="103" y="85"/>
                  </a:cubicBezTo>
                  <a:close/>
                  <a:moveTo>
                    <a:pt x="103" y="103"/>
                  </a:moveTo>
                  <a:cubicBezTo>
                    <a:pt x="103" y="103"/>
                    <a:pt x="103" y="103"/>
                    <a:pt x="103" y="103"/>
                  </a:cubicBezTo>
                  <a:cubicBezTo>
                    <a:pt x="101" y="103"/>
                    <a:pt x="100" y="101"/>
                    <a:pt x="100" y="100"/>
                  </a:cubicBezTo>
                  <a:cubicBezTo>
                    <a:pt x="100" y="98"/>
                    <a:pt x="101" y="96"/>
                    <a:pt x="103" y="96"/>
                  </a:cubicBezTo>
                  <a:cubicBezTo>
                    <a:pt x="119" y="96"/>
                    <a:pt x="119" y="96"/>
                    <a:pt x="119" y="96"/>
                  </a:cubicBezTo>
                  <a:cubicBezTo>
                    <a:pt x="120" y="96"/>
                    <a:pt x="122" y="98"/>
                    <a:pt x="122" y="100"/>
                  </a:cubicBezTo>
                  <a:cubicBezTo>
                    <a:pt x="122" y="101"/>
                    <a:pt x="120" y="103"/>
                    <a:pt x="119" y="103"/>
                  </a:cubicBezTo>
                  <a:cubicBezTo>
                    <a:pt x="103" y="103"/>
                    <a:pt x="103" y="103"/>
                    <a:pt x="103" y="103"/>
                  </a:cubicBezTo>
                  <a:close/>
                  <a:moveTo>
                    <a:pt x="103" y="121"/>
                  </a:moveTo>
                  <a:cubicBezTo>
                    <a:pt x="103" y="121"/>
                    <a:pt x="103" y="121"/>
                    <a:pt x="103" y="121"/>
                  </a:cubicBezTo>
                  <a:cubicBezTo>
                    <a:pt x="101" y="121"/>
                    <a:pt x="100" y="119"/>
                    <a:pt x="100" y="117"/>
                  </a:cubicBezTo>
                  <a:cubicBezTo>
                    <a:pt x="100" y="116"/>
                    <a:pt x="101" y="114"/>
                    <a:pt x="103" y="114"/>
                  </a:cubicBezTo>
                  <a:cubicBezTo>
                    <a:pt x="119" y="114"/>
                    <a:pt x="119" y="114"/>
                    <a:pt x="119" y="114"/>
                  </a:cubicBezTo>
                  <a:cubicBezTo>
                    <a:pt x="120" y="114"/>
                    <a:pt x="122" y="116"/>
                    <a:pt x="122" y="117"/>
                  </a:cubicBezTo>
                  <a:cubicBezTo>
                    <a:pt x="122" y="119"/>
                    <a:pt x="120" y="121"/>
                    <a:pt x="119" y="121"/>
                  </a:cubicBezTo>
                  <a:cubicBezTo>
                    <a:pt x="103" y="121"/>
                    <a:pt x="103" y="121"/>
                    <a:pt x="103" y="121"/>
                  </a:cubicBezTo>
                  <a:close/>
                  <a:moveTo>
                    <a:pt x="21" y="27"/>
                  </a:moveTo>
                  <a:cubicBezTo>
                    <a:pt x="21" y="27"/>
                    <a:pt x="21" y="27"/>
                    <a:pt x="21" y="27"/>
                  </a:cubicBezTo>
                  <a:cubicBezTo>
                    <a:pt x="19" y="27"/>
                    <a:pt x="18" y="26"/>
                    <a:pt x="18" y="24"/>
                  </a:cubicBezTo>
                  <a:cubicBezTo>
                    <a:pt x="18" y="22"/>
                    <a:pt x="19" y="21"/>
                    <a:pt x="21" y="21"/>
                  </a:cubicBezTo>
                  <a:cubicBezTo>
                    <a:pt x="37" y="21"/>
                    <a:pt x="37" y="21"/>
                    <a:pt x="37" y="21"/>
                  </a:cubicBezTo>
                  <a:cubicBezTo>
                    <a:pt x="39" y="21"/>
                    <a:pt x="40" y="22"/>
                    <a:pt x="40" y="24"/>
                  </a:cubicBezTo>
                  <a:cubicBezTo>
                    <a:pt x="40" y="26"/>
                    <a:pt x="39" y="27"/>
                    <a:pt x="37" y="27"/>
                  </a:cubicBezTo>
                  <a:cubicBezTo>
                    <a:pt x="21" y="27"/>
                    <a:pt x="21" y="27"/>
                    <a:pt x="21" y="27"/>
                  </a:cubicBezTo>
                  <a:close/>
                  <a:moveTo>
                    <a:pt x="57" y="27"/>
                  </a:moveTo>
                  <a:cubicBezTo>
                    <a:pt x="57" y="27"/>
                    <a:pt x="57" y="27"/>
                    <a:pt x="57" y="27"/>
                  </a:cubicBezTo>
                  <a:cubicBezTo>
                    <a:pt x="55" y="27"/>
                    <a:pt x="53" y="26"/>
                    <a:pt x="53" y="24"/>
                  </a:cubicBezTo>
                  <a:cubicBezTo>
                    <a:pt x="53" y="22"/>
                    <a:pt x="55" y="21"/>
                    <a:pt x="57" y="21"/>
                  </a:cubicBezTo>
                  <a:cubicBezTo>
                    <a:pt x="72" y="21"/>
                    <a:pt x="72" y="21"/>
                    <a:pt x="72" y="21"/>
                  </a:cubicBezTo>
                  <a:cubicBezTo>
                    <a:pt x="74" y="21"/>
                    <a:pt x="75" y="22"/>
                    <a:pt x="75" y="24"/>
                  </a:cubicBezTo>
                  <a:cubicBezTo>
                    <a:pt x="75" y="26"/>
                    <a:pt x="74" y="27"/>
                    <a:pt x="72" y="27"/>
                  </a:cubicBezTo>
                  <a:cubicBezTo>
                    <a:pt x="57" y="27"/>
                    <a:pt x="57" y="27"/>
                    <a:pt x="57" y="27"/>
                  </a:cubicBezTo>
                  <a:close/>
                  <a:moveTo>
                    <a:pt x="21" y="45"/>
                  </a:moveTo>
                  <a:cubicBezTo>
                    <a:pt x="21" y="45"/>
                    <a:pt x="21" y="45"/>
                    <a:pt x="21" y="45"/>
                  </a:cubicBezTo>
                  <a:cubicBezTo>
                    <a:pt x="19" y="45"/>
                    <a:pt x="18" y="44"/>
                    <a:pt x="18" y="42"/>
                  </a:cubicBezTo>
                  <a:cubicBezTo>
                    <a:pt x="18" y="40"/>
                    <a:pt x="19" y="38"/>
                    <a:pt x="21" y="38"/>
                  </a:cubicBezTo>
                  <a:cubicBezTo>
                    <a:pt x="37" y="38"/>
                    <a:pt x="37" y="38"/>
                    <a:pt x="37" y="38"/>
                  </a:cubicBezTo>
                  <a:cubicBezTo>
                    <a:pt x="39" y="38"/>
                    <a:pt x="40" y="40"/>
                    <a:pt x="40" y="42"/>
                  </a:cubicBezTo>
                  <a:cubicBezTo>
                    <a:pt x="40" y="44"/>
                    <a:pt x="39" y="45"/>
                    <a:pt x="37" y="45"/>
                  </a:cubicBezTo>
                  <a:cubicBezTo>
                    <a:pt x="21" y="45"/>
                    <a:pt x="21" y="45"/>
                    <a:pt x="21" y="45"/>
                  </a:cubicBezTo>
                  <a:close/>
                  <a:moveTo>
                    <a:pt x="57" y="45"/>
                  </a:moveTo>
                  <a:cubicBezTo>
                    <a:pt x="57" y="45"/>
                    <a:pt x="57" y="45"/>
                    <a:pt x="57" y="45"/>
                  </a:cubicBezTo>
                  <a:cubicBezTo>
                    <a:pt x="55" y="45"/>
                    <a:pt x="53" y="44"/>
                    <a:pt x="53" y="42"/>
                  </a:cubicBezTo>
                  <a:cubicBezTo>
                    <a:pt x="53" y="40"/>
                    <a:pt x="55" y="38"/>
                    <a:pt x="57" y="38"/>
                  </a:cubicBezTo>
                  <a:cubicBezTo>
                    <a:pt x="72" y="38"/>
                    <a:pt x="72" y="38"/>
                    <a:pt x="72" y="38"/>
                  </a:cubicBezTo>
                  <a:cubicBezTo>
                    <a:pt x="74" y="38"/>
                    <a:pt x="75" y="40"/>
                    <a:pt x="75" y="42"/>
                  </a:cubicBezTo>
                  <a:cubicBezTo>
                    <a:pt x="75" y="44"/>
                    <a:pt x="74" y="45"/>
                    <a:pt x="72" y="45"/>
                  </a:cubicBezTo>
                  <a:cubicBezTo>
                    <a:pt x="57" y="45"/>
                    <a:pt x="57" y="45"/>
                    <a:pt x="57" y="45"/>
                  </a:cubicBezTo>
                  <a:close/>
                  <a:moveTo>
                    <a:pt x="21" y="63"/>
                  </a:moveTo>
                  <a:cubicBezTo>
                    <a:pt x="21" y="63"/>
                    <a:pt x="21" y="63"/>
                    <a:pt x="21" y="63"/>
                  </a:cubicBezTo>
                  <a:cubicBezTo>
                    <a:pt x="19" y="63"/>
                    <a:pt x="18" y="61"/>
                    <a:pt x="18" y="59"/>
                  </a:cubicBezTo>
                  <a:cubicBezTo>
                    <a:pt x="18" y="58"/>
                    <a:pt x="19" y="56"/>
                    <a:pt x="21" y="56"/>
                  </a:cubicBezTo>
                  <a:cubicBezTo>
                    <a:pt x="37" y="56"/>
                    <a:pt x="37" y="56"/>
                    <a:pt x="37" y="56"/>
                  </a:cubicBezTo>
                  <a:cubicBezTo>
                    <a:pt x="39" y="56"/>
                    <a:pt x="40" y="58"/>
                    <a:pt x="40" y="59"/>
                  </a:cubicBezTo>
                  <a:cubicBezTo>
                    <a:pt x="40" y="61"/>
                    <a:pt x="39" y="63"/>
                    <a:pt x="37" y="63"/>
                  </a:cubicBezTo>
                  <a:cubicBezTo>
                    <a:pt x="21" y="63"/>
                    <a:pt x="21" y="63"/>
                    <a:pt x="21" y="63"/>
                  </a:cubicBezTo>
                  <a:close/>
                  <a:moveTo>
                    <a:pt x="57" y="63"/>
                  </a:moveTo>
                  <a:cubicBezTo>
                    <a:pt x="57" y="63"/>
                    <a:pt x="57" y="63"/>
                    <a:pt x="57" y="63"/>
                  </a:cubicBezTo>
                  <a:cubicBezTo>
                    <a:pt x="55" y="63"/>
                    <a:pt x="53" y="61"/>
                    <a:pt x="53" y="59"/>
                  </a:cubicBezTo>
                  <a:cubicBezTo>
                    <a:pt x="53" y="58"/>
                    <a:pt x="55" y="56"/>
                    <a:pt x="57" y="56"/>
                  </a:cubicBezTo>
                  <a:cubicBezTo>
                    <a:pt x="72" y="56"/>
                    <a:pt x="72" y="56"/>
                    <a:pt x="72" y="56"/>
                  </a:cubicBezTo>
                  <a:cubicBezTo>
                    <a:pt x="74" y="56"/>
                    <a:pt x="75" y="58"/>
                    <a:pt x="75" y="59"/>
                  </a:cubicBezTo>
                  <a:cubicBezTo>
                    <a:pt x="75" y="61"/>
                    <a:pt x="74" y="63"/>
                    <a:pt x="72" y="63"/>
                  </a:cubicBezTo>
                  <a:cubicBezTo>
                    <a:pt x="57" y="63"/>
                    <a:pt x="57" y="63"/>
                    <a:pt x="57" y="63"/>
                  </a:cubicBezTo>
                  <a:close/>
                  <a:moveTo>
                    <a:pt x="21" y="80"/>
                  </a:moveTo>
                  <a:cubicBezTo>
                    <a:pt x="21" y="80"/>
                    <a:pt x="21" y="80"/>
                    <a:pt x="21" y="80"/>
                  </a:cubicBezTo>
                  <a:cubicBezTo>
                    <a:pt x="19" y="80"/>
                    <a:pt x="18" y="79"/>
                    <a:pt x="18" y="77"/>
                  </a:cubicBezTo>
                  <a:cubicBezTo>
                    <a:pt x="18" y="75"/>
                    <a:pt x="19" y="74"/>
                    <a:pt x="21" y="74"/>
                  </a:cubicBezTo>
                  <a:cubicBezTo>
                    <a:pt x="37" y="74"/>
                    <a:pt x="37" y="74"/>
                    <a:pt x="37" y="74"/>
                  </a:cubicBezTo>
                  <a:cubicBezTo>
                    <a:pt x="39" y="74"/>
                    <a:pt x="40" y="75"/>
                    <a:pt x="40" y="77"/>
                  </a:cubicBezTo>
                  <a:cubicBezTo>
                    <a:pt x="40" y="79"/>
                    <a:pt x="39" y="80"/>
                    <a:pt x="37" y="80"/>
                  </a:cubicBezTo>
                  <a:cubicBezTo>
                    <a:pt x="21" y="80"/>
                    <a:pt x="21" y="80"/>
                    <a:pt x="21" y="80"/>
                  </a:cubicBezTo>
                  <a:close/>
                  <a:moveTo>
                    <a:pt x="57" y="80"/>
                  </a:moveTo>
                  <a:cubicBezTo>
                    <a:pt x="57" y="80"/>
                    <a:pt x="57" y="80"/>
                    <a:pt x="57" y="80"/>
                  </a:cubicBezTo>
                  <a:cubicBezTo>
                    <a:pt x="55" y="80"/>
                    <a:pt x="53" y="79"/>
                    <a:pt x="53" y="77"/>
                  </a:cubicBezTo>
                  <a:cubicBezTo>
                    <a:pt x="53" y="75"/>
                    <a:pt x="55" y="74"/>
                    <a:pt x="57" y="74"/>
                  </a:cubicBezTo>
                  <a:cubicBezTo>
                    <a:pt x="72" y="74"/>
                    <a:pt x="72" y="74"/>
                    <a:pt x="72" y="74"/>
                  </a:cubicBezTo>
                  <a:cubicBezTo>
                    <a:pt x="74" y="74"/>
                    <a:pt x="75" y="75"/>
                    <a:pt x="75" y="77"/>
                  </a:cubicBezTo>
                  <a:cubicBezTo>
                    <a:pt x="75" y="79"/>
                    <a:pt x="74" y="80"/>
                    <a:pt x="72" y="80"/>
                  </a:cubicBezTo>
                  <a:cubicBezTo>
                    <a:pt x="57" y="80"/>
                    <a:pt x="57" y="80"/>
                    <a:pt x="57" y="80"/>
                  </a:cubicBezTo>
                  <a:close/>
                  <a:moveTo>
                    <a:pt x="21" y="98"/>
                  </a:moveTo>
                  <a:cubicBezTo>
                    <a:pt x="21" y="98"/>
                    <a:pt x="21" y="98"/>
                    <a:pt x="21" y="98"/>
                  </a:cubicBezTo>
                  <a:cubicBezTo>
                    <a:pt x="19" y="98"/>
                    <a:pt x="18" y="97"/>
                    <a:pt x="18" y="95"/>
                  </a:cubicBezTo>
                  <a:cubicBezTo>
                    <a:pt x="18" y="93"/>
                    <a:pt x="19" y="91"/>
                    <a:pt x="21" y="91"/>
                  </a:cubicBezTo>
                  <a:cubicBezTo>
                    <a:pt x="37" y="91"/>
                    <a:pt x="37" y="91"/>
                    <a:pt x="37" y="91"/>
                  </a:cubicBezTo>
                  <a:cubicBezTo>
                    <a:pt x="39" y="91"/>
                    <a:pt x="40" y="93"/>
                    <a:pt x="40" y="95"/>
                  </a:cubicBezTo>
                  <a:cubicBezTo>
                    <a:pt x="40" y="97"/>
                    <a:pt x="39" y="98"/>
                    <a:pt x="37" y="98"/>
                  </a:cubicBezTo>
                  <a:cubicBezTo>
                    <a:pt x="21" y="98"/>
                    <a:pt x="21" y="98"/>
                    <a:pt x="21" y="98"/>
                  </a:cubicBezTo>
                  <a:close/>
                  <a:moveTo>
                    <a:pt x="57" y="98"/>
                  </a:moveTo>
                  <a:cubicBezTo>
                    <a:pt x="57" y="98"/>
                    <a:pt x="57" y="98"/>
                    <a:pt x="57" y="98"/>
                  </a:cubicBezTo>
                  <a:cubicBezTo>
                    <a:pt x="55" y="98"/>
                    <a:pt x="53" y="97"/>
                    <a:pt x="53" y="95"/>
                  </a:cubicBezTo>
                  <a:cubicBezTo>
                    <a:pt x="53" y="93"/>
                    <a:pt x="55" y="91"/>
                    <a:pt x="57" y="91"/>
                  </a:cubicBezTo>
                  <a:cubicBezTo>
                    <a:pt x="72" y="91"/>
                    <a:pt x="72" y="91"/>
                    <a:pt x="72" y="91"/>
                  </a:cubicBezTo>
                  <a:cubicBezTo>
                    <a:pt x="74" y="91"/>
                    <a:pt x="75" y="93"/>
                    <a:pt x="75" y="95"/>
                  </a:cubicBezTo>
                  <a:cubicBezTo>
                    <a:pt x="75" y="97"/>
                    <a:pt x="74" y="98"/>
                    <a:pt x="72" y="98"/>
                  </a:cubicBezTo>
                  <a:cubicBezTo>
                    <a:pt x="57" y="98"/>
                    <a:pt x="57" y="98"/>
                    <a:pt x="57" y="98"/>
                  </a:cubicBezTo>
                  <a:close/>
                  <a:moveTo>
                    <a:pt x="93" y="41"/>
                  </a:moveTo>
                  <a:cubicBezTo>
                    <a:pt x="93" y="41"/>
                    <a:pt x="93" y="41"/>
                    <a:pt x="93" y="41"/>
                  </a:cubicBezTo>
                  <a:cubicBezTo>
                    <a:pt x="138" y="41"/>
                    <a:pt x="138" y="41"/>
                    <a:pt x="138" y="41"/>
                  </a:cubicBezTo>
                  <a:cubicBezTo>
                    <a:pt x="138" y="41"/>
                    <a:pt x="138" y="41"/>
                    <a:pt x="138" y="41"/>
                  </a:cubicBezTo>
                  <a:cubicBezTo>
                    <a:pt x="141" y="41"/>
                    <a:pt x="144" y="44"/>
                    <a:pt x="144" y="47"/>
                  </a:cubicBezTo>
                  <a:cubicBezTo>
                    <a:pt x="144" y="135"/>
                    <a:pt x="144" y="135"/>
                    <a:pt x="144" y="135"/>
                  </a:cubicBezTo>
                  <a:cubicBezTo>
                    <a:pt x="144" y="135"/>
                    <a:pt x="144" y="135"/>
                    <a:pt x="144" y="135"/>
                  </a:cubicBezTo>
                  <a:cubicBezTo>
                    <a:pt x="144" y="138"/>
                    <a:pt x="141" y="140"/>
                    <a:pt x="138" y="140"/>
                  </a:cubicBezTo>
                  <a:cubicBezTo>
                    <a:pt x="88" y="140"/>
                    <a:pt x="88" y="140"/>
                    <a:pt x="88" y="140"/>
                  </a:cubicBezTo>
                  <a:cubicBezTo>
                    <a:pt x="67" y="140"/>
                    <a:pt x="67" y="140"/>
                    <a:pt x="67" y="140"/>
                  </a:cubicBezTo>
                  <a:cubicBezTo>
                    <a:pt x="67" y="140"/>
                    <a:pt x="67" y="140"/>
                    <a:pt x="67" y="140"/>
                  </a:cubicBezTo>
                  <a:cubicBezTo>
                    <a:pt x="64" y="140"/>
                    <a:pt x="61" y="138"/>
                    <a:pt x="61" y="135"/>
                  </a:cubicBezTo>
                  <a:cubicBezTo>
                    <a:pt x="61" y="118"/>
                    <a:pt x="61" y="118"/>
                    <a:pt x="61" y="118"/>
                  </a:cubicBezTo>
                  <a:cubicBezTo>
                    <a:pt x="32" y="118"/>
                    <a:pt x="32" y="118"/>
                    <a:pt x="32" y="118"/>
                  </a:cubicBezTo>
                  <a:cubicBezTo>
                    <a:pt x="32" y="135"/>
                    <a:pt x="32" y="135"/>
                    <a:pt x="32" y="135"/>
                  </a:cubicBezTo>
                  <a:cubicBezTo>
                    <a:pt x="32" y="135"/>
                    <a:pt x="32" y="135"/>
                    <a:pt x="32" y="135"/>
                  </a:cubicBezTo>
                  <a:cubicBezTo>
                    <a:pt x="32" y="138"/>
                    <a:pt x="30" y="140"/>
                    <a:pt x="27" y="140"/>
                  </a:cubicBezTo>
                  <a:cubicBezTo>
                    <a:pt x="6" y="140"/>
                    <a:pt x="6" y="140"/>
                    <a:pt x="6" y="140"/>
                  </a:cubicBezTo>
                  <a:cubicBezTo>
                    <a:pt x="6" y="140"/>
                    <a:pt x="6" y="140"/>
                    <a:pt x="6" y="140"/>
                  </a:cubicBezTo>
                  <a:cubicBezTo>
                    <a:pt x="3" y="140"/>
                    <a:pt x="0" y="138"/>
                    <a:pt x="0" y="135"/>
                  </a:cubicBezTo>
                  <a:cubicBezTo>
                    <a:pt x="0" y="6"/>
                    <a:pt x="0" y="6"/>
                    <a:pt x="0" y="6"/>
                  </a:cubicBezTo>
                  <a:cubicBezTo>
                    <a:pt x="0" y="6"/>
                    <a:pt x="0" y="6"/>
                    <a:pt x="0" y="6"/>
                  </a:cubicBezTo>
                  <a:cubicBezTo>
                    <a:pt x="0" y="2"/>
                    <a:pt x="3" y="0"/>
                    <a:pt x="6" y="0"/>
                  </a:cubicBezTo>
                  <a:cubicBezTo>
                    <a:pt x="88" y="0"/>
                    <a:pt x="88" y="0"/>
                    <a:pt x="88" y="0"/>
                  </a:cubicBezTo>
                  <a:cubicBezTo>
                    <a:pt x="88" y="0"/>
                    <a:pt x="88" y="0"/>
                    <a:pt x="88" y="0"/>
                  </a:cubicBezTo>
                  <a:cubicBezTo>
                    <a:pt x="91" y="0"/>
                    <a:pt x="93" y="2"/>
                    <a:pt x="93" y="6"/>
                  </a:cubicBezTo>
                  <a:cubicBezTo>
                    <a:pt x="93" y="41"/>
                    <a:pt x="93" y="41"/>
                    <a:pt x="93" y="4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674">
                <a:lnSpc>
                  <a:spcPct val="130000"/>
                </a:lnSpc>
                <a:defRPr/>
              </a:pPr>
              <a:endParaRPr lang="zh-CN" altLang="en-US" sz="4000" dirty="0">
                <a:solidFill>
                  <a:prstClr val="black"/>
                </a:solidFill>
                <a:latin typeface="Times New Roman" panose="02020603050405020304" pitchFamily="18" charset="0"/>
                <a:cs typeface="Times New Roman" panose="02020603050405020304" pitchFamily="18" charset="0"/>
                <a:sym typeface="+mn-lt"/>
              </a:endParaRPr>
            </a:p>
          </p:txBody>
        </p:sp>
      </p:grpSp>
    </p:spTree>
    <p:extLst>
      <p:ext uri="{BB962C8B-B14F-4D97-AF65-F5344CB8AC3E}">
        <p14:creationId xmlns:p14="http://schemas.microsoft.com/office/powerpoint/2010/main" val="282331747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 calcmode="lin" valueType="num">
                                      <p:cBhvr>
                                        <p:cTn id="14" dur="1000" fill="hold"/>
                                        <p:tgtEl>
                                          <p:spTgt spid="11"/>
                                        </p:tgtEl>
                                        <p:attrNameLst>
                                          <p:attrName>style.rotation</p:attrName>
                                        </p:attrNameLst>
                                      </p:cBhvr>
                                      <p:tavLst>
                                        <p:tav tm="0">
                                          <p:val>
                                            <p:fltVal val="90"/>
                                          </p:val>
                                        </p:tav>
                                        <p:tav tm="100000">
                                          <p:val>
                                            <p:fltVal val="0"/>
                                          </p:val>
                                        </p:tav>
                                      </p:tavLst>
                                    </p:anim>
                                    <p:animEffect transition="in" filter="fade">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
                                          </p:val>
                                        </p:tav>
                                        <p:tav tm="100000">
                                          <p:val>
                                            <p:strVal val="#ppt_w"/>
                                          </p:val>
                                        </p:tav>
                                      </p:tavLst>
                                    </p:anim>
                                    <p:anim calcmode="lin" valueType="num">
                                      <p:cBhvr>
                                        <p:cTn id="27" dur="1000" fill="hold"/>
                                        <p:tgtEl>
                                          <p:spTgt spid="9"/>
                                        </p:tgtEl>
                                        <p:attrNameLst>
                                          <p:attrName>ppt_h</p:attrName>
                                        </p:attrNameLst>
                                      </p:cBhvr>
                                      <p:tavLst>
                                        <p:tav tm="0">
                                          <p:val>
                                            <p:fltVal val="0"/>
                                          </p:val>
                                        </p:tav>
                                        <p:tav tm="100000">
                                          <p:val>
                                            <p:strVal val="#ppt_h"/>
                                          </p:val>
                                        </p:tav>
                                      </p:tavLst>
                                    </p:anim>
                                    <p:anim calcmode="lin" valueType="num">
                                      <p:cBhvr>
                                        <p:cTn id="28" dur="1000" fill="hold"/>
                                        <p:tgtEl>
                                          <p:spTgt spid="9"/>
                                        </p:tgtEl>
                                        <p:attrNameLst>
                                          <p:attrName>style.rotation</p:attrName>
                                        </p:attrNameLst>
                                      </p:cBhvr>
                                      <p:tavLst>
                                        <p:tav tm="0">
                                          <p:val>
                                            <p:fltVal val="90"/>
                                          </p:val>
                                        </p:tav>
                                        <p:tav tm="100000">
                                          <p:val>
                                            <p:fltVal val="0"/>
                                          </p:val>
                                        </p:tav>
                                      </p:tavLst>
                                    </p:anim>
                                    <p:animEffect transition="in" filter="fade">
                                      <p:cBhvr>
                                        <p:cTn id="29" dur="1000"/>
                                        <p:tgtEl>
                                          <p:spTgt spid="9"/>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1000" fill="hold"/>
                                        <p:tgtEl>
                                          <p:spTgt spid="3"/>
                                        </p:tgtEl>
                                        <p:attrNameLst>
                                          <p:attrName>ppt_w</p:attrName>
                                        </p:attrNameLst>
                                      </p:cBhvr>
                                      <p:tavLst>
                                        <p:tav tm="0">
                                          <p:val>
                                            <p:fltVal val="0"/>
                                          </p:val>
                                        </p:tav>
                                        <p:tav tm="100000">
                                          <p:val>
                                            <p:strVal val="#ppt_w"/>
                                          </p:val>
                                        </p:tav>
                                      </p:tavLst>
                                    </p:anim>
                                    <p:anim calcmode="lin" valueType="num">
                                      <p:cBhvr>
                                        <p:cTn id="33" dur="1000" fill="hold"/>
                                        <p:tgtEl>
                                          <p:spTgt spid="3"/>
                                        </p:tgtEl>
                                        <p:attrNameLst>
                                          <p:attrName>ppt_h</p:attrName>
                                        </p:attrNameLst>
                                      </p:cBhvr>
                                      <p:tavLst>
                                        <p:tav tm="0">
                                          <p:val>
                                            <p:fltVal val="0"/>
                                          </p:val>
                                        </p:tav>
                                        <p:tav tm="100000">
                                          <p:val>
                                            <p:strVal val="#ppt_h"/>
                                          </p:val>
                                        </p:tav>
                                      </p:tavLst>
                                    </p:anim>
                                    <p:anim calcmode="lin" valueType="num">
                                      <p:cBhvr>
                                        <p:cTn id="34" dur="1000" fill="hold"/>
                                        <p:tgtEl>
                                          <p:spTgt spid="3"/>
                                        </p:tgtEl>
                                        <p:attrNameLst>
                                          <p:attrName>style.rotation</p:attrName>
                                        </p:attrNameLst>
                                      </p:cBhvr>
                                      <p:tavLst>
                                        <p:tav tm="0">
                                          <p:val>
                                            <p:fltVal val="90"/>
                                          </p:val>
                                        </p:tav>
                                        <p:tav tm="100000">
                                          <p:val>
                                            <p:fltVal val="0"/>
                                          </p:val>
                                        </p:tav>
                                      </p:tavLst>
                                    </p:anim>
                                    <p:animEffect transition="in" filter="fade">
                                      <p:cBhvr>
                                        <p:cTn id="35" dur="1000"/>
                                        <p:tgtEl>
                                          <p:spTgt spid="3"/>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 calcmode="lin" valueType="num">
                                      <p:cBhvr>
                                        <p:cTn id="40" dur="1000" fill="hold"/>
                                        <p:tgtEl>
                                          <p:spTgt spid="7"/>
                                        </p:tgtEl>
                                        <p:attrNameLst>
                                          <p:attrName>style.rotation</p:attrName>
                                        </p:attrNameLst>
                                      </p:cBhvr>
                                      <p:tavLst>
                                        <p:tav tm="0">
                                          <p:val>
                                            <p:fltVal val="90"/>
                                          </p:val>
                                        </p:tav>
                                        <p:tav tm="100000">
                                          <p:val>
                                            <p:fltVal val="0"/>
                                          </p:val>
                                        </p:tav>
                                      </p:tavLst>
                                    </p:anim>
                                    <p:animEffect transition="in" filter="fade">
                                      <p:cBhvr>
                                        <p:cTn id="41" dur="1000"/>
                                        <p:tgtEl>
                                          <p:spTgt spid="7"/>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1000" fill="hold"/>
                                        <p:tgtEl>
                                          <p:spTgt spid="4"/>
                                        </p:tgtEl>
                                        <p:attrNameLst>
                                          <p:attrName>ppt_w</p:attrName>
                                        </p:attrNameLst>
                                      </p:cBhvr>
                                      <p:tavLst>
                                        <p:tav tm="0">
                                          <p:val>
                                            <p:fltVal val="0"/>
                                          </p:val>
                                        </p:tav>
                                        <p:tav tm="100000">
                                          <p:val>
                                            <p:strVal val="#ppt_w"/>
                                          </p:val>
                                        </p:tav>
                                      </p:tavLst>
                                    </p:anim>
                                    <p:anim calcmode="lin" valueType="num">
                                      <p:cBhvr>
                                        <p:cTn id="45" dur="1000" fill="hold"/>
                                        <p:tgtEl>
                                          <p:spTgt spid="4"/>
                                        </p:tgtEl>
                                        <p:attrNameLst>
                                          <p:attrName>ppt_h</p:attrName>
                                        </p:attrNameLst>
                                      </p:cBhvr>
                                      <p:tavLst>
                                        <p:tav tm="0">
                                          <p:val>
                                            <p:fltVal val="0"/>
                                          </p:val>
                                        </p:tav>
                                        <p:tav tm="100000">
                                          <p:val>
                                            <p:strVal val="#ppt_h"/>
                                          </p:val>
                                        </p:tav>
                                      </p:tavLst>
                                    </p:anim>
                                    <p:anim calcmode="lin" valueType="num">
                                      <p:cBhvr>
                                        <p:cTn id="46" dur="1000" fill="hold"/>
                                        <p:tgtEl>
                                          <p:spTgt spid="4"/>
                                        </p:tgtEl>
                                        <p:attrNameLst>
                                          <p:attrName>style.rotation</p:attrName>
                                        </p:attrNameLst>
                                      </p:cBhvr>
                                      <p:tavLst>
                                        <p:tav tm="0">
                                          <p:val>
                                            <p:fltVal val="90"/>
                                          </p:val>
                                        </p:tav>
                                        <p:tav tm="100000">
                                          <p:val>
                                            <p:fltVal val="0"/>
                                          </p:val>
                                        </p:tav>
                                      </p:tavLst>
                                    </p:anim>
                                    <p:animEffect transition="in" filter="fade">
                                      <p:cBhvr>
                                        <p:cTn id="47" dur="1000"/>
                                        <p:tgtEl>
                                          <p:spTgt spid="4"/>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style.rotation</p:attrName>
                                        </p:attrNameLst>
                                      </p:cBhvr>
                                      <p:tavLst>
                                        <p:tav tm="0">
                                          <p:val>
                                            <p:fltVal val="90"/>
                                          </p:val>
                                        </p:tav>
                                        <p:tav tm="100000">
                                          <p:val>
                                            <p:fltVal val="0"/>
                                          </p:val>
                                        </p:tav>
                                      </p:tavLst>
                                    </p:anim>
                                    <p:animEffect transition="in" filter="fade">
                                      <p:cBhvr>
                                        <p:cTn id="53" dur="1000"/>
                                        <p:tgtEl>
                                          <p:spTgt spid="8"/>
                                        </p:tgtEl>
                                      </p:cBhvr>
                                    </p:animEffect>
                                  </p:childTnLst>
                                </p:cTn>
                              </p:par>
                              <p:par>
                                <p:cTn id="54" presetID="31" presetClass="entr" presetSubtype="0"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1000" fill="hold"/>
                                        <p:tgtEl>
                                          <p:spTgt spid="6"/>
                                        </p:tgtEl>
                                        <p:attrNameLst>
                                          <p:attrName>ppt_w</p:attrName>
                                        </p:attrNameLst>
                                      </p:cBhvr>
                                      <p:tavLst>
                                        <p:tav tm="0">
                                          <p:val>
                                            <p:fltVal val="0"/>
                                          </p:val>
                                        </p:tav>
                                        <p:tav tm="100000">
                                          <p:val>
                                            <p:strVal val="#ppt_w"/>
                                          </p:val>
                                        </p:tav>
                                      </p:tavLst>
                                    </p:anim>
                                    <p:anim calcmode="lin" valueType="num">
                                      <p:cBhvr>
                                        <p:cTn id="57" dur="1000" fill="hold"/>
                                        <p:tgtEl>
                                          <p:spTgt spid="6"/>
                                        </p:tgtEl>
                                        <p:attrNameLst>
                                          <p:attrName>ppt_h</p:attrName>
                                        </p:attrNameLst>
                                      </p:cBhvr>
                                      <p:tavLst>
                                        <p:tav tm="0">
                                          <p:val>
                                            <p:fltVal val="0"/>
                                          </p:val>
                                        </p:tav>
                                        <p:tav tm="100000">
                                          <p:val>
                                            <p:strVal val="#ppt_h"/>
                                          </p:val>
                                        </p:tav>
                                      </p:tavLst>
                                    </p:anim>
                                    <p:anim calcmode="lin" valueType="num">
                                      <p:cBhvr>
                                        <p:cTn id="58" dur="1000" fill="hold"/>
                                        <p:tgtEl>
                                          <p:spTgt spid="6"/>
                                        </p:tgtEl>
                                        <p:attrNameLst>
                                          <p:attrName>style.rotation</p:attrName>
                                        </p:attrNameLst>
                                      </p:cBhvr>
                                      <p:tavLst>
                                        <p:tav tm="0">
                                          <p:val>
                                            <p:fltVal val="90"/>
                                          </p:val>
                                        </p:tav>
                                        <p:tav tm="100000">
                                          <p:val>
                                            <p:fltVal val="0"/>
                                          </p:val>
                                        </p:tav>
                                      </p:tavLst>
                                    </p:anim>
                                    <p:animEffect transition="in" filter="fade">
                                      <p:cBhvr>
                                        <p:cTn id="59" dur="1000"/>
                                        <p:tgtEl>
                                          <p:spTgt spid="6"/>
                                        </p:tgtEl>
                                      </p:cBhvr>
                                    </p:animEffect>
                                  </p:childTnLst>
                                </p:cTn>
                              </p:par>
                              <p:par>
                                <p:cTn id="60" presetID="31"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 calcmode="lin" valueType="num">
                                      <p:cBhvr>
                                        <p:cTn id="64" dur="1000" fill="hold"/>
                                        <p:tgtEl>
                                          <p:spTgt spid="10"/>
                                        </p:tgtEl>
                                        <p:attrNameLst>
                                          <p:attrName>style.rotation</p:attrName>
                                        </p:attrNameLst>
                                      </p:cBhvr>
                                      <p:tavLst>
                                        <p:tav tm="0">
                                          <p:val>
                                            <p:fltVal val="90"/>
                                          </p:val>
                                        </p:tav>
                                        <p:tav tm="100000">
                                          <p:val>
                                            <p:fltVal val="0"/>
                                          </p:val>
                                        </p:tav>
                                      </p:tavLst>
                                    </p:anim>
                                    <p:animEffect transition="in" filter="fade">
                                      <p:cBhvr>
                                        <p:cTn id="6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63293221"/>
              </p:ext>
            </p:extLst>
          </p:nvPr>
        </p:nvGraphicFramePr>
        <p:xfrm>
          <a:off x="805219" y="1907512"/>
          <a:ext cx="10631606" cy="4355225"/>
        </p:xfrm>
        <a:graphic>
          <a:graphicData uri="http://schemas.openxmlformats.org/drawingml/2006/table">
            <a:tbl>
              <a:tblPr>
                <a:tableStyleId>{5940675A-B579-460E-94D1-54222C63F5DA}</a:tableStyleId>
              </a:tblPr>
              <a:tblGrid>
                <a:gridCol w="928047"/>
                <a:gridCol w="2551387"/>
                <a:gridCol w="1884135"/>
                <a:gridCol w="5268037"/>
              </a:tblGrid>
              <a:tr h="904945">
                <a:tc>
                  <a:txBody>
                    <a:bodyPr/>
                    <a:lstStyle/>
                    <a:p>
                      <a:pPr algn="ctr" fontAlgn="t"/>
                      <a:r>
                        <a:rPr lang="en-US" sz="2800" dirty="0" err="1">
                          <a:effectLst/>
                          <a:latin typeface="Times New Roman" panose="02020603050405020304" pitchFamily="18" charset="0"/>
                          <a:cs typeface="Times New Roman" panose="02020603050405020304" pitchFamily="18" charset="0"/>
                        </a:rPr>
                        <a:t>Câu</a:t>
                      </a:r>
                      <a:endParaRPr lang="en-US" sz="2800" dirty="0">
                        <a:effectLst/>
                        <a:latin typeface="Times New Roman" panose="02020603050405020304" pitchFamily="18" charset="0"/>
                        <a:cs typeface="Times New Roman" panose="02020603050405020304" pitchFamily="18" charset="0"/>
                      </a:endParaRPr>
                    </a:p>
                  </a:txBody>
                  <a:tcPr marL="4097" marR="4097" marT="4097" marB="4097">
                    <a:solidFill>
                      <a:schemeClr val="accent5">
                        <a:lumMod val="20000"/>
                        <a:lumOff val="80000"/>
                      </a:schemeClr>
                    </a:solidFill>
                  </a:tcPr>
                </a:tc>
                <a:tc>
                  <a:txBody>
                    <a:bodyPr/>
                    <a:lstStyle/>
                    <a:p>
                      <a:pPr algn="ctr" fontAlgn="t"/>
                      <a:r>
                        <a:rPr lang="en-US" sz="2800" dirty="0" err="1">
                          <a:effectLst/>
                          <a:latin typeface="Times New Roman" panose="02020603050405020304" pitchFamily="18" charset="0"/>
                          <a:cs typeface="Times New Roman" panose="02020603050405020304" pitchFamily="18" charset="0"/>
                        </a:rPr>
                        <a:t>Trạng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cụm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danh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a:t>
                      </a:r>
                      <a:endParaRPr lang="en-US" sz="2800" dirty="0">
                        <a:effectLst/>
                        <a:latin typeface="Times New Roman" panose="02020603050405020304" pitchFamily="18" charset="0"/>
                        <a:cs typeface="Times New Roman" panose="02020603050405020304" pitchFamily="18" charset="0"/>
                      </a:endParaRPr>
                    </a:p>
                  </a:txBody>
                  <a:tcPr marL="4097" marR="4097" marT="4097" marB="4097">
                    <a:solidFill>
                      <a:schemeClr val="accent5">
                        <a:lumMod val="20000"/>
                        <a:lumOff val="80000"/>
                      </a:schemeClr>
                    </a:solidFill>
                  </a:tcPr>
                </a:tc>
                <a:tc>
                  <a:txBody>
                    <a:bodyPr/>
                    <a:lstStyle/>
                    <a:p>
                      <a:pPr algn="ctr" fontAlgn="t"/>
                      <a:r>
                        <a:rPr lang="en-US" sz="2800">
                          <a:effectLst/>
                          <a:latin typeface="Times New Roman" panose="02020603050405020304" pitchFamily="18" charset="0"/>
                          <a:cs typeface="Times New Roman" panose="02020603050405020304" pitchFamily="18" charset="0"/>
                        </a:rPr>
                        <a:t>Danh từ trung tâm</a:t>
                      </a:r>
                    </a:p>
                  </a:txBody>
                  <a:tcPr marL="4097" marR="4097" marT="4097" marB="4097">
                    <a:solidFill>
                      <a:schemeClr val="accent5">
                        <a:lumMod val="20000"/>
                        <a:lumOff val="80000"/>
                      </a:schemeClr>
                    </a:solidFill>
                  </a:tcPr>
                </a:tc>
                <a:tc>
                  <a:txBody>
                    <a:bodyPr/>
                    <a:lstStyle/>
                    <a:p>
                      <a:pPr algn="ctr" fontAlgn="t"/>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tố</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phụ</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cụm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danh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a:t>
                      </a:r>
                      <a:endParaRPr lang="en-US" sz="2800" dirty="0">
                        <a:effectLst/>
                        <a:latin typeface="Times New Roman" panose="02020603050405020304" pitchFamily="18" charset="0"/>
                        <a:cs typeface="Times New Roman" panose="02020603050405020304" pitchFamily="18" charset="0"/>
                      </a:endParaRPr>
                    </a:p>
                  </a:txBody>
                  <a:tcPr marL="4097" marR="4097" marT="4097" marB="4097">
                    <a:solidFill>
                      <a:schemeClr val="accent5">
                        <a:lumMod val="20000"/>
                        <a:lumOff val="80000"/>
                      </a:schemeClr>
                    </a:solidFill>
                  </a:tcPr>
                </a:tc>
              </a:tr>
              <a:tr h="1825294">
                <a:tc>
                  <a:txBody>
                    <a:bodyPr/>
                    <a:lstStyle/>
                    <a:p>
                      <a:pPr algn="ctr" fontAlgn="t"/>
                      <a:r>
                        <a:rPr lang="en-US" sz="2800">
                          <a:effectLst/>
                          <a:latin typeface="Times New Roman" panose="02020603050405020304" pitchFamily="18" charset="0"/>
                          <a:cs typeface="Times New Roman" panose="02020603050405020304" pitchFamily="18" charset="0"/>
                        </a:rPr>
                        <a:t>a</a:t>
                      </a:r>
                    </a:p>
                  </a:txBody>
                  <a:tcPr marL="4097" marR="4097" marT="4097" marB="4097"/>
                </a:tc>
                <a:tc>
                  <a:txBody>
                    <a:bodyPr/>
                    <a:lstStyle/>
                    <a:p>
                      <a:pPr algn="ctr" fontAlgn="t"/>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hai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cung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tiếp</a:t>
                      </a:r>
                      <a:endParaRPr lang="en-US" sz="2800" dirty="0">
                        <a:effectLst/>
                        <a:latin typeface="Times New Roman" panose="02020603050405020304" pitchFamily="18" charset="0"/>
                        <a:cs typeface="Times New Roman" panose="02020603050405020304" pitchFamily="18" charset="0"/>
                      </a:endParaRPr>
                    </a:p>
                  </a:txBody>
                  <a:tcPr marL="4097" marR="4097" marT="4097" marB="4097"/>
                </a:tc>
                <a:tc>
                  <a:txBody>
                    <a:bodyPr/>
                    <a:lstStyle/>
                    <a:p>
                      <a:pPr algn="ctr" fontAlgn="t"/>
                      <a:r>
                        <a:rPr lang="en-US" sz="2800">
                          <a:effectLst/>
                          <a:latin typeface="Times New Roman" panose="02020603050405020304" pitchFamily="18" charset="0"/>
                          <a:cs typeface="Times New Roman" panose="02020603050405020304" pitchFamily="18" charset="0"/>
                        </a:rPr>
                        <a:t>lần</a:t>
                      </a:r>
                    </a:p>
                  </a:txBody>
                  <a:tcPr marL="4097" marR="4097" marT="4097" marB="4097"/>
                </a:tc>
                <a:tc>
                  <a:txBody>
                    <a:bodyPr/>
                    <a:lstStyle/>
                    <a:p>
                      <a:pPr algn="just" fontAlgn="t"/>
                      <a:r>
                        <a:rPr lang="vi-VN" sz="2800" dirty="0">
                          <a:effectLst/>
                          <a:latin typeface="Times New Roman" panose="02020603050405020304" pitchFamily="18" charset="0"/>
                          <a:cs typeface="Times New Roman" panose="02020603050405020304" pitchFamily="18" charset="0"/>
                        </a:rPr>
                        <a:t>- Phụ tố trước chỉ số lượng: hai</a:t>
                      </a:r>
                    </a:p>
                    <a:p>
                      <a:pPr algn="just" fontAlgn="t"/>
                      <a:r>
                        <a:rPr lang="vi-VN" sz="2800" dirty="0">
                          <a:effectLst/>
                          <a:latin typeface="Times New Roman" panose="02020603050405020304" pitchFamily="18" charset="0"/>
                          <a:cs typeface="Times New Roman" panose="02020603050405020304" pitchFamily="18" charset="0"/>
                        </a:rPr>
                        <a:t>- Phụ tố sau chỉ tính chất: bật cung, liên tiếp</a:t>
                      </a:r>
                    </a:p>
                  </a:txBody>
                  <a:tcPr marL="4097" marR="4097" marT="4097" marB="4097"/>
                </a:tc>
              </a:tr>
              <a:tr h="763352">
                <a:tc>
                  <a:txBody>
                    <a:bodyPr/>
                    <a:lstStyle/>
                    <a:p>
                      <a:pPr algn="ctr" fontAlgn="t"/>
                      <a:r>
                        <a:rPr lang="en-US" sz="2800">
                          <a:effectLst/>
                          <a:latin typeface="Times New Roman" panose="02020603050405020304" pitchFamily="18" charset="0"/>
                          <a:cs typeface="Times New Roman" panose="02020603050405020304" pitchFamily="18" charset="0"/>
                        </a:rPr>
                        <a:t>b</a:t>
                      </a:r>
                    </a:p>
                  </a:txBody>
                  <a:tcPr marL="4097" marR="4097" marT="4097" marB="4097"/>
                </a:tc>
                <a:tc>
                  <a:txBody>
                    <a:bodyPr/>
                    <a:lstStyle/>
                    <a:p>
                      <a:pPr algn="ctr" fontAlgn="t"/>
                      <a:r>
                        <a:rPr lang="en-US" sz="2800">
                          <a:effectLst/>
                          <a:latin typeface="Times New Roman" panose="02020603050405020304" pitchFamily="18" charset="0"/>
                          <a:cs typeface="Times New Roman" panose="02020603050405020304" pitchFamily="18" charset="0"/>
                        </a:rPr>
                        <a:t>Sau nghi lễ bái tổ</a:t>
                      </a:r>
                    </a:p>
                  </a:txBody>
                  <a:tcPr marL="4097" marR="4097" marT="4097" marB="4097"/>
                </a:tc>
                <a:tc>
                  <a:txBody>
                    <a:bodyPr/>
                    <a:lstStyle/>
                    <a:p>
                      <a:pPr algn="ctr" fontAlgn="t"/>
                      <a:r>
                        <a:rPr lang="en-US" sz="2800">
                          <a:effectLst/>
                          <a:latin typeface="Times New Roman" panose="02020603050405020304" pitchFamily="18" charset="0"/>
                          <a:cs typeface="Times New Roman" panose="02020603050405020304" pitchFamily="18" charset="0"/>
                        </a:rPr>
                        <a:t>nghi lễ</a:t>
                      </a:r>
                    </a:p>
                  </a:txBody>
                  <a:tcPr marL="4097" marR="4097" marT="4097" marB="4097"/>
                </a:tc>
                <a:tc>
                  <a:txBody>
                    <a:bodyPr/>
                    <a:lstStyle/>
                    <a:p>
                      <a:pPr algn="l" fontAlgn="t"/>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Phụ</a:t>
                      </a:r>
                      <a:r>
                        <a:rPr lang="en-US" sz="2800" dirty="0" smtClean="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tố</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sau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chỉ</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tổ</a:t>
                      </a:r>
                      <a:endParaRPr lang="en-US" sz="2800" dirty="0">
                        <a:effectLst/>
                        <a:latin typeface="Times New Roman" panose="02020603050405020304" pitchFamily="18" charset="0"/>
                        <a:cs typeface="Times New Roman" panose="02020603050405020304" pitchFamily="18" charset="0"/>
                      </a:endParaRPr>
                    </a:p>
                  </a:txBody>
                  <a:tcPr marL="4097" marR="4097" marT="4097" marB="4097"/>
                </a:tc>
              </a:tr>
              <a:tr h="857747">
                <a:tc>
                  <a:txBody>
                    <a:bodyPr/>
                    <a:lstStyle/>
                    <a:p>
                      <a:pPr algn="ctr" fontAlgn="t"/>
                      <a:r>
                        <a:rPr lang="en-US" sz="2800">
                          <a:effectLst/>
                          <a:latin typeface="Times New Roman" panose="02020603050405020304" pitchFamily="18" charset="0"/>
                          <a:cs typeface="Times New Roman" panose="02020603050405020304" pitchFamily="18" charset="0"/>
                        </a:rPr>
                        <a:t>c</a:t>
                      </a:r>
                    </a:p>
                  </a:txBody>
                  <a:tcPr marL="4097" marR="4097" marT="4097" marB="4097"/>
                </a:tc>
                <a:tc>
                  <a:txBody>
                    <a:bodyPr/>
                    <a:lstStyle/>
                    <a:p>
                      <a:pPr algn="ctr" fontAlgn="t"/>
                      <a:r>
                        <a:rPr lang="en-US" sz="2800" dirty="0" err="1">
                          <a:effectLst/>
                          <a:latin typeface="Times New Roman" panose="02020603050405020304" pitchFamily="18" charset="0"/>
                          <a:cs typeface="Times New Roman" panose="02020603050405020304" pitchFamily="18" charset="0"/>
                        </a:rPr>
                        <a:t>Sau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hồi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trống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lệnh</a:t>
                      </a:r>
                      <a:endParaRPr lang="en-US" sz="2800" dirty="0">
                        <a:effectLst/>
                        <a:latin typeface="Times New Roman" panose="02020603050405020304" pitchFamily="18" charset="0"/>
                        <a:cs typeface="Times New Roman" panose="02020603050405020304" pitchFamily="18" charset="0"/>
                      </a:endParaRPr>
                    </a:p>
                  </a:txBody>
                  <a:tcPr marL="4097" marR="4097" marT="4097" marB="4097"/>
                </a:tc>
                <a:tc>
                  <a:txBody>
                    <a:bodyPr/>
                    <a:lstStyle/>
                    <a:p>
                      <a:pPr algn="ctr" fontAlgn="t"/>
                      <a:r>
                        <a:rPr lang="en-US" sz="2800">
                          <a:effectLst/>
                          <a:latin typeface="Times New Roman" panose="02020603050405020304" pitchFamily="18" charset="0"/>
                          <a:cs typeface="Times New Roman" panose="02020603050405020304" pitchFamily="18" charset="0"/>
                        </a:rPr>
                        <a:t>hồi</a:t>
                      </a:r>
                    </a:p>
                  </a:txBody>
                  <a:tcPr marL="4097" marR="4097" marT="4097" marB="4097"/>
                </a:tc>
                <a:tc>
                  <a:txBody>
                    <a:bodyPr/>
                    <a:lstStyle/>
                    <a:p>
                      <a:pPr algn="just" fontAlgn="t"/>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Phụ</a:t>
                      </a:r>
                      <a:r>
                        <a:rPr lang="en-US" sz="2800" dirty="0" smtClean="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tố</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sau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chỉ</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trống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lệnh</a:t>
                      </a:r>
                      <a:endParaRPr lang="en-US" sz="2800" dirty="0">
                        <a:effectLst/>
                        <a:latin typeface="Times New Roman" panose="02020603050405020304" pitchFamily="18" charset="0"/>
                        <a:cs typeface="Times New Roman" panose="02020603050405020304" pitchFamily="18" charset="0"/>
                      </a:endParaRPr>
                    </a:p>
                  </a:txBody>
                  <a:tcPr marL="4097" marR="4097" marT="4097" marB="4097"/>
                </a:tc>
              </a:tr>
            </a:tbl>
          </a:graphicData>
        </a:graphic>
      </p:graphicFrame>
      <p:pic>
        <p:nvPicPr>
          <p:cNvPr id="7" name="Picture 6"/>
          <p:cNvPicPr>
            <a:picLocks noChangeAspect="1"/>
          </p:cNvPicPr>
          <p:nvPr/>
        </p:nvPicPr>
        <p:blipFill>
          <a:blip r:embed="rId2"/>
          <a:stretch>
            <a:fillRect/>
          </a:stretch>
        </p:blipFill>
        <p:spPr>
          <a:xfrm>
            <a:off x="2816313" y="627798"/>
            <a:ext cx="6863189" cy="1345124"/>
          </a:xfrm>
          <a:prstGeom prst="rect">
            <a:avLst/>
          </a:prstGeom>
        </p:spPr>
      </p:pic>
    </p:spTree>
    <p:extLst>
      <p:ext uri="{BB962C8B-B14F-4D97-AF65-F5344CB8AC3E}">
        <p14:creationId xmlns:p14="http://schemas.microsoft.com/office/powerpoint/2010/main" val="258630979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2.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3.xml><?xml version="1.0" encoding="utf-8"?>
<p:tagLst xmlns:a="http://schemas.openxmlformats.org/drawingml/2006/main" xmlns:r="http://schemas.openxmlformats.org/officeDocument/2006/relationships" xmlns:p="http://schemas.openxmlformats.org/presentationml/2006/main">
  <p:tag name="PA" val="v5.1.2"/>
</p:tagLst>
</file>

<file path=ppt/tags/tag4.xml><?xml version="1.0" encoding="utf-8"?>
<p:tagLst xmlns:a="http://schemas.openxmlformats.org/drawingml/2006/main" xmlns:r="http://schemas.openxmlformats.org/officeDocument/2006/relationships" xmlns:p="http://schemas.openxmlformats.org/presentationml/2006/main">
  <p:tag name="PA" val="v5.1.2"/>
</p:tagLst>
</file>

<file path=ppt/tags/tag5.xml><?xml version="1.0" encoding="utf-8"?>
<p:tagLst xmlns:a="http://schemas.openxmlformats.org/drawingml/2006/main" xmlns:r="http://schemas.openxmlformats.org/officeDocument/2006/relationships" xmlns:p="http://schemas.openxmlformats.org/presentationml/2006/main">
  <p:tag name="PA" val="v5.1.2"/>
</p:tagLst>
</file>

<file path=ppt/tags/tag6.xml><?xml version="1.0" encoding="utf-8"?>
<p:tagLst xmlns:a="http://schemas.openxmlformats.org/drawingml/2006/main" xmlns:r="http://schemas.openxmlformats.org/officeDocument/2006/relationships" xmlns:p="http://schemas.openxmlformats.org/presentationml/2006/main">
  <p:tag name="PA" val="v5.1.2"/>
</p:tagLst>
</file>

<file path=ppt/theme/theme1.xml><?xml version="1.0" encoding="utf-8"?>
<a:theme xmlns:a="http://schemas.openxmlformats.org/drawingml/2006/main" name="www.jpppt.com">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ww.jpppt.com">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1599</TotalTime>
  <Words>773</Words>
  <Application>Microsoft Office PowerPoint</Application>
  <PresentationFormat>Widescreen</PresentationFormat>
  <Paragraphs>104</Paragraphs>
  <Slides>14</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Varela</vt:lpstr>
      <vt:lpstr>Calibri Light</vt:lpstr>
      <vt:lpstr>等线 Light</vt:lpstr>
      <vt:lpstr>Calibri</vt:lpstr>
      <vt:lpstr>等线</vt:lpstr>
      <vt:lpstr>Times New Roman</vt:lpstr>
      <vt:lpstr>www.jpppt.com</vt:lpstr>
      <vt:lpstr>1_www.jpppt.com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nguyệt nguyễn</dc:creator>
  <cp:lastModifiedBy>van phong</cp:lastModifiedBy>
  <cp:revision>188</cp:revision>
  <dcterms:created xsi:type="dcterms:W3CDTF">2020-02-05T13:45:58Z</dcterms:created>
  <dcterms:modified xsi:type="dcterms:W3CDTF">2022-09-29T14:34:40Z</dcterms:modified>
</cp:coreProperties>
</file>