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304" r:id="rId2"/>
    <p:sldId id="276" r:id="rId3"/>
    <p:sldId id="306" r:id="rId4"/>
    <p:sldId id="311" r:id="rId5"/>
    <p:sldId id="310" r:id="rId6"/>
    <p:sldId id="312" r:id="rId7"/>
    <p:sldId id="327" r:id="rId8"/>
    <p:sldId id="307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308" r:id="rId20"/>
    <p:sldId id="323" r:id="rId21"/>
    <p:sldId id="309" r:id="rId22"/>
    <p:sldId id="324" r:id="rId23"/>
    <p:sldId id="325" r:id="rId24"/>
    <p:sldId id="326" r:id="rId25"/>
  </p:sldIdLst>
  <p:sldSz cx="18288000" cy="10287000"/>
  <p:notesSz cx="6858000" cy="9144000"/>
  <p:embeddedFontLs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364" autoAdjust="0"/>
  </p:normalViewPr>
  <p:slideViewPr>
    <p:cSldViewPr>
      <p:cViewPr varScale="1">
        <p:scale>
          <a:sx n="61" d="100"/>
          <a:sy n="61" d="100"/>
        </p:scale>
        <p:origin x="348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2" d="100"/>
        <a:sy n="8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8794A6-2F0A-4F50-B68A-0E8F4C21C4AB}" type="datetimeFigureOut">
              <a:rPr lang="en-US" smtClean="0"/>
              <a:t>12/29/2022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80F960-E996-416B-93DE-5FADE99B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99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282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5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11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071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0649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659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646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832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6993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567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871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3907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1078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9143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538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610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233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641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20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820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14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8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55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5.png"/><Relationship Id="rId4" Type="http://schemas.openxmlformats.org/officeDocument/2006/relationships/image" Target="NUL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3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36.png"/><Relationship Id="rId4" Type="http://schemas.openxmlformats.org/officeDocument/2006/relationships/image" Target="NULL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NULL"/><Relationship Id="rId4" Type="http://schemas.openxmlformats.org/officeDocument/2006/relationships/image" Target="../media/image39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35.png"/><Relationship Id="rId4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4.png"/><Relationship Id="rId3" Type="http://schemas.openxmlformats.org/officeDocument/2006/relationships/image" Target="../media/image31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6" Type="http://schemas.openxmlformats.org/officeDocument/2006/relationships/image" Target="NULL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45.png"/><Relationship Id="rId4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8.png"/><Relationship Id="rId13" Type="http://schemas.openxmlformats.org/officeDocument/2006/relationships/image" Target="../media/image12.svg"/><Relationship Id="rId3" Type="http://schemas.openxmlformats.org/officeDocument/2006/relationships/image" Target="../media/image46.png"/><Relationship Id="rId21" Type="http://schemas.openxmlformats.org/officeDocument/2006/relationships/image" Target="../media/image9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6" Type="http://schemas.microsoft.com/office/2007/relationships/hdphoto" Target="../media/hdphoto2.wdp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5" Type="http://schemas.openxmlformats.org/officeDocument/2006/relationships/image" Target="../media/image47.png"/><Relationship Id="rId5" Type="http://schemas.openxmlformats.org/officeDocument/2006/relationships/image" Target="NULL"/><Relationship Id="rId19" Type="http://schemas.openxmlformats.org/officeDocument/2006/relationships/image" Target="NULL"/><Relationship Id="rId14" Type="http://schemas.openxmlformats.org/officeDocument/2006/relationships/image" Target="NULL"/><Relationship Id="rId9" Type="http://schemas.openxmlformats.org/officeDocument/2006/relationships/image" Target="NULL"/><Relationship Id="rId2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svg"/><Relationship Id="rId3" Type="http://schemas.openxmlformats.org/officeDocument/2006/relationships/image" Target="../media/image5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11" Type="http://schemas.microsoft.com/office/2007/relationships/hdphoto" Target="../media/hdphoto2.wdp"/><Relationship Id="rId5" Type="http://schemas.openxmlformats.org/officeDocument/2006/relationships/image" Target="NULL"/><Relationship Id="rId15" Type="http://schemas.openxmlformats.org/officeDocument/2006/relationships/image" Target="../media/image18.svg"/><Relationship Id="rId10" Type="http://schemas.openxmlformats.org/officeDocument/2006/relationships/image" Target="../media/image47.png"/><Relationship Id="rId9" Type="http://schemas.openxmlformats.org/officeDocument/2006/relationships/image" Target="NULL"/><Relationship Id="rId1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8" Type="http://schemas.openxmlformats.org/officeDocument/2006/relationships/image" Target="../media/image29.png"/><Relationship Id="rId3" Type="http://schemas.openxmlformats.org/officeDocument/2006/relationships/image" Target="../media/image12.png"/><Relationship Id="rId7" Type="http://schemas.openxmlformats.org/officeDocument/2006/relationships/image" Target="../media/image68.svg"/><Relationship Id="rId17" Type="http://schemas.openxmlformats.org/officeDocument/2006/relationships/image" Target="../media/image40.sv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2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53.png"/><Relationship Id="rId15" Type="http://schemas.openxmlformats.org/officeDocument/2006/relationships/image" Target="../media/image14.svg"/><Relationship Id="rId23" Type="http://schemas.openxmlformats.org/officeDocument/2006/relationships/image" Target="../media/image6.svg"/><Relationship Id="rId10" Type="http://schemas.openxmlformats.org/officeDocument/2006/relationships/image" Target="../media/image14.png"/><Relationship Id="rId19" Type="http://schemas.openxmlformats.org/officeDocument/2006/relationships/image" Target="../media/image88.svg"/><Relationship Id="rId9" Type="http://schemas.openxmlformats.org/officeDocument/2006/relationships/image" Target="../media/image12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svg"/><Relationship Id="rId3" Type="http://schemas.openxmlformats.org/officeDocument/2006/relationships/image" Target="../media/image6.pn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54.png"/><Relationship Id="rId7" Type="http://schemas.openxmlformats.org/officeDocument/2006/relationships/image" Target="../media/image24.png"/><Relationship Id="rId25" Type="http://schemas.openxmlformats.org/officeDocument/2006/relationships/image" Target="../media/image112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../media/image10.png"/><Relationship Id="rId24" Type="http://schemas.openxmlformats.org/officeDocument/2006/relationships/image" Target="../media/image56.png"/><Relationship Id="rId5" Type="http://schemas.openxmlformats.org/officeDocument/2006/relationships/image" Target="../media/image55.png"/><Relationship Id="rId23" Type="http://schemas.openxmlformats.org/officeDocument/2006/relationships/image" Target="../media/image6.svg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8" Type="http://schemas.openxmlformats.org/officeDocument/2006/relationships/image" Target="../media/image10.png"/><Relationship Id="rId21" Type="http://schemas.openxmlformats.org/officeDocument/2006/relationships/image" Target="../media/image56.svg"/><Relationship Id="rId7" Type="http://schemas.openxmlformats.org/officeDocument/2006/relationships/image" Target="../media/image68.svg"/><Relationship Id="rId17" Type="http://schemas.openxmlformats.org/officeDocument/2006/relationships/image" Target="../media/image4.svg"/><Relationship Id="rId2" Type="http://schemas.openxmlformats.org/officeDocument/2006/relationships/image" Target="../media/image12.png"/><Relationship Id="rId16" Type="http://schemas.openxmlformats.org/officeDocument/2006/relationships/image" Target="../media/image9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svg"/><Relationship Id="rId15" Type="http://schemas.openxmlformats.org/officeDocument/2006/relationships/image" Target="../media/image14.svg"/><Relationship Id="rId19" Type="http://schemas.openxmlformats.org/officeDocument/2006/relationships/image" Target="../media/image6.svg"/><Relationship Id="rId9" Type="http://schemas.openxmlformats.org/officeDocument/2006/relationships/image" Target="../media/image14.png"/><Relationship Id="rId22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NUL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2.png"/><Relationship Id="rId7" Type="http://schemas.openxmlformats.org/officeDocument/2006/relationships/image" Target="../media/image68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9" Type="http://schemas.openxmlformats.org/officeDocument/2006/relationships/image" Target="NUL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0.png"/><Relationship Id="rId7" Type="http://schemas.openxmlformats.org/officeDocument/2006/relationships/image" Target="NUL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4.png"/><Relationship Id="rId1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68.svg"/><Relationship Id="rId12" Type="http://schemas.openxmlformats.org/officeDocument/2006/relationships/image" Target="../media/image120.svg"/><Relationship Id="rId17" Type="http://schemas.openxmlformats.org/officeDocument/2006/relationships/image" Target="../media/image16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4.svg"/><Relationship Id="rId5" Type="http://schemas.openxmlformats.org/officeDocument/2006/relationships/image" Target="../media/image18.svg"/><Relationship Id="rId1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11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18" Type="http://schemas.microsoft.com/office/2007/relationships/hdphoto" Target="../media/hdphoto1.wdp"/><Relationship Id="rId3" Type="http://schemas.openxmlformats.org/officeDocument/2006/relationships/image" Target="../media/image20.png"/><Relationship Id="rId21" Type="http://schemas.openxmlformats.org/officeDocument/2006/relationships/image" Target="../media/image24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2.png"/><Relationship Id="rId20" Type="http://schemas.openxmlformats.org/officeDocument/2006/relationships/image" Target="../media/image88.sv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21.png"/><Relationship Id="rId14" Type="http://schemas.openxmlformats.org/officeDocument/2006/relationships/image" Target="NULL"/><Relationship Id="rId22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1" Type="http://schemas.openxmlformats.org/officeDocument/2006/relationships/image" Target="../media/image24.png"/><Relationship Id="rId17" Type="http://schemas.microsoft.com/office/2007/relationships/hdphoto" Target="../media/hdphoto1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3.png"/><Relationship Id="rId20" Type="http://schemas.openxmlformats.org/officeDocument/2006/relationships/image" Target="../media/image88.sv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21.png"/><Relationship Id="rId14" Type="http://schemas.openxmlformats.org/officeDocument/2006/relationships/image" Target="NULL"/><Relationship Id="rId22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8" Type="http://schemas.openxmlformats.org/officeDocument/2006/relationships/image" Target="../media/image34.svg"/><Relationship Id="rId3" Type="http://schemas.openxmlformats.org/officeDocument/2006/relationships/image" Target="../media/image12.png"/><Relationship Id="rId21" Type="http://schemas.openxmlformats.org/officeDocument/2006/relationships/image" Target="../media/image10.png"/><Relationship Id="rId7" Type="http://schemas.openxmlformats.org/officeDocument/2006/relationships/image" Target="../media/image68.sv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7.png"/><Relationship Id="rId20" Type="http://schemas.openxmlformats.org/officeDocument/2006/relationships/image" Target="../media/image88.sv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30.png"/><Relationship Id="rId15" Type="http://schemas.openxmlformats.org/officeDocument/2006/relationships/image" Target="../media/image14.svg"/><Relationship Id="rId5" Type="http://schemas.openxmlformats.org/officeDocument/2006/relationships/image" Target="../media/image32.svg"/><Relationship Id="rId23" Type="http://schemas.openxmlformats.org/officeDocument/2006/relationships/image" Target="../media/image6.svg"/><Relationship Id="rId10" Type="http://schemas.openxmlformats.org/officeDocument/2006/relationships/image" Target="../media/image14.png"/><Relationship Id="rId19" Type="http://schemas.openxmlformats.org/officeDocument/2006/relationships/image" Target="../media/image29.png"/><Relationship Id="rId9" Type="http://schemas.openxmlformats.org/officeDocument/2006/relationships/image" Target="../media/image116.svg"/></Relationships>
</file>

<file path=ppt/slides/_rels/slide9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.png"/><Relationship Id="rId3" Type="http://schemas.openxmlformats.org/officeDocument/2006/relationships/image" Target="../media/image31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6" Type="http://schemas.openxmlformats.org/officeDocument/2006/relationships/image" Target="NULL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34.png"/><Relationship Id="rId4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19200" y="1866900"/>
            <a:ext cx="15749574" cy="6770237"/>
          </a:xfrm>
          <a:prstGeom prst="rect">
            <a:avLst/>
          </a:prstGeom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 t="46663"/>
          <a:stretch>
            <a:fillRect/>
          </a:stretch>
        </p:blipFill>
        <p:spPr>
          <a:xfrm rot="-182436">
            <a:off x="4988823" y="2207053"/>
            <a:ext cx="7120064" cy="1539744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18" cstate="print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8432317">
            <a:off x="14822894" y="-1534681"/>
            <a:ext cx="3731658" cy="61525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 cstate="print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367958">
            <a:off x="-570722" y="6177880"/>
            <a:ext cx="4403101" cy="72595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19200" y="1737308"/>
            <a:ext cx="15088908" cy="606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23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602409">
            <a:off x="13692462" y="-2406431"/>
            <a:ext cx="5613921" cy="53791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342900"/>
            <a:ext cx="1112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endParaRPr lang="en-US" sz="5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14984" y="1864171"/>
            <a:ext cx="7764838" cy="2513866"/>
            <a:chOff x="714984" y="1864171"/>
            <a:chExt cx="7764838" cy="2513866"/>
          </a:xfrm>
        </p:grpSpPr>
        <p:pic>
          <p:nvPicPr>
            <p:cNvPr id="27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340974">
              <a:off x="714984" y="1864171"/>
              <a:ext cx="7764838" cy="251386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069343" y="2247901"/>
              <a:ext cx="705612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bối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Đẽo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cày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92794" y="4325269"/>
            <a:ext cx="10782340" cy="5102960"/>
            <a:chOff x="1492794" y="4325269"/>
            <a:chExt cx="10782340" cy="5102960"/>
          </a:xfrm>
        </p:grpSpPr>
        <p:pic>
          <p:nvPicPr>
            <p:cNvPr id="38" name="Picture 4"/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135847">
              <a:off x="1492794" y="4325269"/>
              <a:ext cx="10782340" cy="510296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362200" y="4756307"/>
              <a:ext cx="9144000" cy="440120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Nghề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thợ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mộc</a:t>
              </a:r>
              <a:endPara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đẽo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cày</a:t>
              </a:r>
              <a:endPara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dốc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vốn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mua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gỗ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nghề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đẽo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cày</a:t>
              </a:r>
              <a:endPara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ở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ngay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bên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ghé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đẽo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cày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góp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ý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"/>
          <p:cNvGrpSpPr>
            <a:grpSpLocks noChangeAspect="1"/>
          </p:cNvGrpSpPr>
          <p:nvPr/>
        </p:nvGrpSpPr>
        <p:grpSpPr>
          <a:xfrm>
            <a:off x="13258800" y="1788136"/>
            <a:ext cx="4536100" cy="5246370"/>
            <a:chOff x="0" y="0"/>
            <a:chExt cx="4428490" cy="5121910"/>
          </a:xfrm>
        </p:grpSpPr>
        <p:sp>
          <p:nvSpPr>
            <p:cNvPr id="30" name="Freeform 3"/>
            <p:cNvSpPr/>
            <p:nvPr/>
          </p:nvSpPr>
          <p:spPr>
            <a:xfrm>
              <a:off x="325120" y="509270"/>
              <a:ext cx="3675380" cy="3553460"/>
            </a:xfrm>
            <a:custGeom>
              <a:avLst/>
              <a:gdLst/>
              <a:ahLst/>
              <a:cxnLst/>
              <a:rect l="l" t="t" r="r" b="b"/>
              <a:pathLst>
                <a:path w="3675380" h="3553460">
                  <a:moveTo>
                    <a:pt x="3382010" y="1270"/>
                  </a:moveTo>
                  <a:lnTo>
                    <a:pt x="12700" y="290830"/>
                  </a:lnTo>
                  <a:cubicBezTo>
                    <a:pt x="5080" y="290830"/>
                    <a:pt x="0" y="298450"/>
                    <a:pt x="0" y="306070"/>
                  </a:cubicBezTo>
                  <a:lnTo>
                    <a:pt x="278130" y="3540760"/>
                  </a:lnTo>
                  <a:cubicBezTo>
                    <a:pt x="279400" y="3548380"/>
                    <a:pt x="285750" y="3553460"/>
                    <a:pt x="293370" y="3553460"/>
                  </a:cubicBezTo>
                  <a:lnTo>
                    <a:pt x="3662680" y="3262630"/>
                  </a:lnTo>
                  <a:cubicBezTo>
                    <a:pt x="3670300" y="3261360"/>
                    <a:pt x="3675380" y="3255010"/>
                    <a:pt x="3675380" y="3247390"/>
                  </a:cubicBezTo>
                  <a:lnTo>
                    <a:pt x="3397250" y="13970"/>
                  </a:lnTo>
                  <a:cubicBezTo>
                    <a:pt x="3395980" y="6350"/>
                    <a:pt x="3389630" y="0"/>
                    <a:pt x="3382010" y="12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  <p:sp>
          <p:nvSpPr>
            <p:cNvPr id="31" name="Freeform 4"/>
            <p:cNvSpPr/>
            <p:nvPr/>
          </p:nvSpPr>
          <p:spPr>
            <a:xfrm>
              <a:off x="-2540" y="172720"/>
              <a:ext cx="4295140" cy="4847590"/>
            </a:xfrm>
            <a:custGeom>
              <a:avLst/>
              <a:gdLst/>
              <a:ahLst/>
              <a:cxnLst/>
              <a:rect l="l" t="t" r="r" b="b"/>
              <a:pathLst>
                <a:path w="4295140" h="4847590">
                  <a:moveTo>
                    <a:pt x="3916680" y="127000"/>
                  </a:moveTo>
                  <a:cubicBezTo>
                    <a:pt x="3915410" y="119380"/>
                    <a:pt x="3909060" y="114300"/>
                    <a:pt x="3901440" y="114300"/>
                  </a:cubicBezTo>
                  <a:lnTo>
                    <a:pt x="3792220" y="123190"/>
                  </a:lnTo>
                  <a:lnTo>
                    <a:pt x="3792220" y="13970"/>
                  </a:lnTo>
                  <a:cubicBezTo>
                    <a:pt x="3792220" y="6350"/>
                    <a:pt x="3785870" y="0"/>
                    <a:pt x="3778250" y="0"/>
                  </a:cubicBez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480060" y="4425950"/>
                  </a:lnTo>
                  <a:lnTo>
                    <a:pt x="515620" y="4834890"/>
                  </a:lnTo>
                  <a:cubicBezTo>
                    <a:pt x="515620" y="4842510"/>
                    <a:pt x="523240" y="4847590"/>
                    <a:pt x="530860" y="4847590"/>
                  </a:cubicBezTo>
                  <a:lnTo>
                    <a:pt x="4282440" y="4525010"/>
                  </a:lnTo>
                  <a:cubicBezTo>
                    <a:pt x="4290060" y="4525010"/>
                    <a:pt x="4295140" y="4517390"/>
                    <a:pt x="4295140" y="4511040"/>
                  </a:cubicBezTo>
                  <a:lnTo>
                    <a:pt x="3916680" y="127000"/>
                  </a:lnTo>
                  <a:close/>
                  <a:moveTo>
                    <a:pt x="3581400" y="349250"/>
                  </a:moveTo>
                  <a:lnTo>
                    <a:pt x="3581400" y="3465830"/>
                  </a:lnTo>
                  <a:cubicBezTo>
                    <a:pt x="3581400" y="3473450"/>
                    <a:pt x="3575050" y="3479800"/>
                    <a:pt x="3567430" y="3479800"/>
                  </a:cubicBezTo>
                  <a:lnTo>
                    <a:pt x="571500" y="3479800"/>
                  </a:lnTo>
                  <a:lnTo>
                    <a:pt x="327660" y="642620"/>
                  </a:lnTo>
                  <a:cubicBezTo>
                    <a:pt x="327660" y="635000"/>
                    <a:pt x="332740" y="628650"/>
                    <a:pt x="340360" y="627380"/>
                  </a:cubicBezTo>
                  <a:lnTo>
                    <a:pt x="3581400" y="349250"/>
                  </a:lnTo>
                  <a:close/>
                  <a:moveTo>
                    <a:pt x="186690" y="205740"/>
                  </a:moveTo>
                  <a:lnTo>
                    <a:pt x="2835910" y="205740"/>
                  </a:lnTo>
                  <a:lnTo>
                    <a:pt x="172720" y="434340"/>
                  </a:lnTo>
                  <a:lnTo>
                    <a:pt x="172720" y="219710"/>
                  </a:lnTo>
                  <a:cubicBezTo>
                    <a:pt x="172720" y="212090"/>
                    <a:pt x="179070" y="205740"/>
                    <a:pt x="186690" y="205740"/>
                  </a:cubicBezTo>
                  <a:close/>
                  <a:moveTo>
                    <a:pt x="186690" y="3479800"/>
                  </a:moveTo>
                  <a:cubicBezTo>
                    <a:pt x="179070" y="3479800"/>
                    <a:pt x="172720" y="3473450"/>
                    <a:pt x="172720" y="3465830"/>
                  </a:cubicBezTo>
                  <a:lnTo>
                    <a:pt x="172720" y="854710"/>
                  </a:lnTo>
                  <a:lnTo>
                    <a:pt x="398780" y="3479800"/>
                  </a:lnTo>
                  <a:lnTo>
                    <a:pt x="186690" y="3479800"/>
                  </a:lnTo>
                  <a:close/>
                  <a:moveTo>
                    <a:pt x="3990340" y="3597910"/>
                  </a:moveTo>
                  <a:lnTo>
                    <a:pt x="3792220" y="3614419"/>
                  </a:lnTo>
                  <a:lnTo>
                    <a:pt x="3792220" y="1137919"/>
                  </a:lnTo>
                  <a:lnTo>
                    <a:pt x="4003040" y="3583940"/>
                  </a:lnTo>
                  <a:cubicBezTo>
                    <a:pt x="4003040" y="3591560"/>
                    <a:pt x="3997960" y="3597910"/>
                    <a:pt x="3990340" y="359791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32" name="Freeform 5"/>
            <p:cNvSpPr/>
            <p:nvPr/>
          </p:nvSpPr>
          <p:spPr>
            <a:xfrm>
              <a:off x="172720" y="378460"/>
              <a:ext cx="3409950" cy="3274060"/>
            </a:xfrm>
            <a:custGeom>
              <a:avLst/>
              <a:gdLst/>
              <a:ahLst/>
              <a:cxnLst/>
              <a:rect l="l" t="t" r="r" b="b"/>
              <a:pathLst>
                <a:path w="3409950" h="327406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8680" y="6350"/>
                    <a:pt x="3402330" y="0"/>
                    <a:pt x="3395980" y="0"/>
                  </a:cubicBezTo>
                  <a:close/>
                </a:path>
              </a:pathLst>
            </a:custGeom>
            <a:blipFill>
              <a:blip r:embed="rId9"/>
              <a:stretch>
                <a:fillRect l="-35373" r="-35373"/>
              </a:stretch>
            </a:blipFill>
          </p:spPr>
        </p:sp>
        <p:sp>
          <p:nvSpPr>
            <p:cNvPr id="33" name="Freeform 6"/>
            <p:cNvSpPr/>
            <p:nvPr/>
          </p:nvSpPr>
          <p:spPr>
            <a:xfrm>
              <a:off x="1270" y="177800"/>
              <a:ext cx="4305300" cy="4842510"/>
            </a:xfrm>
            <a:custGeom>
              <a:avLst/>
              <a:gdLst/>
              <a:ahLst/>
              <a:cxnLst/>
              <a:rect l="l" t="t" r="r" b="b"/>
              <a:pathLst>
                <a:path w="4305300" h="4842510">
                  <a:moveTo>
                    <a:pt x="3810000" y="1483360"/>
                  </a:moveTo>
                  <a:lnTo>
                    <a:pt x="3991610" y="3581400"/>
                  </a:lnTo>
                  <a:cubicBezTo>
                    <a:pt x="3991610" y="3586480"/>
                    <a:pt x="3990340" y="3590290"/>
                    <a:pt x="3986530" y="3594100"/>
                  </a:cubicBezTo>
                  <a:lnTo>
                    <a:pt x="3990340" y="3594100"/>
                  </a:lnTo>
                  <a:cubicBezTo>
                    <a:pt x="3996690" y="3594100"/>
                    <a:pt x="4001770" y="3587750"/>
                    <a:pt x="4001770" y="3581400"/>
                  </a:cubicBezTo>
                  <a:lnTo>
                    <a:pt x="3810000" y="1380490"/>
                  </a:lnTo>
                  <a:lnTo>
                    <a:pt x="3810000" y="1483360"/>
                  </a:lnTo>
                  <a:close/>
                  <a:moveTo>
                    <a:pt x="3581400" y="209550"/>
                  </a:moveTo>
                  <a:cubicBezTo>
                    <a:pt x="3581400" y="209550"/>
                    <a:pt x="3578860" y="201930"/>
                    <a:pt x="3568700" y="200660"/>
                  </a:cubicBezTo>
                  <a:lnTo>
                    <a:pt x="173990" y="200660"/>
                  </a:lnTo>
                  <a:cubicBezTo>
                    <a:pt x="167640" y="200660"/>
                    <a:pt x="160020" y="203200"/>
                    <a:pt x="160020" y="210820"/>
                  </a:cubicBezTo>
                  <a:lnTo>
                    <a:pt x="162560" y="217170"/>
                  </a:lnTo>
                  <a:cubicBezTo>
                    <a:pt x="165100" y="213360"/>
                    <a:pt x="170180" y="212090"/>
                    <a:pt x="173990" y="212090"/>
                  </a:cubicBezTo>
                  <a:lnTo>
                    <a:pt x="3571240" y="212090"/>
                  </a:lnTo>
                  <a:lnTo>
                    <a:pt x="3571240" y="3463290"/>
                  </a:lnTo>
                  <a:cubicBezTo>
                    <a:pt x="3571240" y="3468370"/>
                    <a:pt x="3568700" y="3472180"/>
                    <a:pt x="3566160" y="3474720"/>
                  </a:cubicBezTo>
                  <a:lnTo>
                    <a:pt x="3569970" y="3474720"/>
                  </a:lnTo>
                  <a:cubicBezTo>
                    <a:pt x="3576320" y="3474720"/>
                    <a:pt x="3581400" y="3469640"/>
                    <a:pt x="3581400" y="3463290"/>
                  </a:cubicBezTo>
                  <a:lnTo>
                    <a:pt x="3581400" y="209550"/>
                  </a:lnTo>
                  <a:close/>
                  <a:moveTo>
                    <a:pt x="4296410" y="4518660"/>
                  </a:moveTo>
                  <a:lnTo>
                    <a:pt x="543560" y="4841240"/>
                  </a:lnTo>
                  <a:lnTo>
                    <a:pt x="529590" y="4842510"/>
                  </a:lnTo>
                  <a:lnTo>
                    <a:pt x="528320" y="4842510"/>
                  </a:lnTo>
                  <a:cubicBezTo>
                    <a:pt x="520700" y="4842510"/>
                    <a:pt x="514350" y="4837430"/>
                    <a:pt x="513080" y="4829810"/>
                  </a:cubicBezTo>
                  <a:lnTo>
                    <a:pt x="511810" y="4815840"/>
                  </a:lnTo>
                  <a:cubicBezTo>
                    <a:pt x="511810" y="4817110"/>
                    <a:pt x="513080" y="4819650"/>
                    <a:pt x="513080" y="4820920"/>
                  </a:cubicBezTo>
                  <a:lnTo>
                    <a:pt x="478790" y="4422140"/>
                  </a:lnTo>
                  <a:lnTo>
                    <a:pt x="13970" y="4422140"/>
                  </a:lnTo>
                  <a:cubicBezTo>
                    <a:pt x="6350" y="4422140"/>
                    <a:pt x="0" y="4415790"/>
                    <a:pt x="0" y="4408170"/>
                  </a:cubicBezTo>
                  <a:lnTo>
                    <a:pt x="0" y="8890"/>
                  </a:lnTo>
                  <a:cubicBezTo>
                    <a:pt x="0" y="5080"/>
                    <a:pt x="1270" y="2540"/>
                    <a:pt x="3810" y="0"/>
                  </a:cubicBezTo>
                  <a:lnTo>
                    <a:pt x="13970" y="8890"/>
                  </a:lnTo>
                  <a:lnTo>
                    <a:pt x="13970" y="4408170"/>
                  </a:lnTo>
                  <a:lnTo>
                    <a:pt x="3790950" y="4408170"/>
                  </a:lnTo>
                  <a:lnTo>
                    <a:pt x="3804920" y="4418330"/>
                  </a:lnTo>
                  <a:cubicBezTo>
                    <a:pt x="3802380" y="4420870"/>
                    <a:pt x="3799840" y="4422140"/>
                    <a:pt x="3796030" y="4422140"/>
                  </a:cubicBezTo>
                  <a:lnTo>
                    <a:pt x="491490" y="4422140"/>
                  </a:lnTo>
                  <a:lnTo>
                    <a:pt x="527050" y="4828540"/>
                  </a:lnTo>
                  <a:lnTo>
                    <a:pt x="4290060" y="4505960"/>
                  </a:lnTo>
                  <a:lnTo>
                    <a:pt x="4305300" y="4514850"/>
                  </a:lnTo>
                  <a:cubicBezTo>
                    <a:pt x="4302760" y="4517390"/>
                    <a:pt x="4300220" y="4518660"/>
                    <a:pt x="4296410" y="4518660"/>
                  </a:cubicBez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34" name="Freeform 7"/>
            <p:cNvSpPr/>
            <p:nvPr/>
          </p:nvSpPr>
          <p:spPr>
            <a:xfrm>
              <a:off x="5080" y="172720"/>
              <a:ext cx="4305300" cy="4519930"/>
            </a:xfrm>
            <a:custGeom>
              <a:avLst/>
              <a:gdLst/>
              <a:ahLst/>
              <a:cxnLst/>
              <a:rect l="l" t="t" r="r" b="b"/>
              <a:pathLst>
                <a:path w="4305300" h="4519930">
                  <a:moveTo>
                    <a:pt x="3573780" y="3478530"/>
                  </a:moveTo>
                  <a:cubicBezTo>
                    <a:pt x="3571240" y="3481070"/>
                    <a:pt x="3567430" y="3483610"/>
                    <a:pt x="3563620" y="3483610"/>
                  </a:cubicBezTo>
                  <a:lnTo>
                    <a:pt x="170180" y="3483610"/>
                  </a:lnTo>
                  <a:cubicBezTo>
                    <a:pt x="163830" y="3483610"/>
                    <a:pt x="160020" y="3479800"/>
                    <a:pt x="157480" y="3474720"/>
                  </a:cubicBezTo>
                  <a:cubicBezTo>
                    <a:pt x="154940" y="3472180"/>
                    <a:pt x="153670" y="3469640"/>
                    <a:pt x="153670" y="3465830"/>
                  </a:cubicBezTo>
                  <a:lnTo>
                    <a:pt x="153670" y="219710"/>
                  </a:lnTo>
                  <a:cubicBezTo>
                    <a:pt x="153670" y="215900"/>
                    <a:pt x="156210" y="212090"/>
                    <a:pt x="158750" y="209550"/>
                  </a:cubicBezTo>
                  <a:lnTo>
                    <a:pt x="167640" y="217170"/>
                  </a:lnTo>
                  <a:lnTo>
                    <a:pt x="167640" y="3465830"/>
                  </a:lnTo>
                  <a:cubicBezTo>
                    <a:pt x="167640" y="3467100"/>
                    <a:pt x="167640" y="3468370"/>
                    <a:pt x="168910" y="3469640"/>
                  </a:cubicBezTo>
                  <a:lnTo>
                    <a:pt x="3563620" y="3469640"/>
                  </a:lnTo>
                  <a:cubicBezTo>
                    <a:pt x="3564890" y="3469640"/>
                    <a:pt x="3566160" y="3468370"/>
                    <a:pt x="3567430" y="3468370"/>
                  </a:cubicBezTo>
                  <a:lnTo>
                    <a:pt x="3573780" y="3478530"/>
                  </a:lnTo>
                  <a:close/>
                  <a:moveTo>
                    <a:pt x="4305300" y="4508500"/>
                  </a:moveTo>
                  <a:cubicBezTo>
                    <a:pt x="4305300" y="4512310"/>
                    <a:pt x="4304030" y="4516120"/>
                    <a:pt x="4298950" y="4519930"/>
                  </a:cubicBezTo>
                  <a:lnTo>
                    <a:pt x="4283710" y="4511040"/>
                  </a:lnTo>
                  <a:lnTo>
                    <a:pt x="3907790" y="132080"/>
                  </a:lnTo>
                  <a:lnTo>
                    <a:pt x="3906520" y="124460"/>
                  </a:lnTo>
                  <a:cubicBezTo>
                    <a:pt x="3906520" y="124460"/>
                    <a:pt x="3906520" y="114300"/>
                    <a:pt x="3893820" y="114300"/>
                  </a:cubicBezTo>
                  <a:lnTo>
                    <a:pt x="3806190" y="121920"/>
                  </a:lnTo>
                  <a:lnTo>
                    <a:pt x="3806190" y="3604260"/>
                  </a:lnTo>
                  <a:lnTo>
                    <a:pt x="3982720" y="3589020"/>
                  </a:lnTo>
                  <a:cubicBezTo>
                    <a:pt x="3983990" y="3589020"/>
                    <a:pt x="3985260" y="3587750"/>
                    <a:pt x="3986530" y="3587750"/>
                  </a:cubicBezTo>
                  <a:lnTo>
                    <a:pt x="3992880" y="3595370"/>
                  </a:lnTo>
                  <a:cubicBezTo>
                    <a:pt x="3990340" y="3599180"/>
                    <a:pt x="3986530" y="3601720"/>
                    <a:pt x="3982720" y="3601720"/>
                  </a:cubicBezTo>
                  <a:lnTo>
                    <a:pt x="3806190" y="3616960"/>
                  </a:lnTo>
                  <a:lnTo>
                    <a:pt x="3806190" y="4413250"/>
                  </a:lnTo>
                  <a:cubicBezTo>
                    <a:pt x="3806190" y="4417060"/>
                    <a:pt x="3803650" y="4420871"/>
                    <a:pt x="3801110" y="4423410"/>
                  </a:cubicBezTo>
                  <a:lnTo>
                    <a:pt x="3785870" y="4413250"/>
                  </a:lnTo>
                  <a:lnTo>
                    <a:pt x="3785870" y="13970"/>
                  </a:lnTo>
                  <a:lnTo>
                    <a:pt x="8890" y="13970"/>
                  </a:lnTo>
                  <a:lnTo>
                    <a:pt x="0" y="5080"/>
                  </a:lnTo>
                  <a:cubicBezTo>
                    <a:pt x="2540" y="2540"/>
                    <a:pt x="6350" y="0"/>
                    <a:pt x="10160" y="0"/>
                  </a:cubicBezTo>
                  <a:lnTo>
                    <a:pt x="3792220" y="0"/>
                  </a:lnTo>
                  <a:cubicBezTo>
                    <a:pt x="3799840" y="0"/>
                    <a:pt x="3806190" y="6350"/>
                    <a:pt x="3806190" y="13970"/>
                  </a:cubicBezTo>
                  <a:lnTo>
                    <a:pt x="3806190" y="101600"/>
                  </a:lnTo>
                  <a:lnTo>
                    <a:pt x="3900170" y="92710"/>
                  </a:lnTo>
                  <a:cubicBezTo>
                    <a:pt x="3900170" y="92710"/>
                    <a:pt x="3923030" y="92710"/>
                    <a:pt x="3926840" y="109220"/>
                  </a:cubicBezTo>
                  <a:lnTo>
                    <a:pt x="3931920" y="171450"/>
                  </a:lnTo>
                  <a:lnTo>
                    <a:pt x="4305300" y="4508500"/>
                  </a:lnTo>
                  <a:close/>
                  <a:moveTo>
                    <a:pt x="3797300" y="15240"/>
                  </a:moveTo>
                  <a:cubicBezTo>
                    <a:pt x="3799840" y="17780"/>
                    <a:pt x="3802380" y="19050"/>
                    <a:pt x="3803650" y="21590"/>
                  </a:cubicBezTo>
                  <a:cubicBezTo>
                    <a:pt x="3802380" y="17780"/>
                    <a:pt x="3799840" y="16510"/>
                    <a:pt x="3797300" y="152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5" name="Freeform 8"/>
            <p:cNvSpPr/>
            <p:nvPr/>
          </p:nvSpPr>
          <p:spPr>
            <a:xfrm>
              <a:off x="3409951" y="0"/>
              <a:ext cx="274319" cy="1045210"/>
            </a:xfrm>
            <a:custGeom>
              <a:avLst/>
              <a:gdLst/>
              <a:ahLst/>
              <a:cxnLst/>
              <a:rect l="l" t="t" r="r" b="b"/>
              <a:pathLst>
                <a:path w="274319" h="1045210">
                  <a:moveTo>
                    <a:pt x="265429" y="966470"/>
                  </a:moveTo>
                  <a:cubicBezTo>
                    <a:pt x="270509" y="953770"/>
                    <a:pt x="273049" y="941070"/>
                    <a:pt x="274319" y="927100"/>
                  </a:cubicBezTo>
                  <a:lnTo>
                    <a:pt x="274319" y="762000"/>
                  </a:lnTo>
                  <a:lnTo>
                    <a:pt x="273049" y="762000"/>
                  </a:lnTo>
                  <a:lnTo>
                    <a:pt x="273049" y="369570"/>
                  </a:lnTo>
                  <a:cubicBezTo>
                    <a:pt x="269239" y="328930"/>
                    <a:pt x="217169" y="298450"/>
                    <a:pt x="184149" y="298450"/>
                  </a:cubicBezTo>
                  <a:lnTo>
                    <a:pt x="152399" y="298450"/>
                  </a:lnTo>
                  <a:cubicBezTo>
                    <a:pt x="102869" y="298450"/>
                    <a:pt x="63499" y="337820"/>
                    <a:pt x="63499" y="387350"/>
                  </a:cubicBezTo>
                  <a:lnTo>
                    <a:pt x="63499" y="852170"/>
                  </a:lnTo>
                  <a:lnTo>
                    <a:pt x="97789" y="852170"/>
                  </a:lnTo>
                  <a:lnTo>
                    <a:pt x="97789" y="387350"/>
                  </a:lnTo>
                  <a:cubicBezTo>
                    <a:pt x="97789" y="356870"/>
                    <a:pt x="121919" y="332740"/>
                    <a:pt x="152399" y="332740"/>
                  </a:cubicBezTo>
                  <a:lnTo>
                    <a:pt x="184149" y="332740"/>
                  </a:lnTo>
                  <a:cubicBezTo>
                    <a:pt x="210819" y="332740"/>
                    <a:pt x="237489" y="360680"/>
                    <a:pt x="238759" y="378460"/>
                  </a:cubicBezTo>
                  <a:lnTo>
                    <a:pt x="238759" y="924560"/>
                  </a:lnTo>
                  <a:cubicBezTo>
                    <a:pt x="238759" y="988060"/>
                    <a:pt x="184149" y="1010920"/>
                    <a:pt x="151129" y="1010920"/>
                  </a:cubicBezTo>
                  <a:lnTo>
                    <a:pt x="151129" y="1012190"/>
                  </a:lnTo>
                  <a:lnTo>
                    <a:pt x="109219" y="1012190"/>
                  </a:lnTo>
                  <a:cubicBezTo>
                    <a:pt x="62229" y="1012190"/>
                    <a:pt x="35559" y="974090"/>
                    <a:pt x="35559" y="927100"/>
                  </a:cubicBezTo>
                  <a:lnTo>
                    <a:pt x="35559" y="118110"/>
                  </a:lnTo>
                  <a:cubicBezTo>
                    <a:pt x="35559" y="71120"/>
                    <a:pt x="73659" y="33020"/>
                    <a:pt x="120649" y="33020"/>
                  </a:cubicBezTo>
                  <a:lnTo>
                    <a:pt x="161290" y="33020"/>
                  </a:lnTo>
                  <a:cubicBezTo>
                    <a:pt x="208280" y="33020"/>
                    <a:pt x="233680" y="74930"/>
                    <a:pt x="233680" y="121920"/>
                  </a:cubicBezTo>
                  <a:lnTo>
                    <a:pt x="233680" y="172720"/>
                  </a:lnTo>
                  <a:lnTo>
                    <a:pt x="265430" y="172720"/>
                  </a:lnTo>
                  <a:lnTo>
                    <a:pt x="266700" y="121920"/>
                  </a:lnTo>
                  <a:cubicBezTo>
                    <a:pt x="266700" y="57150"/>
                    <a:pt x="226060" y="0"/>
                    <a:pt x="160020" y="0"/>
                  </a:cubicBezTo>
                  <a:lnTo>
                    <a:pt x="119380" y="0"/>
                  </a:lnTo>
                  <a:cubicBezTo>
                    <a:pt x="53340" y="0"/>
                    <a:pt x="0" y="53340"/>
                    <a:pt x="0" y="119380"/>
                  </a:cubicBezTo>
                  <a:lnTo>
                    <a:pt x="0" y="925830"/>
                  </a:lnTo>
                  <a:cubicBezTo>
                    <a:pt x="0" y="991870"/>
                    <a:pt x="41910" y="1045210"/>
                    <a:pt x="107950" y="1045210"/>
                  </a:cubicBezTo>
                  <a:lnTo>
                    <a:pt x="152400" y="1045210"/>
                  </a:lnTo>
                  <a:cubicBezTo>
                    <a:pt x="181610" y="1045210"/>
                    <a:pt x="208280" y="1035050"/>
                    <a:pt x="228600" y="1017270"/>
                  </a:cubicBezTo>
                  <a:cubicBezTo>
                    <a:pt x="242570" y="1005840"/>
                    <a:pt x="254000" y="991870"/>
                    <a:pt x="261620" y="974090"/>
                  </a:cubicBezTo>
                  <a:cubicBezTo>
                    <a:pt x="262890" y="972820"/>
                    <a:pt x="262890" y="970280"/>
                    <a:pt x="264160" y="969010"/>
                  </a:cubicBezTo>
                  <a:cubicBezTo>
                    <a:pt x="265430" y="969010"/>
                    <a:pt x="265430" y="967740"/>
                    <a:pt x="265430" y="966470"/>
                  </a:cubicBezTo>
                  <a:close/>
                </a:path>
              </a:pathLst>
            </a:custGeom>
            <a:solidFill>
              <a:srgbClr val="A99D9D"/>
            </a:solidFill>
          </p:spPr>
        </p:sp>
        <p:sp>
          <p:nvSpPr>
            <p:cNvPr id="36" name="Freeform 9"/>
            <p:cNvSpPr/>
            <p:nvPr/>
          </p:nvSpPr>
          <p:spPr>
            <a:xfrm>
              <a:off x="3415028" y="15240"/>
              <a:ext cx="266700" cy="1032510"/>
            </a:xfrm>
            <a:custGeom>
              <a:avLst/>
              <a:gdLst/>
              <a:ahLst/>
              <a:cxnLst/>
              <a:rect l="l" t="t" r="r" b="b"/>
              <a:pathLst>
                <a:path w="266700" h="1032510">
                  <a:moveTo>
                    <a:pt x="261622" y="749300"/>
                  </a:moveTo>
                  <a:lnTo>
                    <a:pt x="261622" y="723900"/>
                  </a:lnTo>
                  <a:cubicBezTo>
                    <a:pt x="259082" y="598170"/>
                    <a:pt x="257812" y="490220"/>
                    <a:pt x="256542" y="364490"/>
                  </a:cubicBezTo>
                  <a:lnTo>
                    <a:pt x="256542" y="358140"/>
                  </a:lnTo>
                  <a:lnTo>
                    <a:pt x="252732" y="359410"/>
                  </a:lnTo>
                  <a:lnTo>
                    <a:pt x="252732" y="364490"/>
                  </a:lnTo>
                  <a:lnTo>
                    <a:pt x="250192" y="521970"/>
                  </a:lnTo>
                  <a:lnTo>
                    <a:pt x="246382" y="695960"/>
                  </a:lnTo>
                  <a:lnTo>
                    <a:pt x="245112" y="745490"/>
                  </a:lnTo>
                  <a:lnTo>
                    <a:pt x="245112" y="750570"/>
                  </a:lnTo>
                  <a:lnTo>
                    <a:pt x="242572" y="872490"/>
                  </a:lnTo>
                  <a:cubicBezTo>
                    <a:pt x="242572" y="887730"/>
                    <a:pt x="242572" y="901700"/>
                    <a:pt x="241302" y="916940"/>
                  </a:cubicBezTo>
                  <a:cubicBezTo>
                    <a:pt x="240032" y="927100"/>
                    <a:pt x="238762" y="935990"/>
                    <a:pt x="234952" y="944880"/>
                  </a:cubicBezTo>
                  <a:cubicBezTo>
                    <a:pt x="232412" y="949960"/>
                    <a:pt x="231142" y="955040"/>
                    <a:pt x="227332" y="960120"/>
                  </a:cubicBezTo>
                  <a:cubicBezTo>
                    <a:pt x="218442" y="972820"/>
                    <a:pt x="207012" y="982980"/>
                    <a:pt x="193042" y="989330"/>
                  </a:cubicBezTo>
                  <a:cubicBezTo>
                    <a:pt x="182882" y="994410"/>
                    <a:pt x="162562" y="1000760"/>
                    <a:pt x="148592" y="1003300"/>
                  </a:cubicBezTo>
                  <a:lnTo>
                    <a:pt x="104142" y="1003300"/>
                  </a:lnTo>
                  <a:lnTo>
                    <a:pt x="90172" y="1002030"/>
                  </a:lnTo>
                  <a:cubicBezTo>
                    <a:pt x="85092" y="1000760"/>
                    <a:pt x="81281" y="999490"/>
                    <a:pt x="76202" y="998220"/>
                  </a:cubicBezTo>
                  <a:cubicBezTo>
                    <a:pt x="58422" y="991870"/>
                    <a:pt x="53342" y="980440"/>
                    <a:pt x="41911" y="963930"/>
                  </a:cubicBezTo>
                  <a:cubicBezTo>
                    <a:pt x="36831" y="955040"/>
                    <a:pt x="31752" y="947420"/>
                    <a:pt x="29211" y="937260"/>
                  </a:cubicBezTo>
                  <a:lnTo>
                    <a:pt x="26671" y="929640"/>
                  </a:lnTo>
                  <a:cubicBezTo>
                    <a:pt x="26671" y="927100"/>
                    <a:pt x="26671" y="925830"/>
                    <a:pt x="25401" y="923290"/>
                  </a:cubicBezTo>
                  <a:lnTo>
                    <a:pt x="24131" y="916940"/>
                  </a:lnTo>
                  <a:lnTo>
                    <a:pt x="24131" y="909320"/>
                  </a:lnTo>
                  <a:lnTo>
                    <a:pt x="22861" y="855980"/>
                  </a:lnTo>
                  <a:lnTo>
                    <a:pt x="21591" y="749300"/>
                  </a:lnTo>
                  <a:lnTo>
                    <a:pt x="17781" y="537210"/>
                  </a:lnTo>
                  <a:cubicBezTo>
                    <a:pt x="16511" y="466090"/>
                    <a:pt x="15241" y="394970"/>
                    <a:pt x="15241" y="325120"/>
                  </a:cubicBezTo>
                  <a:cubicBezTo>
                    <a:pt x="13971" y="254000"/>
                    <a:pt x="13971" y="182880"/>
                    <a:pt x="13971" y="111760"/>
                  </a:cubicBezTo>
                  <a:cubicBezTo>
                    <a:pt x="13971" y="104140"/>
                    <a:pt x="15241" y="91440"/>
                    <a:pt x="16511" y="81280"/>
                  </a:cubicBezTo>
                  <a:lnTo>
                    <a:pt x="21591" y="66040"/>
                  </a:lnTo>
                  <a:cubicBezTo>
                    <a:pt x="22861" y="60960"/>
                    <a:pt x="26671" y="55880"/>
                    <a:pt x="29211" y="52070"/>
                  </a:cubicBezTo>
                  <a:cubicBezTo>
                    <a:pt x="40641" y="33020"/>
                    <a:pt x="57151" y="17780"/>
                    <a:pt x="76201" y="8890"/>
                  </a:cubicBezTo>
                  <a:cubicBezTo>
                    <a:pt x="86361" y="5080"/>
                    <a:pt x="100331" y="1270"/>
                    <a:pt x="107951" y="1270"/>
                  </a:cubicBezTo>
                  <a:lnTo>
                    <a:pt x="114301" y="0"/>
                  </a:lnTo>
                  <a:lnTo>
                    <a:pt x="156211" y="0"/>
                  </a:lnTo>
                  <a:lnTo>
                    <a:pt x="109221" y="0"/>
                  </a:lnTo>
                  <a:cubicBezTo>
                    <a:pt x="95251" y="1270"/>
                    <a:pt x="81281" y="5080"/>
                    <a:pt x="68581" y="11430"/>
                  </a:cubicBezTo>
                  <a:cubicBezTo>
                    <a:pt x="43181" y="24130"/>
                    <a:pt x="22861" y="49530"/>
                    <a:pt x="15241" y="77470"/>
                  </a:cubicBezTo>
                  <a:cubicBezTo>
                    <a:pt x="11431" y="91440"/>
                    <a:pt x="11431" y="106680"/>
                    <a:pt x="10161" y="123190"/>
                  </a:cubicBezTo>
                  <a:lnTo>
                    <a:pt x="8891" y="171450"/>
                  </a:lnTo>
                  <a:lnTo>
                    <a:pt x="6350" y="365760"/>
                  </a:lnTo>
                  <a:cubicBezTo>
                    <a:pt x="5080" y="495300"/>
                    <a:pt x="1270" y="624840"/>
                    <a:pt x="1270" y="755650"/>
                  </a:cubicBezTo>
                  <a:lnTo>
                    <a:pt x="0" y="853440"/>
                  </a:lnTo>
                  <a:lnTo>
                    <a:pt x="0" y="901700"/>
                  </a:lnTo>
                  <a:cubicBezTo>
                    <a:pt x="0" y="918210"/>
                    <a:pt x="0" y="934720"/>
                    <a:pt x="6350" y="949960"/>
                  </a:cubicBezTo>
                  <a:cubicBezTo>
                    <a:pt x="16510" y="980440"/>
                    <a:pt x="27941" y="1007110"/>
                    <a:pt x="57150" y="1021080"/>
                  </a:cubicBezTo>
                  <a:cubicBezTo>
                    <a:pt x="71120" y="1027430"/>
                    <a:pt x="87630" y="1031240"/>
                    <a:pt x="104141" y="1032510"/>
                  </a:cubicBezTo>
                  <a:lnTo>
                    <a:pt x="151131" y="1032510"/>
                  </a:lnTo>
                  <a:cubicBezTo>
                    <a:pt x="182881" y="1031240"/>
                    <a:pt x="213361" y="1017270"/>
                    <a:pt x="234951" y="995680"/>
                  </a:cubicBezTo>
                  <a:cubicBezTo>
                    <a:pt x="246381" y="985520"/>
                    <a:pt x="254001" y="971550"/>
                    <a:pt x="259081" y="957580"/>
                  </a:cubicBezTo>
                  <a:cubicBezTo>
                    <a:pt x="264161" y="943610"/>
                    <a:pt x="266701" y="929640"/>
                    <a:pt x="266701" y="913130"/>
                  </a:cubicBezTo>
                  <a:lnTo>
                    <a:pt x="261621" y="749300"/>
                  </a:lnTo>
                  <a:close/>
                </a:path>
              </a:pathLst>
            </a:custGeom>
            <a:solidFill>
              <a:srgbClr val="E2DADA"/>
            </a:solidFill>
          </p:spPr>
        </p:sp>
      </p:grpSp>
    </p:spTree>
    <p:extLst>
      <p:ext uri="{BB962C8B-B14F-4D97-AF65-F5344CB8AC3E}">
        <p14:creationId xmlns:p14="http://schemas.microsoft.com/office/powerpoint/2010/main" val="254994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72561"/>
            <a:ext cx="1386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endParaRPr lang="en-US" sz="5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52600" y="2933751"/>
            <a:ext cx="705612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algn="just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N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gười thợ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mộc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hành động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nào sau mỗi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góp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ý? Từ đó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nhận xét về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của nhân vật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(chia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10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0088" r="30439"/>
          <a:stretch/>
        </p:blipFill>
        <p:spPr>
          <a:xfrm rot="544281">
            <a:off x="10810523" y="1835199"/>
            <a:ext cx="5656190" cy="805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24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72561"/>
            <a:ext cx="1386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endParaRPr lang="en-US" sz="5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1224275"/>
              </p:ext>
            </p:extLst>
          </p:nvPr>
        </p:nvGraphicFramePr>
        <p:xfrm>
          <a:off x="398585" y="1317088"/>
          <a:ext cx="10879015" cy="85372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3215">
                  <a:extLst>
                    <a:ext uri="{9D8B030D-6E8A-4147-A177-3AD203B41FA5}">
                      <a16:colId xmlns:a16="http://schemas.microsoft.com/office/drawing/2014/main" val="3043962600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1672739082"/>
                    </a:ext>
                  </a:extLst>
                </a:gridCol>
                <a:gridCol w="4495800">
                  <a:extLst>
                    <a:ext uri="{9D8B030D-6E8A-4147-A177-3AD203B41FA5}">
                      <a16:colId xmlns:a16="http://schemas.microsoft.com/office/drawing/2014/main" val="3483225948"/>
                    </a:ext>
                  </a:extLst>
                </a:gridCol>
              </a:tblGrid>
              <a:tr h="124797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4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endParaRPr lang="en-US" sz="4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</a:t>
                      </a:r>
                      <a:endParaRPr lang="en-US" sz="4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4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14036"/>
                  </a:ext>
                </a:extLst>
              </a:tr>
              <a:tr h="240887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4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4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4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63668"/>
                  </a:ext>
                </a:extLst>
              </a:tr>
              <a:tr h="240887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4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4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259917"/>
                  </a:ext>
                </a:extLst>
              </a:tr>
              <a:tr h="240887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4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508781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3200400" y="2952816"/>
            <a:ext cx="3352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200400" y="5165997"/>
            <a:ext cx="3352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00400" y="7720050"/>
            <a:ext cx="3352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10400" y="3212476"/>
            <a:ext cx="3810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10400" y="5474488"/>
            <a:ext cx="3810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10400" y="7720050"/>
            <a:ext cx="3810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2"/>
          <p:cNvGrpSpPr>
            <a:grpSpLocks noChangeAspect="1"/>
          </p:cNvGrpSpPr>
          <p:nvPr/>
        </p:nvGrpSpPr>
        <p:grpSpPr>
          <a:xfrm>
            <a:off x="11461279" y="1221390"/>
            <a:ext cx="2870210" cy="3982171"/>
            <a:chOff x="0" y="0"/>
            <a:chExt cx="3350260" cy="4648200"/>
          </a:xfrm>
        </p:grpSpPr>
        <p:sp>
          <p:nvSpPr>
            <p:cNvPr id="11" name="Freeform 3"/>
            <p:cNvSpPr/>
            <p:nvPr/>
          </p:nvSpPr>
          <p:spPr>
            <a:xfrm>
              <a:off x="0" y="0"/>
              <a:ext cx="3314700" cy="2186940"/>
            </a:xfrm>
            <a:custGeom>
              <a:avLst/>
              <a:gdLst/>
              <a:ahLst/>
              <a:cxnLst/>
              <a:rect l="l" t="t" r="r" b="b"/>
              <a:pathLst>
                <a:path w="3314700" h="2186940">
                  <a:moveTo>
                    <a:pt x="3282950" y="0"/>
                  </a:moveTo>
                  <a:lnTo>
                    <a:pt x="1334770" y="0"/>
                  </a:lnTo>
                  <a:cubicBezTo>
                    <a:pt x="890270" y="17780"/>
                    <a:pt x="445770" y="53340"/>
                    <a:pt x="0" y="55880"/>
                  </a:cubicBezTo>
                  <a:cubicBezTo>
                    <a:pt x="2540" y="410210"/>
                    <a:pt x="20320" y="844550"/>
                    <a:pt x="39370" y="1198880"/>
                  </a:cubicBezTo>
                  <a:cubicBezTo>
                    <a:pt x="55880" y="1518920"/>
                    <a:pt x="72390" y="1838960"/>
                    <a:pt x="76200" y="2160270"/>
                  </a:cubicBezTo>
                  <a:cubicBezTo>
                    <a:pt x="294640" y="2159000"/>
                    <a:pt x="514350" y="2156460"/>
                    <a:pt x="732790" y="2152650"/>
                  </a:cubicBezTo>
                  <a:cubicBezTo>
                    <a:pt x="1225550" y="2145030"/>
                    <a:pt x="1718310" y="2137410"/>
                    <a:pt x="2211070" y="2151380"/>
                  </a:cubicBezTo>
                  <a:cubicBezTo>
                    <a:pt x="2579370" y="2161540"/>
                    <a:pt x="2946400" y="2186940"/>
                    <a:pt x="3314700" y="2184400"/>
                  </a:cubicBezTo>
                  <a:cubicBezTo>
                    <a:pt x="3314700" y="2142490"/>
                    <a:pt x="3313430" y="2100580"/>
                    <a:pt x="3313430" y="2058670"/>
                  </a:cubicBezTo>
                  <a:cubicBezTo>
                    <a:pt x="3305810" y="1399540"/>
                    <a:pt x="3284220" y="660400"/>
                    <a:pt x="3282950" y="0"/>
                  </a:cubicBezTo>
                  <a:close/>
                </a:path>
              </a:pathLst>
            </a:custGeom>
            <a:blipFill>
              <a:blip r:embed="rId3"/>
              <a:stretch>
                <a:fillRect l="-8601" r="-8601"/>
              </a:stretch>
            </a:blipFill>
          </p:spPr>
        </p:sp>
        <p:sp>
          <p:nvSpPr>
            <p:cNvPr id="12" name="Freeform 4"/>
            <p:cNvSpPr/>
            <p:nvPr/>
          </p:nvSpPr>
          <p:spPr>
            <a:xfrm>
              <a:off x="57150" y="2434590"/>
              <a:ext cx="3294380" cy="2214880"/>
            </a:xfrm>
            <a:custGeom>
              <a:avLst/>
              <a:gdLst/>
              <a:ahLst/>
              <a:cxnLst/>
              <a:rect l="l" t="t" r="r" b="b"/>
              <a:pathLst>
                <a:path w="3294380" h="2214880">
                  <a:moveTo>
                    <a:pt x="3275330" y="1115060"/>
                  </a:moveTo>
                  <a:cubicBezTo>
                    <a:pt x="3266440" y="949960"/>
                    <a:pt x="3263900" y="784860"/>
                    <a:pt x="3262630" y="619760"/>
                  </a:cubicBezTo>
                  <a:cubicBezTo>
                    <a:pt x="3260090" y="426720"/>
                    <a:pt x="3260090" y="233680"/>
                    <a:pt x="3260090" y="41910"/>
                  </a:cubicBezTo>
                  <a:cubicBezTo>
                    <a:pt x="3105150" y="43180"/>
                    <a:pt x="2950210" y="39370"/>
                    <a:pt x="2795270" y="34290"/>
                  </a:cubicBezTo>
                  <a:cubicBezTo>
                    <a:pt x="2550160" y="26670"/>
                    <a:pt x="2303780" y="11430"/>
                    <a:pt x="2058670" y="6350"/>
                  </a:cubicBezTo>
                  <a:cubicBezTo>
                    <a:pt x="1812290" y="1270"/>
                    <a:pt x="1565910" y="0"/>
                    <a:pt x="1319530" y="2540"/>
                  </a:cubicBezTo>
                  <a:cubicBezTo>
                    <a:pt x="886460" y="5080"/>
                    <a:pt x="454660" y="15240"/>
                    <a:pt x="21590" y="17780"/>
                  </a:cubicBezTo>
                  <a:cubicBezTo>
                    <a:pt x="20320" y="285750"/>
                    <a:pt x="13970" y="553720"/>
                    <a:pt x="8890" y="820420"/>
                  </a:cubicBezTo>
                  <a:cubicBezTo>
                    <a:pt x="5080" y="993140"/>
                    <a:pt x="2540" y="1165860"/>
                    <a:pt x="0" y="1338580"/>
                  </a:cubicBezTo>
                  <a:lnTo>
                    <a:pt x="0" y="1414780"/>
                  </a:lnTo>
                  <a:cubicBezTo>
                    <a:pt x="8890" y="1676400"/>
                    <a:pt x="21590" y="1938020"/>
                    <a:pt x="30480" y="2199640"/>
                  </a:cubicBezTo>
                  <a:cubicBezTo>
                    <a:pt x="419100" y="2200910"/>
                    <a:pt x="807720" y="2212340"/>
                    <a:pt x="1196340" y="2214880"/>
                  </a:cubicBezTo>
                  <a:cubicBezTo>
                    <a:pt x="1280160" y="2211070"/>
                    <a:pt x="1363980" y="2207260"/>
                    <a:pt x="1447800" y="2204720"/>
                  </a:cubicBezTo>
                  <a:cubicBezTo>
                    <a:pt x="1714500" y="2197100"/>
                    <a:pt x="1982470" y="2199640"/>
                    <a:pt x="2249170" y="2198370"/>
                  </a:cubicBezTo>
                  <a:lnTo>
                    <a:pt x="3294380" y="2190750"/>
                  </a:lnTo>
                  <a:lnTo>
                    <a:pt x="3294380" y="1358900"/>
                  </a:lnTo>
                  <a:cubicBezTo>
                    <a:pt x="3285489" y="1276350"/>
                    <a:pt x="3279139" y="1196340"/>
                    <a:pt x="3275330" y="1115060"/>
                  </a:cubicBezTo>
                  <a:close/>
                </a:path>
              </a:pathLst>
            </a:custGeom>
            <a:blipFill>
              <a:blip r:embed="rId4"/>
              <a:stretch>
                <a:fillRect l="-9746" r="-9746"/>
              </a:stretch>
            </a:blipFill>
          </p:spPr>
        </p:sp>
      </p:grpSp>
      <p:grpSp>
        <p:nvGrpSpPr>
          <p:cNvPr id="13" name="Group 5"/>
          <p:cNvGrpSpPr>
            <a:grpSpLocks noChangeAspect="1"/>
          </p:cNvGrpSpPr>
          <p:nvPr/>
        </p:nvGrpSpPr>
        <p:grpSpPr>
          <a:xfrm>
            <a:off x="15067470" y="2765322"/>
            <a:ext cx="3066423" cy="4254401"/>
            <a:chOff x="0" y="0"/>
            <a:chExt cx="3350260" cy="4648200"/>
          </a:xfrm>
        </p:grpSpPr>
        <p:sp>
          <p:nvSpPr>
            <p:cNvPr id="14" name="Freeform 6"/>
            <p:cNvSpPr/>
            <p:nvPr/>
          </p:nvSpPr>
          <p:spPr>
            <a:xfrm>
              <a:off x="0" y="0"/>
              <a:ext cx="3314700" cy="2186940"/>
            </a:xfrm>
            <a:custGeom>
              <a:avLst/>
              <a:gdLst/>
              <a:ahLst/>
              <a:cxnLst/>
              <a:rect l="l" t="t" r="r" b="b"/>
              <a:pathLst>
                <a:path w="3314700" h="2186940">
                  <a:moveTo>
                    <a:pt x="3282950" y="0"/>
                  </a:moveTo>
                  <a:lnTo>
                    <a:pt x="1334770" y="0"/>
                  </a:lnTo>
                  <a:cubicBezTo>
                    <a:pt x="890270" y="17780"/>
                    <a:pt x="445770" y="53340"/>
                    <a:pt x="0" y="55880"/>
                  </a:cubicBezTo>
                  <a:cubicBezTo>
                    <a:pt x="2540" y="410210"/>
                    <a:pt x="20320" y="844550"/>
                    <a:pt x="39370" y="1198880"/>
                  </a:cubicBezTo>
                  <a:cubicBezTo>
                    <a:pt x="55880" y="1518920"/>
                    <a:pt x="72390" y="1838960"/>
                    <a:pt x="76200" y="2160270"/>
                  </a:cubicBezTo>
                  <a:cubicBezTo>
                    <a:pt x="294640" y="2159000"/>
                    <a:pt x="514350" y="2156460"/>
                    <a:pt x="732790" y="2152650"/>
                  </a:cubicBezTo>
                  <a:cubicBezTo>
                    <a:pt x="1225550" y="2145030"/>
                    <a:pt x="1718310" y="2137410"/>
                    <a:pt x="2211070" y="2151380"/>
                  </a:cubicBezTo>
                  <a:cubicBezTo>
                    <a:pt x="2579370" y="2161540"/>
                    <a:pt x="2946400" y="2186940"/>
                    <a:pt x="3314700" y="2184400"/>
                  </a:cubicBezTo>
                  <a:cubicBezTo>
                    <a:pt x="3314700" y="2142490"/>
                    <a:pt x="3313430" y="2100580"/>
                    <a:pt x="3313430" y="2058670"/>
                  </a:cubicBezTo>
                  <a:cubicBezTo>
                    <a:pt x="3305810" y="1399540"/>
                    <a:pt x="3284220" y="660400"/>
                    <a:pt x="3282950" y="0"/>
                  </a:cubicBezTo>
                  <a:close/>
                </a:path>
              </a:pathLst>
            </a:custGeom>
            <a:blipFill>
              <a:blip r:embed="rId5"/>
              <a:stretch>
                <a:fillRect l="-8601" r="-8601"/>
              </a:stretch>
            </a:blipFill>
          </p:spPr>
        </p:sp>
        <p:sp>
          <p:nvSpPr>
            <p:cNvPr id="15" name="Freeform 7"/>
            <p:cNvSpPr/>
            <p:nvPr/>
          </p:nvSpPr>
          <p:spPr>
            <a:xfrm>
              <a:off x="57150" y="2434590"/>
              <a:ext cx="3294380" cy="2214880"/>
            </a:xfrm>
            <a:custGeom>
              <a:avLst/>
              <a:gdLst/>
              <a:ahLst/>
              <a:cxnLst/>
              <a:rect l="l" t="t" r="r" b="b"/>
              <a:pathLst>
                <a:path w="3294380" h="2214880">
                  <a:moveTo>
                    <a:pt x="3275330" y="1115060"/>
                  </a:moveTo>
                  <a:cubicBezTo>
                    <a:pt x="3266440" y="949960"/>
                    <a:pt x="3263900" y="784860"/>
                    <a:pt x="3262630" y="619760"/>
                  </a:cubicBezTo>
                  <a:cubicBezTo>
                    <a:pt x="3260090" y="426720"/>
                    <a:pt x="3260090" y="233680"/>
                    <a:pt x="3260090" y="41910"/>
                  </a:cubicBezTo>
                  <a:cubicBezTo>
                    <a:pt x="3105150" y="43180"/>
                    <a:pt x="2950210" y="39370"/>
                    <a:pt x="2795270" y="34290"/>
                  </a:cubicBezTo>
                  <a:cubicBezTo>
                    <a:pt x="2550160" y="26670"/>
                    <a:pt x="2303780" y="11430"/>
                    <a:pt x="2058670" y="6350"/>
                  </a:cubicBezTo>
                  <a:cubicBezTo>
                    <a:pt x="1812290" y="1270"/>
                    <a:pt x="1565910" y="0"/>
                    <a:pt x="1319530" y="2540"/>
                  </a:cubicBezTo>
                  <a:cubicBezTo>
                    <a:pt x="886460" y="5080"/>
                    <a:pt x="454660" y="15240"/>
                    <a:pt x="21590" y="17780"/>
                  </a:cubicBezTo>
                  <a:cubicBezTo>
                    <a:pt x="20320" y="285750"/>
                    <a:pt x="13970" y="553720"/>
                    <a:pt x="8890" y="820420"/>
                  </a:cubicBezTo>
                  <a:cubicBezTo>
                    <a:pt x="5080" y="993140"/>
                    <a:pt x="2540" y="1165860"/>
                    <a:pt x="0" y="1338580"/>
                  </a:cubicBezTo>
                  <a:lnTo>
                    <a:pt x="0" y="1414780"/>
                  </a:lnTo>
                  <a:cubicBezTo>
                    <a:pt x="8890" y="1676400"/>
                    <a:pt x="21590" y="1938020"/>
                    <a:pt x="30480" y="2199640"/>
                  </a:cubicBezTo>
                  <a:cubicBezTo>
                    <a:pt x="419100" y="2200910"/>
                    <a:pt x="807720" y="2212340"/>
                    <a:pt x="1196340" y="2214880"/>
                  </a:cubicBezTo>
                  <a:cubicBezTo>
                    <a:pt x="1280160" y="2211070"/>
                    <a:pt x="1363980" y="2207260"/>
                    <a:pt x="1447800" y="2204720"/>
                  </a:cubicBezTo>
                  <a:cubicBezTo>
                    <a:pt x="1714500" y="2197100"/>
                    <a:pt x="1982470" y="2199640"/>
                    <a:pt x="2249170" y="2198370"/>
                  </a:cubicBezTo>
                  <a:lnTo>
                    <a:pt x="3294380" y="2190750"/>
                  </a:lnTo>
                  <a:lnTo>
                    <a:pt x="3294380" y="1358900"/>
                  </a:lnTo>
                  <a:cubicBezTo>
                    <a:pt x="3285489" y="1276350"/>
                    <a:pt x="3279139" y="1196340"/>
                    <a:pt x="3275330" y="1115060"/>
                  </a:cubicBezTo>
                  <a:close/>
                </a:path>
              </a:pathLst>
            </a:custGeom>
            <a:blipFill>
              <a:blip r:embed="rId6"/>
              <a:stretch>
                <a:fillRect l="-9746" r="-9746"/>
              </a:stretch>
            </a:blipFill>
          </p:spPr>
        </p:sp>
      </p:grpSp>
      <p:grpSp>
        <p:nvGrpSpPr>
          <p:cNvPr id="16" name="Group 8"/>
          <p:cNvGrpSpPr>
            <a:grpSpLocks noChangeAspect="1"/>
          </p:cNvGrpSpPr>
          <p:nvPr/>
        </p:nvGrpSpPr>
        <p:grpSpPr>
          <a:xfrm>
            <a:off x="11782534" y="5509408"/>
            <a:ext cx="3186706" cy="4421283"/>
            <a:chOff x="0" y="0"/>
            <a:chExt cx="3350260" cy="4648200"/>
          </a:xfrm>
        </p:grpSpPr>
        <p:sp>
          <p:nvSpPr>
            <p:cNvPr id="17" name="Freeform 9"/>
            <p:cNvSpPr/>
            <p:nvPr/>
          </p:nvSpPr>
          <p:spPr>
            <a:xfrm>
              <a:off x="0" y="0"/>
              <a:ext cx="3314700" cy="2186940"/>
            </a:xfrm>
            <a:custGeom>
              <a:avLst/>
              <a:gdLst/>
              <a:ahLst/>
              <a:cxnLst/>
              <a:rect l="l" t="t" r="r" b="b"/>
              <a:pathLst>
                <a:path w="3314700" h="2186940">
                  <a:moveTo>
                    <a:pt x="3282950" y="0"/>
                  </a:moveTo>
                  <a:lnTo>
                    <a:pt x="1334770" y="0"/>
                  </a:lnTo>
                  <a:cubicBezTo>
                    <a:pt x="890270" y="17780"/>
                    <a:pt x="445770" y="53340"/>
                    <a:pt x="0" y="55880"/>
                  </a:cubicBezTo>
                  <a:cubicBezTo>
                    <a:pt x="2540" y="410210"/>
                    <a:pt x="20320" y="844550"/>
                    <a:pt x="39370" y="1198880"/>
                  </a:cubicBezTo>
                  <a:cubicBezTo>
                    <a:pt x="55880" y="1518920"/>
                    <a:pt x="72390" y="1838960"/>
                    <a:pt x="76200" y="2160270"/>
                  </a:cubicBezTo>
                  <a:cubicBezTo>
                    <a:pt x="294640" y="2159000"/>
                    <a:pt x="514350" y="2156460"/>
                    <a:pt x="732790" y="2152650"/>
                  </a:cubicBezTo>
                  <a:cubicBezTo>
                    <a:pt x="1225550" y="2145030"/>
                    <a:pt x="1718310" y="2137410"/>
                    <a:pt x="2211070" y="2151380"/>
                  </a:cubicBezTo>
                  <a:cubicBezTo>
                    <a:pt x="2579370" y="2161540"/>
                    <a:pt x="2946400" y="2186940"/>
                    <a:pt x="3314700" y="2184400"/>
                  </a:cubicBezTo>
                  <a:cubicBezTo>
                    <a:pt x="3314700" y="2142490"/>
                    <a:pt x="3313430" y="2100580"/>
                    <a:pt x="3313430" y="2058670"/>
                  </a:cubicBezTo>
                  <a:cubicBezTo>
                    <a:pt x="3305810" y="1399540"/>
                    <a:pt x="3284220" y="660400"/>
                    <a:pt x="3282950" y="0"/>
                  </a:cubicBezTo>
                  <a:close/>
                </a:path>
              </a:pathLst>
            </a:custGeom>
            <a:blipFill>
              <a:blip r:embed="rId7"/>
              <a:stretch>
                <a:fillRect l="-8601" r="-8601"/>
              </a:stretch>
            </a:blipFill>
          </p:spPr>
        </p:sp>
        <p:sp>
          <p:nvSpPr>
            <p:cNvPr id="18" name="Freeform 10"/>
            <p:cNvSpPr/>
            <p:nvPr/>
          </p:nvSpPr>
          <p:spPr>
            <a:xfrm>
              <a:off x="57150" y="2434590"/>
              <a:ext cx="3294380" cy="2214880"/>
            </a:xfrm>
            <a:custGeom>
              <a:avLst/>
              <a:gdLst/>
              <a:ahLst/>
              <a:cxnLst/>
              <a:rect l="l" t="t" r="r" b="b"/>
              <a:pathLst>
                <a:path w="3294380" h="2214880">
                  <a:moveTo>
                    <a:pt x="3275330" y="1115060"/>
                  </a:moveTo>
                  <a:cubicBezTo>
                    <a:pt x="3266440" y="949960"/>
                    <a:pt x="3263900" y="784860"/>
                    <a:pt x="3262630" y="619760"/>
                  </a:cubicBezTo>
                  <a:cubicBezTo>
                    <a:pt x="3260090" y="426720"/>
                    <a:pt x="3260090" y="233680"/>
                    <a:pt x="3260090" y="41910"/>
                  </a:cubicBezTo>
                  <a:cubicBezTo>
                    <a:pt x="3105150" y="43180"/>
                    <a:pt x="2950210" y="39370"/>
                    <a:pt x="2795270" y="34290"/>
                  </a:cubicBezTo>
                  <a:cubicBezTo>
                    <a:pt x="2550160" y="26670"/>
                    <a:pt x="2303780" y="11430"/>
                    <a:pt x="2058670" y="6350"/>
                  </a:cubicBezTo>
                  <a:cubicBezTo>
                    <a:pt x="1812290" y="1270"/>
                    <a:pt x="1565910" y="0"/>
                    <a:pt x="1319530" y="2540"/>
                  </a:cubicBezTo>
                  <a:cubicBezTo>
                    <a:pt x="886460" y="5080"/>
                    <a:pt x="454660" y="15240"/>
                    <a:pt x="21590" y="17780"/>
                  </a:cubicBezTo>
                  <a:cubicBezTo>
                    <a:pt x="20320" y="285750"/>
                    <a:pt x="13970" y="553720"/>
                    <a:pt x="8890" y="820420"/>
                  </a:cubicBezTo>
                  <a:cubicBezTo>
                    <a:pt x="5080" y="993140"/>
                    <a:pt x="2540" y="1165860"/>
                    <a:pt x="0" y="1338580"/>
                  </a:cubicBezTo>
                  <a:lnTo>
                    <a:pt x="0" y="1414780"/>
                  </a:lnTo>
                  <a:cubicBezTo>
                    <a:pt x="8890" y="1676400"/>
                    <a:pt x="21590" y="1938020"/>
                    <a:pt x="30480" y="2199640"/>
                  </a:cubicBezTo>
                  <a:cubicBezTo>
                    <a:pt x="419100" y="2200910"/>
                    <a:pt x="807720" y="2212340"/>
                    <a:pt x="1196340" y="2214880"/>
                  </a:cubicBezTo>
                  <a:cubicBezTo>
                    <a:pt x="1280160" y="2211070"/>
                    <a:pt x="1363980" y="2207260"/>
                    <a:pt x="1447800" y="2204720"/>
                  </a:cubicBezTo>
                  <a:cubicBezTo>
                    <a:pt x="1714500" y="2197100"/>
                    <a:pt x="1982470" y="2199640"/>
                    <a:pt x="2249170" y="2198370"/>
                  </a:cubicBezTo>
                  <a:lnTo>
                    <a:pt x="3294380" y="2190750"/>
                  </a:lnTo>
                  <a:lnTo>
                    <a:pt x="3294380" y="1358900"/>
                  </a:lnTo>
                  <a:cubicBezTo>
                    <a:pt x="3285489" y="1276350"/>
                    <a:pt x="3279139" y="1196340"/>
                    <a:pt x="3275330" y="1115060"/>
                  </a:cubicBezTo>
                  <a:close/>
                </a:path>
              </a:pathLst>
            </a:custGeom>
            <a:blipFill>
              <a:blip r:embed="rId8"/>
              <a:stretch>
                <a:fillRect l="-9746" r="-9746"/>
              </a:stretch>
            </a:blipFill>
          </p:spPr>
        </p:sp>
      </p:grpSp>
      <p:pic>
        <p:nvPicPr>
          <p:cNvPr id="19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602409">
            <a:off x="15228320" y="-1523407"/>
            <a:ext cx="3938021" cy="377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2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72561"/>
            <a:ext cx="1386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endParaRPr lang="en-US" sz="5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602409">
            <a:off x="15228320" y="-1523407"/>
            <a:ext cx="3938021" cy="377334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9602679" y="4616274"/>
            <a:ext cx="82281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3" name="Group 4"/>
          <p:cNvGrpSpPr>
            <a:grpSpLocks noChangeAspect="1"/>
          </p:cNvGrpSpPr>
          <p:nvPr/>
        </p:nvGrpSpPr>
        <p:grpSpPr>
          <a:xfrm>
            <a:off x="589524" y="5955897"/>
            <a:ext cx="4064000" cy="3892698"/>
            <a:chOff x="0" y="0"/>
            <a:chExt cx="6629438" cy="6350000"/>
          </a:xfrm>
        </p:grpSpPr>
        <p:sp>
          <p:nvSpPr>
            <p:cNvPr id="24" name="Freeform 5"/>
            <p:cNvSpPr/>
            <p:nvPr/>
          </p:nvSpPr>
          <p:spPr>
            <a:xfrm>
              <a:off x="0" y="-63691"/>
              <a:ext cx="6629450" cy="6428055"/>
            </a:xfrm>
            <a:custGeom>
              <a:avLst/>
              <a:gdLst/>
              <a:ahLst/>
              <a:cxnLst/>
              <a:rect l="l" t="t" r="r" b="b"/>
              <a:pathLst>
                <a:path w="6629450" h="6428055">
                  <a:moveTo>
                    <a:pt x="5039132" y="5663667"/>
                  </a:moveTo>
                  <a:cubicBezTo>
                    <a:pt x="4972520" y="5722125"/>
                    <a:pt x="4905807" y="5780647"/>
                    <a:pt x="4834776" y="5833657"/>
                  </a:cubicBezTo>
                  <a:cubicBezTo>
                    <a:pt x="4698467" y="5935384"/>
                    <a:pt x="4547680" y="6015737"/>
                    <a:pt x="4403738" y="6106338"/>
                  </a:cubicBezTo>
                  <a:cubicBezTo>
                    <a:pt x="4277601" y="6185726"/>
                    <a:pt x="4156088" y="6273394"/>
                    <a:pt x="4022331" y="6339142"/>
                  </a:cubicBezTo>
                  <a:cubicBezTo>
                    <a:pt x="3888587" y="6404903"/>
                    <a:pt x="3622611" y="6428055"/>
                    <a:pt x="3475355" y="6405017"/>
                  </a:cubicBezTo>
                  <a:cubicBezTo>
                    <a:pt x="2710294" y="6285281"/>
                    <a:pt x="1894319" y="5898617"/>
                    <a:pt x="1198613" y="5558575"/>
                  </a:cubicBezTo>
                  <a:cubicBezTo>
                    <a:pt x="997521" y="5123613"/>
                    <a:pt x="680923" y="4753712"/>
                    <a:pt x="432638" y="4343858"/>
                  </a:cubicBezTo>
                  <a:cubicBezTo>
                    <a:pt x="290754" y="4109619"/>
                    <a:pt x="95352" y="3692805"/>
                    <a:pt x="0" y="3436074"/>
                  </a:cubicBezTo>
                  <a:cubicBezTo>
                    <a:pt x="90881" y="2946413"/>
                    <a:pt x="340347" y="2502904"/>
                    <a:pt x="585978" y="2069681"/>
                  </a:cubicBezTo>
                  <a:cubicBezTo>
                    <a:pt x="708050" y="1854378"/>
                    <a:pt x="932777" y="1431379"/>
                    <a:pt x="1117079" y="1266178"/>
                  </a:cubicBezTo>
                  <a:cubicBezTo>
                    <a:pt x="1615897" y="819036"/>
                    <a:pt x="2110804" y="100267"/>
                    <a:pt x="2779865" y="66790"/>
                  </a:cubicBezTo>
                  <a:cubicBezTo>
                    <a:pt x="4114940" y="0"/>
                    <a:pt x="5370157" y="1025894"/>
                    <a:pt x="5933021" y="1844510"/>
                  </a:cubicBezTo>
                  <a:cubicBezTo>
                    <a:pt x="6381000" y="2496046"/>
                    <a:pt x="6554368" y="3141460"/>
                    <a:pt x="6629450" y="3551580"/>
                  </a:cubicBezTo>
                  <a:cubicBezTo>
                    <a:pt x="6586105" y="3653904"/>
                    <a:pt x="6542760" y="3756228"/>
                    <a:pt x="6499415" y="3858552"/>
                  </a:cubicBezTo>
                  <a:cubicBezTo>
                    <a:pt x="6056604" y="4304906"/>
                    <a:pt x="5799696" y="4663326"/>
                    <a:pt x="5645086" y="4914277"/>
                  </a:cubicBezTo>
                  <a:cubicBezTo>
                    <a:pt x="5638267" y="4925327"/>
                    <a:pt x="5372798" y="5370881"/>
                    <a:pt x="5039132" y="5663667"/>
                  </a:cubicBezTo>
                  <a:close/>
                </a:path>
              </a:pathLst>
            </a:custGeom>
            <a:blipFill>
              <a:blip r:embed="rId5"/>
              <a:stretch>
                <a:fillRect l="-54139" r="-16197"/>
              </a:stretch>
            </a:blipFill>
          </p:spPr>
        </p:sp>
      </p:grpSp>
      <p:grpSp>
        <p:nvGrpSpPr>
          <p:cNvPr id="25" name="Group 6"/>
          <p:cNvGrpSpPr>
            <a:grpSpLocks noChangeAspect="1"/>
          </p:cNvGrpSpPr>
          <p:nvPr/>
        </p:nvGrpSpPr>
        <p:grpSpPr>
          <a:xfrm>
            <a:off x="589524" y="1562100"/>
            <a:ext cx="4235099" cy="4056585"/>
            <a:chOff x="0" y="0"/>
            <a:chExt cx="6629438" cy="6350000"/>
          </a:xfrm>
        </p:grpSpPr>
        <p:sp>
          <p:nvSpPr>
            <p:cNvPr id="26" name="Freeform 7"/>
            <p:cNvSpPr/>
            <p:nvPr/>
          </p:nvSpPr>
          <p:spPr>
            <a:xfrm>
              <a:off x="0" y="-63691"/>
              <a:ext cx="6629450" cy="6428055"/>
            </a:xfrm>
            <a:custGeom>
              <a:avLst/>
              <a:gdLst/>
              <a:ahLst/>
              <a:cxnLst/>
              <a:rect l="l" t="t" r="r" b="b"/>
              <a:pathLst>
                <a:path w="6629450" h="6428055">
                  <a:moveTo>
                    <a:pt x="5039132" y="5663667"/>
                  </a:moveTo>
                  <a:cubicBezTo>
                    <a:pt x="4972520" y="5722125"/>
                    <a:pt x="4905807" y="5780647"/>
                    <a:pt x="4834776" y="5833657"/>
                  </a:cubicBezTo>
                  <a:cubicBezTo>
                    <a:pt x="4698467" y="5935384"/>
                    <a:pt x="4547680" y="6015737"/>
                    <a:pt x="4403738" y="6106338"/>
                  </a:cubicBezTo>
                  <a:cubicBezTo>
                    <a:pt x="4277601" y="6185726"/>
                    <a:pt x="4156088" y="6273394"/>
                    <a:pt x="4022331" y="6339142"/>
                  </a:cubicBezTo>
                  <a:cubicBezTo>
                    <a:pt x="3888587" y="6404903"/>
                    <a:pt x="3622611" y="6428055"/>
                    <a:pt x="3475355" y="6405017"/>
                  </a:cubicBezTo>
                  <a:cubicBezTo>
                    <a:pt x="2710294" y="6285281"/>
                    <a:pt x="1894319" y="5898617"/>
                    <a:pt x="1198613" y="5558575"/>
                  </a:cubicBezTo>
                  <a:cubicBezTo>
                    <a:pt x="997521" y="5123613"/>
                    <a:pt x="680923" y="4753712"/>
                    <a:pt x="432638" y="4343858"/>
                  </a:cubicBezTo>
                  <a:cubicBezTo>
                    <a:pt x="290754" y="4109619"/>
                    <a:pt x="95352" y="3692805"/>
                    <a:pt x="0" y="3436074"/>
                  </a:cubicBezTo>
                  <a:cubicBezTo>
                    <a:pt x="90881" y="2946413"/>
                    <a:pt x="340347" y="2502904"/>
                    <a:pt x="585978" y="2069681"/>
                  </a:cubicBezTo>
                  <a:cubicBezTo>
                    <a:pt x="708050" y="1854378"/>
                    <a:pt x="932777" y="1431379"/>
                    <a:pt x="1117079" y="1266178"/>
                  </a:cubicBezTo>
                  <a:cubicBezTo>
                    <a:pt x="1615897" y="819036"/>
                    <a:pt x="2110804" y="100267"/>
                    <a:pt x="2779865" y="66790"/>
                  </a:cubicBezTo>
                  <a:cubicBezTo>
                    <a:pt x="4114940" y="0"/>
                    <a:pt x="5370157" y="1025894"/>
                    <a:pt x="5933021" y="1844510"/>
                  </a:cubicBezTo>
                  <a:cubicBezTo>
                    <a:pt x="6381000" y="2496046"/>
                    <a:pt x="6554368" y="3141460"/>
                    <a:pt x="6629450" y="3551580"/>
                  </a:cubicBezTo>
                  <a:cubicBezTo>
                    <a:pt x="6586105" y="3653904"/>
                    <a:pt x="6542760" y="3756228"/>
                    <a:pt x="6499415" y="3858552"/>
                  </a:cubicBezTo>
                  <a:cubicBezTo>
                    <a:pt x="6056604" y="4304906"/>
                    <a:pt x="5799696" y="4663326"/>
                    <a:pt x="5645086" y="4914277"/>
                  </a:cubicBezTo>
                  <a:cubicBezTo>
                    <a:pt x="5638267" y="4925327"/>
                    <a:pt x="5372798" y="5370881"/>
                    <a:pt x="5039132" y="5663667"/>
                  </a:cubicBezTo>
                  <a:close/>
                </a:path>
              </a:pathLst>
            </a:custGeom>
            <a:blipFill>
              <a:blip r:embed="rId6"/>
              <a:stretch>
                <a:fillRect l="-35168" r="-35168"/>
              </a:stretch>
            </a:blipFill>
          </p:spPr>
        </p:sp>
      </p:grpSp>
      <p:grpSp>
        <p:nvGrpSpPr>
          <p:cNvPr id="27" name="Group 2"/>
          <p:cNvGrpSpPr>
            <a:grpSpLocks noChangeAspect="1"/>
          </p:cNvGrpSpPr>
          <p:nvPr/>
        </p:nvGrpSpPr>
        <p:grpSpPr>
          <a:xfrm>
            <a:off x="5048907" y="3288007"/>
            <a:ext cx="4194097" cy="4424824"/>
            <a:chOff x="0" y="0"/>
            <a:chExt cx="2077720" cy="2192020"/>
          </a:xfrm>
        </p:grpSpPr>
        <p:sp>
          <p:nvSpPr>
            <p:cNvPr id="28" name="Freeform 3"/>
            <p:cNvSpPr/>
            <p:nvPr/>
          </p:nvSpPr>
          <p:spPr>
            <a:xfrm>
              <a:off x="-7620" y="-2540"/>
              <a:ext cx="2085340" cy="2194560"/>
            </a:xfrm>
            <a:custGeom>
              <a:avLst/>
              <a:gdLst/>
              <a:ahLst/>
              <a:cxnLst/>
              <a:rect l="l" t="t" r="r" b="b"/>
              <a:pathLst>
                <a:path w="2085340" h="2194560">
                  <a:moveTo>
                    <a:pt x="2085340" y="394970"/>
                  </a:moveTo>
                  <a:cubicBezTo>
                    <a:pt x="2084070" y="394970"/>
                    <a:pt x="2082800" y="394970"/>
                    <a:pt x="2081530" y="393700"/>
                  </a:cubicBezTo>
                  <a:cubicBezTo>
                    <a:pt x="2075180" y="392430"/>
                    <a:pt x="2067560" y="393700"/>
                    <a:pt x="2063750" y="387350"/>
                  </a:cubicBezTo>
                  <a:cubicBezTo>
                    <a:pt x="2062480" y="384810"/>
                    <a:pt x="2058670" y="382270"/>
                    <a:pt x="2056130" y="381000"/>
                  </a:cubicBezTo>
                  <a:cubicBezTo>
                    <a:pt x="2051050" y="375920"/>
                    <a:pt x="2044700" y="370840"/>
                    <a:pt x="2038350" y="365760"/>
                  </a:cubicBezTo>
                  <a:lnTo>
                    <a:pt x="2026920" y="354330"/>
                  </a:lnTo>
                  <a:cubicBezTo>
                    <a:pt x="2025650" y="353060"/>
                    <a:pt x="2025650" y="351790"/>
                    <a:pt x="2025650" y="350520"/>
                  </a:cubicBezTo>
                  <a:cubicBezTo>
                    <a:pt x="2023110" y="347980"/>
                    <a:pt x="2019300" y="345440"/>
                    <a:pt x="2015490" y="345440"/>
                  </a:cubicBezTo>
                  <a:cubicBezTo>
                    <a:pt x="2009140" y="344170"/>
                    <a:pt x="2002790" y="344170"/>
                    <a:pt x="1996440" y="342900"/>
                  </a:cubicBezTo>
                  <a:lnTo>
                    <a:pt x="1991360" y="342900"/>
                  </a:lnTo>
                  <a:cubicBezTo>
                    <a:pt x="1985010" y="340360"/>
                    <a:pt x="1979930" y="339090"/>
                    <a:pt x="1973580" y="340360"/>
                  </a:cubicBezTo>
                  <a:cubicBezTo>
                    <a:pt x="1971040" y="340360"/>
                    <a:pt x="1968500" y="340360"/>
                    <a:pt x="1967230" y="337820"/>
                  </a:cubicBezTo>
                  <a:cubicBezTo>
                    <a:pt x="1965960" y="335280"/>
                    <a:pt x="1963420" y="334010"/>
                    <a:pt x="1962150" y="332740"/>
                  </a:cubicBezTo>
                  <a:cubicBezTo>
                    <a:pt x="1959610" y="330200"/>
                    <a:pt x="1955800" y="328930"/>
                    <a:pt x="1953260" y="327660"/>
                  </a:cubicBezTo>
                  <a:cubicBezTo>
                    <a:pt x="1948180" y="323850"/>
                    <a:pt x="1944370" y="320040"/>
                    <a:pt x="1938020" y="320040"/>
                  </a:cubicBezTo>
                  <a:cubicBezTo>
                    <a:pt x="1932940" y="320040"/>
                    <a:pt x="1927860" y="318770"/>
                    <a:pt x="1922780" y="317500"/>
                  </a:cubicBezTo>
                  <a:cubicBezTo>
                    <a:pt x="1921510" y="317500"/>
                    <a:pt x="1921510" y="317500"/>
                    <a:pt x="1921510" y="316230"/>
                  </a:cubicBezTo>
                  <a:cubicBezTo>
                    <a:pt x="1917700" y="311150"/>
                    <a:pt x="1911350" y="309880"/>
                    <a:pt x="1905000" y="309880"/>
                  </a:cubicBezTo>
                  <a:cubicBezTo>
                    <a:pt x="1902460" y="309880"/>
                    <a:pt x="1899920" y="308610"/>
                    <a:pt x="1899920" y="307340"/>
                  </a:cubicBezTo>
                  <a:cubicBezTo>
                    <a:pt x="1898650" y="303530"/>
                    <a:pt x="1896110" y="302260"/>
                    <a:pt x="1893570" y="302260"/>
                  </a:cubicBezTo>
                  <a:cubicBezTo>
                    <a:pt x="1889760" y="302260"/>
                    <a:pt x="1885950" y="300990"/>
                    <a:pt x="1883410" y="302260"/>
                  </a:cubicBezTo>
                  <a:cubicBezTo>
                    <a:pt x="1873250" y="306070"/>
                    <a:pt x="1865630" y="298450"/>
                    <a:pt x="1856740" y="297180"/>
                  </a:cubicBezTo>
                  <a:lnTo>
                    <a:pt x="1855470" y="295910"/>
                  </a:lnTo>
                  <a:cubicBezTo>
                    <a:pt x="1852930" y="289560"/>
                    <a:pt x="1846580" y="289560"/>
                    <a:pt x="1840230" y="288290"/>
                  </a:cubicBezTo>
                  <a:cubicBezTo>
                    <a:pt x="1840230" y="287020"/>
                    <a:pt x="1841500" y="287020"/>
                    <a:pt x="1841500" y="285750"/>
                  </a:cubicBezTo>
                  <a:cubicBezTo>
                    <a:pt x="1840230" y="285750"/>
                    <a:pt x="1838960" y="287020"/>
                    <a:pt x="1836420" y="287020"/>
                  </a:cubicBezTo>
                  <a:cubicBezTo>
                    <a:pt x="1835150" y="287020"/>
                    <a:pt x="1832610" y="288290"/>
                    <a:pt x="1831340" y="287020"/>
                  </a:cubicBezTo>
                  <a:cubicBezTo>
                    <a:pt x="1828801" y="283210"/>
                    <a:pt x="1824990" y="279400"/>
                    <a:pt x="1824990" y="275590"/>
                  </a:cubicBezTo>
                  <a:cubicBezTo>
                    <a:pt x="1824990" y="271780"/>
                    <a:pt x="1821180" y="271780"/>
                    <a:pt x="1819911" y="270510"/>
                  </a:cubicBezTo>
                  <a:lnTo>
                    <a:pt x="1817371" y="270510"/>
                  </a:lnTo>
                  <a:cubicBezTo>
                    <a:pt x="1812291" y="265430"/>
                    <a:pt x="1807211" y="264160"/>
                    <a:pt x="1800861" y="267970"/>
                  </a:cubicBezTo>
                  <a:cubicBezTo>
                    <a:pt x="1799590" y="264160"/>
                    <a:pt x="1802131" y="259080"/>
                    <a:pt x="1797051" y="257810"/>
                  </a:cubicBezTo>
                  <a:lnTo>
                    <a:pt x="1797051" y="256540"/>
                  </a:lnTo>
                  <a:cubicBezTo>
                    <a:pt x="1799590" y="250190"/>
                    <a:pt x="1795780" y="246380"/>
                    <a:pt x="1790701" y="243840"/>
                  </a:cubicBezTo>
                  <a:cubicBezTo>
                    <a:pt x="1786890" y="241300"/>
                    <a:pt x="1785621" y="238760"/>
                    <a:pt x="1785621" y="234950"/>
                  </a:cubicBezTo>
                  <a:lnTo>
                    <a:pt x="1785621" y="229870"/>
                  </a:lnTo>
                  <a:cubicBezTo>
                    <a:pt x="1780541" y="228600"/>
                    <a:pt x="1778001" y="223520"/>
                    <a:pt x="1775461" y="219710"/>
                  </a:cubicBezTo>
                  <a:cubicBezTo>
                    <a:pt x="1774190" y="214630"/>
                    <a:pt x="1771651" y="210820"/>
                    <a:pt x="1769111" y="207010"/>
                  </a:cubicBezTo>
                  <a:cubicBezTo>
                    <a:pt x="1766571" y="203200"/>
                    <a:pt x="1761490" y="200660"/>
                    <a:pt x="1761490" y="194310"/>
                  </a:cubicBezTo>
                  <a:cubicBezTo>
                    <a:pt x="1761490" y="190500"/>
                    <a:pt x="1760220" y="186690"/>
                    <a:pt x="1758951" y="182880"/>
                  </a:cubicBezTo>
                  <a:cubicBezTo>
                    <a:pt x="1756411" y="177800"/>
                    <a:pt x="1753871" y="173990"/>
                    <a:pt x="1750061" y="168910"/>
                  </a:cubicBezTo>
                  <a:cubicBezTo>
                    <a:pt x="1752601" y="165100"/>
                    <a:pt x="1755140" y="162560"/>
                    <a:pt x="1751331" y="158750"/>
                  </a:cubicBezTo>
                  <a:lnTo>
                    <a:pt x="1751331" y="156210"/>
                  </a:lnTo>
                  <a:cubicBezTo>
                    <a:pt x="1751331" y="154940"/>
                    <a:pt x="1750061" y="153670"/>
                    <a:pt x="1750061" y="152400"/>
                  </a:cubicBezTo>
                  <a:cubicBezTo>
                    <a:pt x="1748790" y="151130"/>
                    <a:pt x="1746251" y="149860"/>
                    <a:pt x="1744981" y="148590"/>
                  </a:cubicBezTo>
                  <a:cubicBezTo>
                    <a:pt x="1741171" y="144780"/>
                    <a:pt x="1738631" y="139700"/>
                    <a:pt x="1732281" y="142240"/>
                  </a:cubicBezTo>
                  <a:cubicBezTo>
                    <a:pt x="1729741" y="137160"/>
                    <a:pt x="1728471" y="132080"/>
                    <a:pt x="1727201" y="127000"/>
                  </a:cubicBezTo>
                  <a:cubicBezTo>
                    <a:pt x="1725931" y="123190"/>
                    <a:pt x="1724661" y="120650"/>
                    <a:pt x="1723391" y="116840"/>
                  </a:cubicBezTo>
                  <a:lnTo>
                    <a:pt x="1723391" y="115570"/>
                  </a:lnTo>
                  <a:cubicBezTo>
                    <a:pt x="1725931" y="110490"/>
                    <a:pt x="1722121" y="106680"/>
                    <a:pt x="1722121" y="102870"/>
                  </a:cubicBezTo>
                  <a:cubicBezTo>
                    <a:pt x="1722121" y="100330"/>
                    <a:pt x="1719581" y="97790"/>
                    <a:pt x="1718311" y="95250"/>
                  </a:cubicBezTo>
                  <a:cubicBezTo>
                    <a:pt x="1717040" y="91440"/>
                    <a:pt x="1713231" y="88900"/>
                    <a:pt x="1713231" y="85090"/>
                  </a:cubicBezTo>
                  <a:lnTo>
                    <a:pt x="1713231" y="64770"/>
                  </a:lnTo>
                  <a:cubicBezTo>
                    <a:pt x="1711961" y="57150"/>
                    <a:pt x="1709421" y="53340"/>
                    <a:pt x="1700531" y="52070"/>
                  </a:cubicBezTo>
                  <a:cubicBezTo>
                    <a:pt x="1699261" y="52070"/>
                    <a:pt x="1697991" y="52070"/>
                    <a:pt x="1697991" y="50800"/>
                  </a:cubicBezTo>
                  <a:cubicBezTo>
                    <a:pt x="1695451" y="46990"/>
                    <a:pt x="1691641" y="45720"/>
                    <a:pt x="1686561" y="44450"/>
                  </a:cubicBezTo>
                  <a:cubicBezTo>
                    <a:pt x="1682751" y="44450"/>
                    <a:pt x="1680211" y="44450"/>
                    <a:pt x="1677671" y="45720"/>
                  </a:cubicBezTo>
                  <a:cubicBezTo>
                    <a:pt x="1671321" y="49530"/>
                    <a:pt x="1664971" y="53340"/>
                    <a:pt x="1659891" y="58420"/>
                  </a:cubicBezTo>
                  <a:cubicBezTo>
                    <a:pt x="1653541" y="63500"/>
                    <a:pt x="1648461" y="67310"/>
                    <a:pt x="1640841" y="63500"/>
                  </a:cubicBezTo>
                  <a:lnTo>
                    <a:pt x="1638301" y="63500"/>
                  </a:lnTo>
                  <a:cubicBezTo>
                    <a:pt x="1635761" y="62230"/>
                    <a:pt x="1631951" y="60960"/>
                    <a:pt x="1629411" y="59690"/>
                  </a:cubicBezTo>
                  <a:cubicBezTo>
                    <a:pt x="1628141" y="60960"/>
                    <a:pt x="1626871" y="62230"/>
                    <a:pt x="1623061" y="60960"/>
                  </a:cubicBezTo>
                  <a:cubicBezTo>
                    <a:pt x="1615441" y="59690"/>
                    <a:pt x="1609091" y="58420"/>
                    <a:pt x="1602741" y="53340"/>
                  </a:cubicBezTo>
                  <a:cubicBezTo>
                    <a:pt x="1601471" y="52070"/>
                    <a:pt x="1598931" y="52070"/>
                    <a:pt x="1597661" y="52070"/>
                  </a:cubicBezTo>
                  <a:cubicBezTo>
                    <a:pt x="1592581" y="50800"/>
                    <a:pt x="1586231" y="49530"/>
                    <a:pt x="1579881" y="46990"/>
                  </a:cubicBezTo>
                  <a:cubicBezTo>
                    <a:pt x="1584961" y="43180"/>
                    <a:pt x="1583691" y="40640"/>
                    <a:pt x="1581151" y="38100"/>
                  </a:cubicBezTo>
                  <a:cubicBezTo>
                    <a:pt x="1577341" y="33020"/>
                    <a:pt x="1572261" y="33020"/>
                    <a:pt x="1568451" y="35560"/>
                  </a:cubicBezTo>
                  <a:cubicBezTo>
                    <a:pt x="1559561" y="39370"/>
                    <a:pt x="1550671" y="44450"/>
                    <a:pt x="1540511" y="48260"/>
                  </a:cubicBezTo>
                  <a:cubicBezTo>
                    <a:pt x="1536701" y="50800"/>
                    <a:pt x="1531621" y="52070"/>
                    <a:pt x="1526541" y="53340"/>
                  </a:cubicBezTo>
                  <a:cubicBezTo>
                    <a:pt x="1522731" y="54610"/>
                    <a:pt x="1518921" y="53340"/>
                    <a:pt x="1515111" y="54610"/>
                  </a:cubicBezTo>
                  <a:cubicBezTo>
                    <a:pt x="1511301" y="55880"/>
                    <a:pt x="1507491" y="57150"/>
                    <a:pt x="1502411" y="55880"/>
                  </a:cubicBezTo>
                  <a:cubicBezTo>
                    <a:pt x="1501141" y="55880"/>
                    <a:pt x="1498601" y="57150"/>
                    <a:pt x="1497331" y="57150"/>
                  </a:cubicBezTo>
                  <a:cubicBezTo>
                    <a:pt x="1494791" y="58420"/>
                    <a:pt x="1493521" y="59690"/>
                    <a:pt x="1490981" y="58420"/>
                  </a:cubicBezTo>
                  <a:cubicBezTo>
                    <a:pt x="1485901" y="58420"/>
                    <a:pt x="1483361" y="60960"/>
                    <a:pt x="1480821" y="63500"/>
                  </a:cubicBezTo>
                  <a:cubicBezTo>
                    <a:pt x="1478281" y="66040"/>
                    <a:pt x="1475741" y="71120"/>
                    <a:pt x="1473201" y="72390"/>
                  </a:cubicBezTo>
                  <a:cubicBezTo>
                    <a:pt x="1469391" y="73660"/>
                    <a:pt x="1466851" y="76200"/>
                    <a:pt x="1464311" y="78740"/>
                  </a:cubicBezTo>
                  <a:cubicBezTo>
                    <a:pt x="1461771" y="81280"/>
                    <a:pt x="1459231" y="82550"/>
                    <a:pt x="1456691" y="83820"/>
                  </a:cubicBezTo>
                  <a:cubicBezTo>
                    <a:pt x="1452881" y="86360"/>
                    <a:pt x="1449071" y="87630"/>
                    <a:pt x="1445261" y="90170"/>
                  </a:cubicBezTo>
                  <a:cubicBezTo>
                    <a:pt x="1441451" y="93980"/>
                    <a:pt x="1436371" y="96520"/>
                    <a:pt x="1431291" y="96520"/>
                  </a:cubicBezTo>
                  <a:cubicBezTo>
                    <a:pt x="1426211" y="97790"/>
                    <a:pt x="1419861" y="97790"/>
                    <a:pt x="1414781" y="101600"/>
                  </a:cubicBezTo>
                  <a:cubicBezTo>
                    <a:pt x="1414781" y="101600"/>
                    <a:pt x="1413511" y="102870"/>
                    <a:pt x="1412241" y="102870"/>
                  </a:cubicBezTo>
                  <a:cubicBezTo>
                    <a:pt x="1407161" y="102870"/>
                    <a:pt x="1402081" y="101600"/>
                    <a:pt x="1397001" y="101600"/>
                  </a:cubicBezTo>
                  <a:cubicBezTo>
                    <a:pt x="1393191" y="101600"/>
                    <a:pt x="1386841" y="100330"/>
                    <a:pt x="1384301" y="106680"/>
                  </a:cubicBezTo>
                  <a:cubicBezTo>
                    <a:pt x="1384301" y="106680"/>
                    <a:pt x="1383031" y="107950"/>
                    <a:pt x="1381761" y="107950"/>
                  </a:cubicBezTo>
                  <a:cubicBezTo>
                    <a:pt x="1377951" y="109220"/>
                    <a:pt x="1374141" y="111760"/>
                    <a:pt x="1370331" y="113030"/>
                  </a:cubicBezTo>
                  <a:cubicBezTo>
                    <a:pt x="1370331" y="115570"/>
                    <a:pt x="1366521" y="116840"/>
                    <a:pt x="1363981" y="116840"/>
                  </a:cubicBezTo>
                  <a:cubicBezTo>
                    <a:pt x="1352551" y="115570"/>
                    <a:pt x="1342391" y="115570"/>
                    <a:pt x="1330961" y="111760"/>
                  </a:cubicBezTo>
                  <a:cubicBezTo>
                    <a:pt x="1325881" y="110490"/>
                    <a:pt x="1320801" y="107950"/>
                    <a:pt x="1314451" y="105410"/>
                  </a:cubicBezTo>
                  <a:cubicBezTo>
                    <a:pt x="1313181" y="105410"/>
                    <a:pt x="1311911" y="104140"/>
                    <a:pt x="1310641" y="104140"/>
                  </a:cubicBezTo>
                  <a:cubicBezTo>
                    <a:pt x="1301751" y="104140"/>
                    <a:pt x="1292861" y="105410"/>
                    <a:pt x="1282701" y="105410"/>
                  </a:cubicBezTo>
                  <a:lnTo>
                    <a:pt x="1281431" y="105410"/>
                  </a:lnTo>
                  <a:cubicBezTo>
                    <a:pt x="1276351" y="102870"/>
                    <a:pt x="1270001" y="104140"/>
                    <a:pt x="1264921" y="107950"/>
                  </a:cubicBezTo>
                  <a:cubicBezTo>
                    <a:pt x="1263651" y="109220"/>
                    <a:pt x="1261111" y="110490"/>
                    <a:pt x="1259841" y="110490"/>
                  </a:cubicBezTo>
                  <a:cubicBezTo>
                    <a:pt x="1253491" y="109220"/>
                    <a:pt x="1248411" y="107950"/>
                    <a:pt x="1242061" y="106680"/>
                  </a:cubicBezTo>
                  <a:cubicBezTo>
                    <a:pt x="1235711" y="105410"/>
                    <a:pt x="1230631" y="104140"/>
                    <a:pt x="1224281" y="104140"/>
                  </a:cubicBezTo>
                  <a:cubicBezTo>
                    <a:pt x="1219201" y="104140"/>
                    <a:pt x="1214121" y="102870"/>
                    <a:pt x="1209041" y="100330"/>
                  </a:cubicBezTo>
                  <a:cubicBezTo>
                    <a:pt x="1203961" y="97790"/>
                    <a:pt x="1198881" y="96520"/>
                    <a:pt x="1193801" y="93980"/>
                  </a:cubicBezTo>
                  <a:cubicBezTo>
                    <a:pt x="1191261" y="92710"/>
                    <a:pt x="1187451" y="92710"/>
                    <a:pt x="1183641" y="91440"/>
                  </a:cubicBezTo>
                  <a:cubicBezTo>
                    <a:pt x="1183641" y="87630"/>
                    <a:pt x="1184911" y="85090"/>
                    <a:pt x="1184911" y="82550"/>
                  </a:cubicBezTo>
                  <a:cubicBezTo>
                    <a:pt x="1178561" y="85090"/>
                    <a:pt x="1174751" y="83820"/>
                    <a:pt x="1170941" y="81280"/>
                  </a:cubicBezTo>
                  <a:cubicBezTo>
                    <a:pt x="1168401" y="80010"/>
                    <a:pt x="1164591" y="80010"/>
                    <a:pt x="1162051" y="78740"/>
                  </a:cubicBezTo>
                  <a:lnTo>
                    <a:pt x="1158241" y="78740"/>
                  </a:lnTo>
                  <a:cubicBezTo>
                    <a:pt x="1153161" y="76200"/>
                    <a:pt x="1146811" y="76200"/>
                    <a:pt x="1140461" y="76200"/>
                  </a:cubicBezTo>
                  <a:cubicBezTo>
                    <a:pt x="1132841" y="76200"/>
                    <a:pt x="1123951" y="74930"/>
                    <a:pt x="1116331" y="69850"/>
                  </a:cubicBezTo>
                  <a:cubicBezTo>
                    <a:pt x="1109981" y="66040"/>
                    <a:pt x="1102361" y="63500"/>
                    <a:pt x="1094741" y="64770"/>
                  </a:cubicBezTo>
                  <a:cubicBezTo>
                    <a:pt x="1090931" y="66040"/>
                    <a:pt x="1087121" y="68580"/>
                    <a:pt x="1083311" y="69850"/>
                  </a:cubicBezTo>
                  <a:cubicBezTo>
                    <a:pt x="1076961" y="72390"/>
                    <a:pt x="1071881" y="77470"/>
                    <a:pt x="1065531" y="80010"/>
                  </a:cubicBezTo>
                  <a:cubicBezTo>
                    <a:pt x="1059181" y="82550"/>
                    <a:pt x="1051561" y="85090"/>
                    <a:pt x="1043941" y="87630"/>
                  </a:cubicBezTo>
                  <a:cubicBezTo>
                    <a:pt x="1040131" y="88900"/>
                    <a:pt x="1036321" y="91440"/>
                    <a:pt x="1032511" y="92710"/>
                  </a:cubicBezTo>
                  <a:cubicBezTo>
                    <a:pt x="1026161" y="95250"/>
                    <a:pt x="1021081" y="96520"/>
                    <a:pt x="1014731" y="99060"/>
                  </a:cubicBezTo>
                  <a:cubicBezTo>
                    <a:pt x="1010921" y="100330"/>
                    <a:pt x="1005841" y="104140"/>
                    <a:pt x="1002031" y="105410"/>
                  </a:cubicBezTo>
                  <a:cubicBezTo>
                    <a:pt x="994411" y="107950"/>
                    <a:pt x="986791" y="111760"/>
                    <a:pt x="977901" y="113030"/>
                  </a:cubicBezTo>
                  <a:cubicBezTo>
                    <a:pt x="974091" y="114300"/>
                    <a:pt x="972821" y="116840"/>
                    <a:pt x="970281" y="118110"/>
                  </a:cubicBezTo>
                  <a:lnTo>
                    <a:pt x="958851" y="121920"/>
                  </a:lnTo>
                  <a:cubicBezTo>
                    <a:pt x="951231" y="124460"/>
                    <a:pt x="944881" y="127000"/>
                    <a:pt x="937261" y="128270"/>
                  </a:cubicBezTo>
                  <a:cubicBezTo>
                    <a:pt x="933451" y="129540"/>
                    <a:pt x="928371" y="130810"/>
                    <a:pt x="924561" y="132080"/>
                  </a:cubicBezTo>
                  <a:cubicBezTo>
                    <a:pt x="923291" y="132080"/>
                    <a:pt x="923291" y="133350"/>
                    <a:pt x="922021" y="133350"/>
                  </a:cubicBezTo>
                  <a:cubicBezTo>
                    <a:pt x="919481" y="135890"/>
                    <a:pt x="916941" y="138430"/>
                    <a:pt x="913131" y="139700"/>
                  </a:cubicBezTo>
                  <a:cubicBezTo>
                    <a:pt x="906781" y="142240"/>
                    <a:pt x="900431" y="144780"/>
                    <a:pt x="894081" y="146050"/>
                  </a:cubicBezTo>
                  <a:cubicBezTo>
                    <a:pt x="891541" y="147320"/>
                    <a:pt x="887731" y="147320"/>
                    <a:pt x="885191" y="147320"/>
                  </a:cubicBezTo>
                  <a:cubicBezTo>
                    <a:pt x="877571" y="148590"/>
                    <a:pt x="869951" y="152400"/>
                    <a:pt x="862331" y="154940"/>
                  </a:cubicBezTo>
                  <a:cubicBezTo>
                    <a:pt x="855981" y="157480"/>
                    <a:pt x="849631" y="158750"/>
                    <a:pt x="844551" y="161290"/>
                  </a:cubicBezTo>
                  <a:cubicBezTo>
                    <a:pt x="836931" y="163830"/>
                    <a:pt x="829311" y="166370"/>
                    <a:pt x="825501" y="173990"/>
                  </a:cubicBezTo>
                  <a:cubicBezTo>
                    <a:pt x="825501" y="175260"/>
                    <a:pt x="822961" y="175260"/>
                    <a:pt x="822961" y="175260"/>
                  </a:cubicBezTo>
                  <a:cubicBezTo>
                    <a:pt x="819151" y="176530"/>
                    <a:pt x="814071" y="177800"/>
                    <a:pt x="810261" y="179070"/>
                  </a:cubicBezTo>
                  <a:cubicBezTo>
                    <a:pt x="808991" y="180340"/>
                    <a:pt x="807721" y="179070"/>
                    <a:pt x="807721" y="177800"/>
                  </a:cubicBezTo>
                  <a:cubicBezTo>
                    <a:pt x="806451" y="172720"/>
                    <a:pt x="806451" y="166370"/>
                    <a:pt x="798831" y="163830"/>
                  </a:cubicBezTo>
                  <a:lnTo>
                    <a:pt x="797561" y="162560"/>
                  </a:lnTo>
                  <a:cubicBezTo>
                    <a:pt x="797561" y="156210"/>
                    <a:pt x="792481" y="153670"/>
                    <a:pt x="787401" y="151130"/>
                  </a:cubicBezTo>
                  <a:cubicBezTo>
                    <a:pt x="782321" y="148590"/>
                    <a:pt x="778511" y="147320"/>
                    <a:pt x="774701" y="142240"/>
                  </a:cubicBezTo>
                  <a:cubicBezTo>
                    <a:pt x="772161" y="138430"/>
                    <a:pt x="767081" y="135890"/>
                    <a:pt x="763271" y="132080"/>
                  </a:cubicBezTo>
                  <a:cubicBezTo>
                    <a:pt x="759461" y="129540"/>
                    <a:pt x="754381" y="128270"/>
                    <a:pt x="751841" y="123190"/>
                  </a:cubicBezTo>
                  <a:cubicBezTo>
                    <a:pt x="750571" y="120650"/>
                    <a:pt x="748031" y="119380"/>
                    <a:pt x="745491" y="116840"/>
                  </a:cubicBezTo>
                  <a:cubicBezTo>
                    <a:pt x="746761" y="116840"/>
                    <a:pt x="744221" y="116840"/>
                    <a:pt x="742951" y="115570"/>
                  </a:cubicBezTo>
                  <a:cubicBezTo>
                    <a:pt x="741681" y="114300"/>
                    <a:pt x="740411" y="114300"/>
                    <a:pt x="739141" y="113030"/>
                  </a:cubicBezTo>
                  <a:cubicBezTo>
                    <a:pt x="737871" y="110490"/>
                    <a:pt x="736601" y="107950"/>
                    <a:pt x="732791" y="107950"/>
                  </a:cubicBezTo>
                  <a:cubicBezTo>
                    <a:pt x="731521" y="107950"/>
                    <a:pt x="730251" y="106680"/>
                    <a:pt x="728981" y="105410"/>
                  </a:cubicBezTo>
                  <a:cubicBezTo>
                    <a:pt x="727711" y="105410"/>
                    <a:pt x="726441" y="104140"/>
                    <a:pt x="723901" y="104140"/>
                  </a:cubicBezTo>
                  <a:lnTo>
                    <a:pt x="708661" y="96520"/>
                  </a:lnTo>
                  <a:cubicBezTo>
                    <a:pt x="704851" y="93980"/>
                    <a:pt x="701041" y="90170"/>
                    <a:pt x="695961" y="88900"/>
                  </a:cubicBezTo>
                  <a:cubicBezTo>
                    <a:pt x="688341" y="86360"/>
                    <a:pt x="681991" y="82550"/>
                    <a:pt x="676911" y="76200"/>
                  </a:cubicBezTo>
                  <a:cubicBezTo>
                    <a:pt x="671831" y="69850"/>
                    <a:pt x="665481" y="66040"/>
                    <a:pt x="657861" y="62230"/>
                  </a:cubicBezTo>
                  <a:cubicBezTo>
                    <a:pt x="654051" y="59690"/>
                    <a:pt x="650241" y="58420"/>
                    <a:pt x="647701" y="57150"/>
                  </a:cubicBezTo>
                  <a:cubicBezTo>
                    <a:pt x="642621" y="53340"/>
                    <a:pt x="636271" y="50800"/>
                    <a:pt x="629921" y="48260"/>
                  </a:cubicBezTo>
                  <a:cubicBezTo>
                    <a:pt x="632461" y="44450"/>
                    <a:pt x="631191" y="44450"/>
                    <a:pt x="628651" y="43180"/>
                  </a:cubicBezTo>
                  <a:cubicBezTo>
                    <a:pt x="626111" y="41910"/>
                    <a:pt x="623571" y="41910"/>
                    <a:pt x="622301" y="40640"/>
                  </a:cubicBezTo>
                  <a:cubicBezTo>
                    <a:pt x="621031" y="36830"/>
                    <a:pt x="617221" y="36830"/>
                    <a:pt x="614681" y="34290"/>
                  </a:cubicBezTo>
                  <a:cubicBezTo>
                    <a:pt x="610871" y="30480"/>
                    <a:pt x="605791" y="26670"/>
                    <a:pt x="601981" y="22860"/>
                  </a:cubicBezTo>
                  <a:cubicBezTo>
                    <a:pt x="600711" y="21590"/>
                    <a:pt x="599441" y="20320"/>
                    <a:pt x="598171" y="20320"/>
                  </a:cubicBezTo>
                  <a:cubicBezTo>
                    <a:pt x="588011" y="19050"/>
                    <a:pt x="580391" y="12700"/>
                    <a:pt x="571501" y="8890"/>
                  </a:cubicBezTo>
                  <a:cubicBezTo>
                    <a:pt x="570231" y="7620"/>
                    <a:pt x="567691" y="6350"/>
                    <a:pt x="566421" y="6350"/>
                  </a:cubicBezTo>
                  <a:cubicBezTo>
                    <a:pt x="561341" y="6350"/>
                    <a:pt x="556261" y="7620"/>
                    <a:pt x="549911" y="7620"/>
                  </a:cubicBezTo>
                  <a:cubicBezTo>
                    <a:pt x="544831" y="7620"/>
                    <a:pt x="538481" y="6350"/>
                    <a:pt x="533401" y="5080"/>
                  </a:cubicBezTo>
                  <a:cubicBezTo>
                    <a:pt x="528321" y="3810"/>
                    <a:pt x="523241" y="3810"/>
                    <a:pt x="518161" y="1270"/>
                  </a:cubicBezTo>
                  <a:cubicBezTo>
                    <a:pt x="513081" y="0"/>
                    <a:pt x="509271" y="2540"/>
                    <a:pt x="505461" y="1270"/>
                  </a:cubicBezTo>
                  <a:cubicBezTo>
                    <a:pt x="502921" y="2540"/>
                    <a:pt x="496571" y="5080"/>
                    <a:pt x="492761" y="7620"/>
                  </a:cubicBezTo>
                  <a:cubicBezTo>
                    <a:pt x="487681" y="10160"/>
                    <a:pt x="482601" y="13970"/>
                    <a:pt x="477521" y="17780"/>
                  </a:cubicBezTo>
                  <a:cubicBezTo>
                    <a:pt x="471171" y="21590"/>
                    <a:pt x="463551" y="25400"/>
                    <a:pt x="455931" y="29210"/>
                  </a:cubicBezTo>
                  <a:cubicBezTo>
                    <a:pt x="454661" y="30480"/>
                    <a:pt x="452121" y="30480"/>
                    <a:pt x="449581" y="29210"/>
                  </a:cubicBezTo>
                  <a:cubicBezTo>
                    <a:pt x="447041" y="27940"/>
                    <a:pt x="444501" y="29210"/>
                    <a:pt x="441961" y="30480"/>
                  </a:cubicBezTo>
                  <a:cubicBezTo>
                    <a:pt x="438151" y="33020"/>
                    <a:pt x="433071" y="34290"/>
                    <a:pt x="429261" y="36830"/>
                  </a:cubicBezTo>
                  <a:cubicBezTo>
                    <a:pt x="422911" y="41910"/>
                    <a:pt x="416561" y="48260"/>
                    <a:pt x="407671" y="49530"/>
                  </a:cubicBezTo>
                  <a:cubicBezTo>
                    <a:pt x="402591" y="49530"/>
                    <a:pt x="397511" y="53340"/>
                    <a:pt x="392431" y="53340"/>
                  </a:cubicBezTo>
                  <a:cubicBezTo>
                    <a:pt x="388621" y="53340"/>
                    <a:pt x="386081" y="53340"/>
                    <a:pt x="382271" y="54610"/>
                  </a:cubicBezTo>
                  <a:cubicBezTo>
                    <a:pt x="377191" y="55880"/>
                    <a:pt x="372111" y="58420"/>
                    <a:pt x="365761" y="58420"/>
                  </a:cubicBezTo>
                  <a:cubicBezTo>
                    <a:pt x="358141" y="58420"/>
                    <a:pt x="351791" y="62230"/>
                    <a:pt x="344171" y="64770"/>
                  </a:cubicBezTo>
                  <a:cubicBezTo>
                    <a:pt x="336551" y="68580"/>
                    <a:pt x="330201" y="72390"/>
                    <a:pt x="322581" y="76200"/>
                  </a:cubicBezTo>
                  <a:cubicBezTo>
                    <a:pt x="317501" y="78740"/>
                    <a:pt x="312421" y="78740"/>
                    <a:pt x="306071" y="77470"/>
                  </a:cubicBezTo>
                  <a:cubicBezTo>
                    <a:pt x="302261" y="77470"/>
                    <a:pt x="299721" y="76200"/>
                    <a:pt x="297181" y="78740"/>
                  </a:cubicBezTo>
                  <a:lnTo>
                    <a:pt x="285751" y="86360"/>
                  </a:lnTo>
                  <a:cubicBezTo>
                    <a:pt x="280671" y="90170"/>
                    <a:pt x="276861" y="95250"/>
                    <a:pt x="273051" y="99060"/>
                  </a:cubicBezTo>
                  <a:cubicBezTo>
                    <a:pt x="267971" y="105410"/>
                    <a:pt x="265431" y="113030"/>
                    <a:pt x="257811" y="116840"/>
                  </a:cubicBezTo>
                  <a:cubicBezTo>
                    <a:pt x="256541" y="118110"/>
                    <a:pt x="255271" y="120650"/>
                    <a:pt x="254001" y="123190"/>
                  </a:cubicBezTo>
                  <a:cubicBezTo>
                    <a:pt x="252731" y="124460"/>
                    <a:pt x="252731" y="125730"/>
                    <a:pt x="251461" y="127000"/>
                  </a:cubicBezTo>
                  <a:cubicBezTo>
                    <a:pt x="247651" y="130810"/>
                    <a:pt x="243841" y="134620"/>
                    <a:pt x="241301" y="139700"/>
                  </a:cubicBezTo>
                  <a:cubicBezTo>
                    <a:pt x="238761" y="144780"/>
                    <a:pt x="232411" y="146050"/>
                    <a:pt x="229871" y="149860"/>
                  </a:cubicBezTo>
                  <a:cubicBezTo>
                    <a:pt x="226061" y="154940"/>
                    <a:pt x="218441" y="157480"/>
                    <a:pt x="213361" y="160020"/>
                  </a:cubicBezTo>
                  <a:cubicBezTo>
                    <a:pt x="205741" y="163830"/>
                    <a:pt x="199391" y="168910"/>
                    <a:pt x="195581" y="176530"/>
                  </a:cubicBezTo>
                  <a:cubicBezTo>
                    <a:pt x="195581" y="177800"/>
                    <a:pt x="195581" y="177800"/>
                    <a:pt x="194311" y="179070"/>
                  </a:cubicBezTo>
                  <a:cubicBezTo>
                    <a:pt x="185421" y="184150"/>
                    <a:pt x="176531" y="187960"/>
                    <a:pt x="167641" y="193040"/>
                  </a:cubicBezTo>
                  <a:cubicBezTo>
                    <a:pt x="161291" y="196850"/>
                    <a:pt x="153671" y="196850"/>
                    <a:pt x="147321" y="201930"/>
                  </a:cubicBezTo>
                  <a:cubicBezTo>
                    <a:pt x="144781" y="204470"/>
                    <a:pt x="140971" y="205740"/>
                    <a:pt x="137161" y="207010"/>
                  </a:cubicBezTo>
                  <a:cubicBezTo>
                    <a:pt x="129541" y="210820"/>
                    <a:pt x="121921" y="212090"/>
                    <a:pt x="116841" y="218440"/>
                  </a:cubicBezTo>
                  <a:cubicBezTo>
                    <a:pt x="110491" y="226060"/>
                    <a:pt x="101601" y="228600"/>
                    <a:pt x="95251" y="233680"/>
                  </a:cubicBezTo>
                  <a:cubicBezTo>
                    <a:pt x="86361" y="240030"/>
                    <a:pt x="77471" y="246380"/>
                    <a:pt x="68581" y="254000"/>
                  </a:cubicBezTo>
                  <a:cubicBezTo>
                    <a:pt x="63501" y="256540"/>
                    <a:pt x="58421" y="257810"/>
                    <a:pt x="53341" y="255270"/>
                  </a:cubicBezTo>
                  <a:cubicBezTo>
                    <a:pt x="50801" y="254000"/>
                    <a:pt x="48261" y="252730"/>
                    <a:pt x="46991" y="254000"/>
                  </a:cubicBezTo>
                  <a:cubicBezTo>
                    <a:pt x="41911" y="257810"/>
                    <a:pt x="35561" y="259080"/>
                    <a:pt x="29211" y="260350"/>
                  </a:cubicBezTo>
                  <a:cubicBezTo>
                    <a:pt x="27941" y="260350"/>
                    <a:pt x="26671" y="261620"/>
                    <a:pt x="25401" y="261620"/>
                  </a:cubicBezTo>
                  <a:cubicBezTo>
                    <a:pt x="22860" y="407670"/>
                    <a:pt x="16510" y="554990"/>
                    <a:pt x="10160" y="701040"/>
                  </a:cubicBezTo>
                  <a:cubicBezTo>
                    <a:pt x="3810" y="858520"/>
                    <a:pt x="13970" y="995680"/>
                    <a:pt x="12700" y="1153160"/>
                  </a:cubicBezTo>
                  <a:cubicBezTo>
                    <a:pt x="11430" y="1311910"/>
                    <a:pt x="0" y="1487170"/>
                    <a:pt x="13970" y="1644650"/>
                  </a:cubicBezTo>
                  <a:cubicBezTo>
                    <a:pt x="26670" y="1800860"/>
                    <a:pt x="41910" y="1957070"/>
                    <a:pt x="54610" y="2113280"/>
                  </a:cubicBezTo>
                  <a:lnTo>
                    <a:pt x="55880" y="2113280"/>
                  </a:lnTo>
                  <a:cubicBezTo>
                    <a:pt x="60960" y="2112010"/>
                    <a:pt x="66040" y="2112010"/>
                    <a:pt x="72390" y="2112010"/>
                  </a:cubicBezTo>
                  <a:cubicBezTo>
                    <a:pt x="80010" y="2110740"/>
                    <a:pt x="86360" y="2108200"/>
                    <a:pt x="93980" y="2108200"/>
                  </a:cubicBezTo>
                  <a:cubicBezTo>
                    <a:pt x="102870" y="2108200"/>
                    <a:pt x="111760" y="2109470"/>
                    <a:pt x="120650" y="2109470"/>
                  </a:cubicBezTo>
                  <a:cubicBezTo>
                    <a:pt x="129540" y="2109470"/>
                    <a:pt x="138430" y="2110740"/>
                    <a:pt x="146050" y="2112010"/>
                  </a:cubicBezTo>
                  <a:cubicBezTo>
                    <a:pt x="153670" y="2113280"/>
                    <a:pt x="160020" y="2113280"/>
                    <a:pt x="166370" y="2109470"/>
                  </a:cubicBezTo>
                  <a:lnTo>
                    <a:pt x="167640" y="2109470"/>
                  </a:lnTo>
                  <a:cubicBezTo>
                    <a:pt x="175260" y="2108200"/>
                    <a:pt x="182880" y="2106930"/>
                    <a:pt x="191770" y="2105660"/>
                  </a:cubicBezTo>
                  <a:cubicBezTo>
                    <a:pt x="194310" y="2105660"/>
                    <a:pt x="198120" y="2105660"/>
                    <a:pt x="199390" y="2106930"/>
                  </a:cubicBezTo>
                  <a:cubicBezTo>
                    <a:pt x="204470" y="2112010"/>
                    <a:pt x="209550" y="2110740"/>
                    <a:pt x="215900" y="2109470"/>
                  </a:cubicBezTo>
                  <a:cubicBezTo>
                    <a:pt x="222250" y="2108200"/>
                    <a:pt x="226060" y="2109470"/>
                    <a:pt x="231140" y="2112010"/>
                  </a:cubicBezTo>
                  <a:cubicBezTo>
                    <a:pt x="233680" y="2113280"/>
                    <a:pt x="236220" y="2113280"/>
                    <a:pt x="238760" y="2113280"/>
                  </a:cubicBezTo>
                  <a:lnTo>
                    <a:pt x="255270" y="2113280"/>
                  </a:lnTo>
                  <a:cubicBezTo>
                    <a:pt x="259080" y="2113280"/>
                    <a:pt x="262890" y="2115820"/>
                    <a:pt x="266700" y="2115820"/>
                  </a:cubicBezTo>
                  <a:cubicBezTo>
                    <a:pt x="271780" y="2117090"/>
                    <a:pt x="278130" y="2117090"/>
                    <a:pt x="283210" y="2117090"/>
                  </a:cubicBezTo>
                  <a:cubicBezTo>
                    <a:pt x="285750" y="2117090"/>
                    <a:pt x="288290" y="2119630"/>
                    <a:pt x="289560" y="2120900"/>
                  </a:cubicBezTo>
                  <a:cubicBezTo>
                    <a:pt x="300990" y="2124710"/>
                    <a:pt x="311150" y="2122170"/>
                    <a:pt x="322580" y="2122170"/>
                  </a:cubicBezTo>
                  <a:cubicBezTo>
                    <a:pt x="325120" y="2122170"/>
                    <a:pt x="327660" y="2119630"/>
                    <a:pt x="330200" y="2119630"/>
                  </a:cubicBezTo>
                  <a:cubicBezTo>
                    <a:pt x="339090" y="2118360"/>
                    <a:pt x="346710" y="2119630"/>
                    <a:pt x="354330" y="2123440"/>
                  </a:cubicBezTo>
                  <a:cubicBezTo>
                    <a:pt x="358140" y="2124710"/>
                    <a:pt x="363220" y="2124710"/>
                    <a:pt x="368300" y="2124710"/>
                  </a:cubicBezTo>
                  <a:lnTo>
                    <a:pt x="372110" y="2124710"/>
                  </a:lnTo>
                  <a:cubicBezTo>
                    <a:pt x="377190" y="2125981"/>
                    <a:pt x="381000" y="2128521"/>
                    <a:pt x="386080" y="2127250"/>
                  </a:cubicBezTo>
                  <a:cubicBezTo>
                    <a:pt x="392430" y="2125980"/>
                    <a:pt x="398780" y="2125980"/>
                    <a:pt x="406400" y="2124710"/>
                  </a:cubicBezTo>
                  <a:cubicBezTo>
                    <a:pt x="412750" y="2123440"/>
                    <a:pt x="419100" y="2124710"/>
                    <a:pt x="425450" y="2125981"/>
                  </a:cubicBezTo>
                  <a:cubicBezTo>
                    <a:pt x="426720" y="2125981"/>
                    <a:pt x="427990" y="2127251"/>
                    <a:pt x="429260" y="2125981"/>
                  </a:cubicBezTo>
                  <a:cubicBezTo>
                    <a:pt x="435610" y="2124710"/>
                    <a:pt x="440690" y="2122171"/>
                    <a:pt x="447040" y="2123441"/>
                  </a:cubicBezTo>
                  <a:cubicBezTo>
                    <a:pt x="452120" y="2124711"/>
                    <a:pt x="455930" y="2125981"/>
                    <a:pt x="461010" y="2127251"/>
                  </a:cubicBezTo>
                  <a:cubicBezTo>
                    <a:pt x="466090" y="2128521"/>
                    <a:pt x="469900" y="2129791"/>
                    <a:pt x="474980" y="2131061"/>
                  </a:cubicBezTo>
                  <a:cubicBezTo>
                    <a:pt x="481330" y="2132331"/>
                    <a:pt x="487680" y="2132331"/>
                    <a:pt x="492760" y="2133601"/>
                  </a:cubicBezTo>
                  <a:cubicBezTo>
                    <a:pt x="499110" y="2134871"/>
                    <a:pt x="502920" y="2139951"/>
                    <a:pt x="509270" y="2139951"/>
                  </a:cubicBezTo>
                  <a:cubicBezTo>
                    <a:pt x="515620" y="2139951"/>
                    <a:pt x="520700" y="2143761"/>
                    <a:pt x="527050" y="2146301"/>
                  </a:cubicBezTo>
                  <a:cubicBezTo>
                    <a:pt x="529590" y="2147571"/>
                    <a:pt x="532130" y="2147571"/>
                    <a:pt x="535940" y="2148841"/>
                  </a:cubicBezTo>
                  <a:cubicBezTo>
                    <a:pt x="543560" y="2150111"/>
                    <a:pt x="549910" y="2150111"/>
                    <a:pt x="557530" y="2151381"/>
                  </a:cubicBezTo>
                  <a:cubicBezTo>
                    <a:pt x="563880" y="2152651"/>
                    <a:pt x="570230" y="2155191"/>
                    <a:pt x="576580" y="2153921"/>
                  </a:cubicBezTo>
                  <a:cubicBezTo>
                    <a:pt x="586740" y="2152650"/>
                    <a:pt x="594360" y="2155191"/>
                    <a:pt x="603250" y="2157731"/>
                  </a:cubicBezTo>
                  <a:cubicBezTo>
                    <a:pt x="609600" y="2159001"/>
                    <a:pt x="614680" y="2162810"/>
                    <a:pt x="621030" y="2162810"/>
                  </a:cubicBezTo>
                  <a:cubicBezTo>
                    <a:pt x="628650" y="2164081"/>
                    <a:pt x="636270" y="2165350"/>
                    <a:pt x="641350" y="2170431"/>
                  </a:cubicBezTo>
                  <a:cubicBezTo>
                    <a:pt x="642620" y="2169160"/>
                    <a:pt x="643890" y="2169160"/>
                    <a:pt x="643890" y="2169160"/>
                  </a:cubicBezTo>
                  <a:cubicBezTo>
                    <a:pt x="647700" y="2170431"/>
                    <a:pt x="652780" y="2170431"/>
                    <a:pt x="656590" y="2171700"/>
                  </a:cubicBezTo>
                  <a:cubicBezTo>
                    <a:pt x="664210" y="2172971"/>
                    <a:pt x="670560" y="2175510"/>
                    <a:pt x="676910" y="2176780"/>
                  </a:cubicBezTo>
                  <a:cubicBezTo>
                    <a:pt x="680720" y="2178050"/>
                    <a:pt x="684530" y="2178050"/>
                    <a:pt x="687070" y="2180590"/>
                  </a:cubicBezTo>
                  <a:cubicBezTo>
                    <a:pt x="690880" y="2183130"/>
                    <a:pt x="694690" y="2184400"/>
                    <a:pt x="698500" y="2183130"/>
                  </a:cubicBezTo>
                  <a:cubicBezTo>
                    <a:pt x="702310" y="2183130"/>
                    <a:pt x="704850" y="2181860"/>
                    <a:pt x="708660" y="2183130"/>
                  </a:cubicBezTo>
                  <a:cubicBezTo>
                    <a:pt x="716280" y="2184400"/>
                    <a:pt x="722630" y="2188210"/>
                    <a:pt x="730250" y="2189480"/>
                  </a:cubicBezTo>
                  <a:cubicBezTo>
                    <a:pt x="732790" y="2190750"/>
                    <a:pt x="736600" y="2190750"/>
                    <a:pt x="740410" y="2189480"/>
                  </a:cubicBezTo>
                  <a:cubicBezTo>
                    <a:pt x="750570" y="2186940"/>
                    <a:pt x="760730" y="2186940"/>
                    <a:pt x="770890" y="2189480"/>
                  </a:cubicBezTo>
                  <a:cubicBezTo>
                    <a:pt x="777240" y="2190750"/>
                    <a:pt x="784860" y="2194560"/>
                    <a:pt x="791210" y="2192020"/>
                  </a:cubicBezTo>
                  <a:cubicBezTo>
                    <a:pt x="796290" y="2190750"/>
                    <a:pt x="800100" y="2190750"/>
                    <a:pt x="803910" y="2190750"/>
                  </a:cubicBezTo>
                  <a:cubicBezTo>
                    <a:pt x="806450" y="2190750"/>
                    <a:pt x="808990" y="2192020"/>
                    <a:pt x="810260" y="2190750"/>
                  </a:cubicBezTo>
                  <a:cubicBezTo>
                    <a:pt x="816610" y="2184400"/>
                    <a:pt x="824230" y="2186940"/>
                    <a:pt x="831850" y="2186940"/>
                  </a:cubicBezTo>
                  <a:cubicBezTo>
                    <a:pt x="836930" y="2188210"/>
                    <a:pt x="843280" y="2188210"/>
                    <a:pt x="848360" y="2185670"/>
                  </a:cubicBezTo>
                  <a:lnTo>
                    <a:pt x="850900" y="2185670"/>
                  </a:lnTo>
                  <a:cubicBezTo>
                    <a:pt x="858520" y="2185670"/>
                    <a:pt x="866140" y="2186940"/>
                    <a:pt x="873760" y="2186940"/>
                  </a:cubicBezTo>
                  <a:lnTo>
                    <a:pt x="876300" y="2186940"/>
                  </a:lnTo>
                  <a:cubicBezTo>
                    <a:pt x="881380" y="2185670"/>
                    <a:pt x="885190" y="2183130"/>
                    <a:pt x="890270" y="2181860"/>
                  </a:cubicBezTo>
                  <a:cubicBezTo>
                    <a:pt x="897890" y="2179320"/>
                    <a:pt x="905510" y="2178050"/>
                    <a:pt x="913130" y="2176780"/>
                  </a:cubicBezTo>
                  <a:cubicBezTo>
                    <a:pt x="919480" y="2175510"/>
                    <a:pt x="924560" y="2176780"/>
                    <a:pt x="930910" y="2175510"/>
                  </a:cubicBezTo>
                  <a:cubicBezTo>
                    <a:pt x="932180" y="2175510"/>
                    <a:pt x="933450" y="2175510"/>
                    <a:pt x="934720" y="2174240"/>
                  </a:cubicBezTo>
                  <a:cubicBezTo>
                    <a:pt x="938530" y="2171700"/>
                    <a:pt x="944880" y="2174240"/>
                    <a:pt x="946150" y="2169160"/>
                  </a:cubicBezTo>
                  <a:lnTo>
                    <a:pt x="947420" y="2169160"/>
                  </a:lnTo>
                  <a:cubicBezTo>
                    <a:pt x="949960" y="2169160"/>
                    <a:pt x="953770" y="2169160"/>
                    <a:pt x="956310" y="2166620"/>
                  </a:cubicBezTo>
                  <a:cubicBezTo>
                    <a:pt x="961390" y="2162810"/>
                    <a:pt x="965200" y="2164080"/>
                    <a:pt x="970280" y="2165350"/>
                  </a:cubicBezTo>
                  <a:cubicBezTo>
                    <a:pt x="976630" y="2166620"/>
                    <a:pt x="982980" y="2167890"/>
                    <a:pt x="988060" y="2166620"/>
                  </a:cubicBezTo>
                  <a:cubicBezTo>
                    <a:pt x="994410" y="2165350"/>
                    <a:pt x="1002030" y="2162810"/>
                    <a:pt x="1008380" y="2161540"/>
                  </a:cubicBezTo>
                  <a:cubicBezTo>
                    <a:pt x="1009650" y="2161540"/>
                    <a:pt x="1010920" y="2160270"/>
                    <a:pt x="1012190" y="2159000"/>
                  </a:cubicBezTo>
                  <a:cubicBezTo>
                    <a:pt x="1016000" y="2156460"/>
                    <a:pt x="1018540" y="2152650"/>
                    <a:pt x="1022350" y="2150110"/>
                  </a:cubicBezTo>
                  <a:cubicBezTo>
                    <a:pt x="1022350" y="2150110"/>
                    <a:pt x="1023620" y="2148840"/>
                    <a:pt x="1024890" y="2148840"/>
                  </a:cubicBezTo>
                  <a:cubicBezTo>
                    <a:pt x="1031240" y="2151380"/>
                    <a:pt x="1033780" y="2145030"/>
                    <a:pt x="1037590" y="2142490"/>
                  </a:cubicBezTo>
                  <a:cubicBezTo>
                    <a:pt x="1042670" y="2139950"/>
                    <a:pt x="1045210" y="2132330"/>
                    <a:pt x="1052830" y="2133600"/>
                  </a:cubicBezTo>
                  <a:lnTo>
                    <a:pt x="1054100" y="2133600"/>
                  </a:lnTo>
                  <a:cubicBezTo>
                    <a:pt x="1059180" y="2131060"/>
                    <a:pt x="1064260" y="2127250"/>
                    <a:pt x="1068070" y="2124710"/>
                  </a:cubicBezTo>
                  <a:cubicBezTo>
                    <a:pt x="1069340" y="2123440"/>
                    <a:pt x="1070610" y="2122171"/>
                    <a:pt x="1070610" y="2120900"/>
                  </a:cubicBezTo>
                  <a:cubicBezTo>
                    <a:pt x="1071880" y="2119630"/>
                    <a:pt x="1073150" y="2117090"/>
                    <a:pt x="1075690" y="2115821"/>
                  </a:cubicBezTo>
                  <a:cubicBezTo>
                    <a:pt x="1084580" y="2109471"/>
                    <a:pt x="1093470" y="2104391"/>
                    <a:pt x="1102360" y="2098041"/>
                  </a:cubicBezTo>
                  <a:cubicBezTo>
                    <a:pt x="1106170" y="2095501"/>
                    <a:pt x="1112520" y="2092961"/>
                    <a:pt x="1112520" y="2085341"/>
                  </a:cubicBezTo>
                  <a:cubicBezTo>
                    <a:pt x="1112520" y="2077721"/>
                    <a:pt x="1120140" y="2075181"/>
                    <a:pt x="1125220" y="2072641"/>
                  </a:cubicBezTo>
                  <a:cubicBezTo>
                    <a:pt x="1129030" y="2070101"/>
                    <a:pt x="1134110" y="2070101"/>
                    <a:pt x="1139190" y="2068831"/>
                  </a:cubicBezTo>
                  <a:cubicBezTo>
                    <a:pt x="1141730" y="2068831"/>
                    <a:pt x="1143000" y="2067560"/>
                    <a:pt x="1145540" y="2067560"/>
                  </a:cubicBezTo>
                  <a:cubicBezTo>
                    <a:pt x="1148080" y="2067560"/>
                    <a:pt x="1150620" y="2067560"/>
                    <a:pt x="1151890" y="2065021"/>
                  </a:cubicBezTo>
                  <a:cubicBezTo>
                    <a:pt x="1153160" y="2063750"/>
                    <a:pt x="1154430" y="2063750"/>
                    <a:pt x="1155700" y="2062481"/>
                  </a:cubicBezTo>
                  <a:cubicBezTo>
                    <a:pt x="1158240" y="2061210"/>
                    <a:pt x="1160780" y="2059941"/>
                    <a:pt x="1162050" y="2058671"/>
                  </a:cubicBezTo>
                  <a:lnTo>
                    <a:pt x="1169670" y="2058671"/>
                  </a:lnTo>
                  <a:cubicBezTo>
                    <a:pt x="1174750" y="2061210"/>
                    <a:pt x="1178560" y="2063750"/>
                    <a:pt x="1182370" y="2065021"/>
                  </a:cubicBezTo>
                  <a:cubicBezTo>
                    <a:pt x="1182370" y="2065021"/>
                    <a:pt x="1183640" y="2063750"/>
                    <a:pt x="1184910" y="2063750"/>
                  </a:cubicBezTo>
                  <a:cubicBezTo>
                    <a:pt x="1182370" y="2062480"/>
                    <a:pt x="1181100" y="2061210"/>
                    <a:pt x="1178560" y="2059940"/>
                  </a:cubicBezTo>
                  <a:cubicBezTo>
                    <a:pt x="1178560" y="2057400"/>
                    <a:pt x="1178560" y="2056130"/>
                    <a:pt x="1179830" y="2053590"/>
                  </a:cubicBezTo>
                  <a:cubicBezTo>
                    <a:pt x="1182370" y="2054860"/>
                    <a:pt x="1186180" y="2056130"/>
                    <a:pt x="1184910" y="2051050"/>
                  </a:cubicBezTo>
                  <a:lnTo>
                    <a:pt x="1186180" y="2049780"/>
                  </a:lnTo>
                  <a:cubicBezTo>
                    <a:pt x="1188720" y="2047240"/>
                    <a:pt x="1191260" y="2044700"/>
                    <a:pt x="1195070" y="2045970"/>
                  </a:cubicBezTo>
                  <a:cubicBezTo>
                    <a:pt x="1195070" y="2045970"/>
                    <a:pt x="1196340" y="2044700"/>
                    <a:pt x="1197610" y="2044700"/>
                  </a:cubicBezTo>
                  <a:lnTo>
                    <a:pt x="1205230" y="2048510"/>
                  </a:lnTo>
                  <a:cubicBezTo>
                    <a:pt x="1205230" y="2047240"/>
                    <a:pt x="1205230" y="2045970"/>
                    <a:pt x="1203960" y="2045970"/>
                  </a:cubicBezTo>
                  <a:lnTo>
                    <a:pt x="1205230" y="2045970"/>
                  </a:lnTo>
                  <a:cubicBezTo>
                    <a:pt x="1206500" y="2047240"/>
                    <a:pt x="1207770" y="2047240"/>
                    <a:pt x="1210310" y="2048510"/>
                  </a:cubicBezTo>
                  <a:cubicBezTo>
                    <a:pt x="1210310" y="2045970"/>
                    <a:pt x="1216660" y="2042160"/>
                    <a:pt x="1217930" y="2043430"/>
                  </a:cubicBezTo>
                  <a:lnTo>
                    <a:pt x="1219200" y="2043430"/>
                  </a:lnTo>
                  <a:cubicBezTo>
                    <a:pt x="1220470" y="2047240"/>
                    <a:pt x="1223010" y="2049780"/>
                    <a:pt x="1224280" y="2053590"/>
                  </a:cubicBezTo>
                  <a:cubicBezTo>
                    <a:pt x="1226820" y="2052320"/>
                    <a:pt x="1229360" y="2049780"/>
                    <a:pt x="1231900" y="2048510"/>
                  </a:cubicBezTo>
                  <a:cubicBezTo>
                    <a:pt x="1233170" y="2051050"/>
                    <a:pt x="1233170" y="2053590"/>
                    <a:pt x="1234440" y="2057400"/>
                  </a:cubicBezTo>
                  <a:cubicBezTo>
                    <a:pt x="1236980" y="2054860"/>
                    <a:pt x="1238250" y="2053590"/>
                    <a:pt x="1238250" y="2052321"/>
                  </a:cubicBezTo>
                  <a:cubicBezTo>
                    <a:pt x="1242060" y="2053591"/>
                    <a:pt x="1245870" y="2053591"/>
                    <a:pt x="1248410" y="2054860"/>
                  </a:cubicBezTo>
                  <a:cubicBezTo>
                    <a:pt x="1252220" y="2057400"/>
                    <a:pt x="1256030" y="2057400"/>
                    <a:pt x="1259840" y="2056131"/>
                  </a:cubicBezTo>
                  <a:cubicBezTo>
                    <a:pt x="1262380" y="2054860"/>
                    <a:pt x="1263650" y="2053591"/>
                    <a:pt x="1266190" y="2052321"/>
                  </a:cubicBezTo>
                  <a:cubicBezTo>
                    <a:pt x="1267460" y="2054860"/>
                    <a:pt x="1268730" y="2056131"/>
                    <a:pt x="1271270" y="2057400"/>
                  </a:cubicBezTo>
                  <a:cubicBezTo>
                    <a:pt x="1270000" y="2057400"/>
                    <a:pt x="1268730" y="2058671"/>
                    <a:pt x="1267460" y="2058671"/>
                  </a:cubicBezTo>
                  <a:cubicBezTo>
                    <a:pt x="1264920" y="2059941"/>
                    <a:pt x="1263650" y="2061210"/>
                    <a:pt x="1262380" y="2063750"/>
                  </a:cubicBezTo>
                  <a:cubicBezTo>
                    <a:pt x="1261110" y="2066290"/>
                    <a:pt x="1261110" y="2068830"/>
                    <a:pt x="1258570" y="2070100"/>
                  </a:cubicBezTo>
                  <a:cubicBezTo>
                    <a:pt x="1256030" y="2071371"/>
                    <a:pt x="1256030" y="2068830"/>
                    <a:pt x="1253490" y="2068830"/>
                  </a:cubicBezTo>
                  <a:cubicBezTo>
                    <a:pt x="1256030" y="2067560"/>
                    <a:pt x="1257300" y="2067560"/>
                    <a:pt x="1258570" y="2067560"/>
                  </a:cubicBezTo>
                  <a:lnTo>
                    <a:pt x="1258570" y="2065020"/>
                  </a:lnTo>
                  <a:cubicBezTo>
                    <a:pt x="1250950" y="2067560"/>
                    <a:pt x="1243330" y="2063750"/>
                    <a:pt x="1234440" y="2065020"/>
                  </a:cubicBezTo>
                  <a:cubicBezTo>
                    <a:pt x="1239520" y="2067560"/>
                    <a:pt x="1244600" y="2068830"/>
                    <a:pt x="1249680" y="2070100"/>
                  </a:cubicBezTo>
                  <a:lnTo>
                    <a:pt x="1247140" y="2072640"/>
                  </a:lnTo>
                  <a:cubicBezTo>
                    <a:pt x="1249680" y="2073910"/>
                    <a:pt x="1252220" y="2073910"/>
                    <a:pt x="1254760" y="2073910"/>
                  </a:cubicBezTo>
                  <a:lnTo>
                    <a:pt x="1254760" y="2075180"/>
                  </a:lnTo>
                  <a:cubicBezTo>
                    <a:pt x="1252220" y="2075180"/>
                    <a:pt x="1250950" y="2076450"/>
                    <a:pt x="1248410" y="2076450"/>
                  </a:cubicBezTo>
                  <a:lnTo>
                    <a:pt x="1248410" y="2077721"/>
                  </a:lnTo>
                  <a:lnTo>
                    <a:pt x="1259840" y="2077721"/>
                  </a:lnTo>
                  <a:cubicBezTo>
                    <a:pt x="1262380" y="2071371"/>
                    <a:pt x="1270000" y="2073910"/>
                    <a:pt x="1273810" y="2070100"/>
                  </a:cubicBezTo>
                  <a:lnTo>
                    <a:pt x="1276350" y="2070100"/>
                  </a:lnTo>
                  <a:lnTo>
                    <a:pt x="1272540" y="2073910"/>
                  </a:lnTo>
                  <a:cubicBezTo>
                    <a:pt x="1273810" y="2075181"/>
                    <a:pt x="1275080" y="2075181"/>
                    <a:pt x="1276350" y="2076450"/>
                  </a:cubicBezTo>
                  <a:cubicBezTo>
                    <a:pt x="1277620" y="2077720"/>
                    <a:pt x="1278890" y="2077721"/>
                    <a:pt x="1280160" y="2078990"/>
                  </a:cubicBezTo>
                  <a:cubicBezTo>
                    <a:pt x="1282700" y="2077720"/>
                    <a:pt x="1283970" y="2077720"/>
                    <a:pt x="1286510" y="2076450"/>
                  </a:cubicBezTo>
                  <a:cubicBezTo>
                    <a:pt x="1285240" y="2078990"/>
                    <a:pt x="1285240" y="2080260"/>
                    <a:pt x="1285240" y="2081530"/>
                  </a:cubicBezTo>
                  <a:lnTo>
                    <a:pt x="1291590" y="2081530"/>
                  </a:lnTo>
                  <a:lnTo>
                    <a:pt x="1291590" y="2077720"/>
                  </a:lnTo>
                  <a:cubicBezTo>
                    <a:pt x="1291590" y="2073910"/>
                    <a:pt x="1294130" y="2073910"/>
                    <a:pt x="1296670" y="2075180"/>
                  </a:cubicBezTo>
                  <a:cubicBezTo>
                    <a:pt x="1300480" y="2077720"/>
                    <a:pt x="1303020" y="2076450"/>
                    <a:pt x="1306830" y="2075180"/>
                  </a:cubicBezTo>
                  <a:cubicBezTo>
                    <a:pt x="1310640" y="2075180"/>
                    <a:pt x="1313180" y="2072640"/>
                    <a:pt x="1314450" y="2068830"/>
                  </a:cubicBezTo>
                  <a:lnTo>
                    <a:pt x="1309370" y="2068830"/>
                  </a:lnTo>
                  <a:cubicBezTo>
                    <a:pt x="1309370" y="2067560"/>
                    <a:pt x="1310640" y="2066290"/>
                    <a:pt x="1310640" y="2065020"/>
                  </a:cubicBezTo>
                  <a:lnTo>
                    <a:pt x="1310640" y="2059940"/>
                  </a:lnTo>
                  <a:lnTo>
                    <a:pt x="1311910" y="2059940"/>
                  </a:lnTo>
                  <a:cubicBezTo>
                    <a:pt x="1311910" y="2062480"/>
                    <a:pt x="1313180" y="2063750"/>
                    <a:pt x="1313180" y="2066290"/>
                  </a:cubicBezTo>
                  <a:cubicBezTo>
                    <a:pt x="1315720" y="2065020"/>
                    <a:pt x="1319530" y="2065020"/>
                    <a:pt x="1323340" y="2063750"/>
                  </a:cubicBezTo>
                  <a:lnTo>
                    <a:pt x="1323340" y="2067560"/>
                  </a:lnTo>
                  <a:cubicBezTo>
                    <a:pt x="1327150" y="2068831"/>
                    <a:pt x="1330960" y="2071371"/>
                    <a:pt x="1333500" y="2076450"/>
                  </a:cubicBezTo>
                  <a:cubicBezTo>
                    <a:pt x="1333500" y="2076450"/>
                    <a:pt x="1334770" y="2077721"/>
                    <a:pt x="1334770" y="2076450"/>
                  </a:cubicBezTo>
                  <a:lnTo>
                    <a:pt x="1346200" y="2072640"/>
                  </a:lnTo>
                  <a:cubicBezTo>
                    <a:pt x="1351280" y="2071370"/>
                    <a:pt x="1355090" y="2070100"/>
                    <a:pt x="1360170" y="2068830"/>
                  </a:cubicBezTo>
                  <a:cubicBezTo>
                    <a:pt x="1362710" y="2068830"/>
                    <a:pt x="1363980" y="2071370"/>
                    <a:pt x="1367790" y="2073910"/>
                  </a:cubicBezTo>
                  <a:cubicBezTo>
                    <a:pt x="1371600" y="2073910"/>
                    <a:pt x="1384300" y="2076450"/>
                    <a:pt x="1389380" y="2080260"/>
                  </a:cubicBezTo>
                  <a:cubicBezTo>
                    <a:pt x="1390650" y="2081530"/>
                    <a:pt x="1393190" y="2080260"/>
                    <a:pt x="1394460" y="2080260"/>
                  </a:cubicBezTo>
                  <a:cubicBezTo>
                    <a:pt x="1398270" y="2078990"/>
                    <a:pt x="1402080" y="2078990"/>
                    <a:pt x="1405890" y="2077720"/>
                  </a:cubicBezTo>
                  <a:lnTo>
                    <a:pt x="1407160" y="2078990"/>
                  </a:lnTo>
                  <a:cubicBezTo>
                    <a:pt x="1408430" y="2081530"/>
                    <a:pt x="1408430" y="2084070"/>
                    <a:pt x="1408430" y="2086610"/>
                  </a:cubicBezTo>
                  <a:cubicBezTo>
                    <a:pt x="1412240" y="2090421"/>
                    <a:pt x="1416050" y="2094231"/>
                    <a:pt x="1421130" y="2087881"/>
                  </a:cubicBezTo>
                  <a:cubicBezTo>
                    <a:pt x="1421130" y="2089151"/>
                    <a:pt x="1419860" y="2090421"/>
                    <a:pt x="1419860" y="2091691"/>
                  </a:cubicBezTo>
                  <a:cubicBezTo>
                    <a:pt x="1421130" y="2091691"/>
                    <a:pt x="1421130" y="2092961"/>
                    <a:pt x="1422400" y="2092961"/>
                  </a:cubicBezTo>
                  <a:cubicBezTo>
                    <a:pt x="1424940" y="2094231"/>
                    <a:pt x="1432560" y="2095501"/>
                    <a:pt x="1433830" y="2092961"/>
                  </a:cubicBezTo>
                  <a:cubicBezTo>
                    <a:pt x="1435100" y="2089151"/>
                    <a:pt x="1437640" y="2090421"/>
                    <a:pt x="1438910" y="2090421"/>
                  </a:cubicBezTo>
                  <a:cubicBezTo>
                    <a:pt x="1440180" y="2091691"/>
                    <a:pt x="1440180" y="2094231"/>
                    <a:pt x="1441450" y="2096771"/>
                  </a:cubicBezTo>
                  <a:lnTo>
                    <a:pt x="1441450" y="2087881"/>
                  </a:lnTo>
                  <a:cubicBezTo>
                    <a:pt x="1443990" y="2090421"/>
                    <a:pt x="1445260" y="2091691"/>
                    <a:pt x="1446530" y="2094231"/>
                  </a:cubicBezTo>
                  <a:cubicBezTo>
                    <a:pt x="1447800" y="2095501"/>
                    <a:pt x="1447800" y="2096771"/>
                    <a:pt x="1447800" y="2098041"/>
                  </a:cubicBezTo>
                  <a:cubicBezTo>
                    <a:pt x="1446530" y="2098041"/>
                    <a:pt x="1445260" y="2098041"/>
                    <a:pt x="1443990" y="2099311"/>
                  </a:cubicBezTo>
                  <a:lnTo>
                    <a:pt x="1440180" y="2099311"/>
                  </a:lnTo>
                  <a:cubicBezTo>
                    <a:pt x="1443990" y="2101851"/>
                    <a:pt x="1442720" y="2108201"/>
                    <a:pt x="1447800" y="2105661"/>
                  </a:cubicBezTo>
                  <a:cubicBezTo>
                    <a:pt x="1449070" y="2104391"/>
                    <a:pt x="1450340" y="2101851"/>
                    <a:pt x="1451610" y="2100581"/>
                  </a:cubicBezTo>
                  <a:cubicBezTo>
                    <a:pt x="1451610" y="2101851"/>
                    <a:pt x="1452880" y="2104391"/>
                    <a:pt x="1452880" y="2105661"/>
                  </a:cubicBezTo>
                  <a:cubicBezTo>
                    <a:pt x="1454150" y="2105661"/>
                    <a:pt x="1455420" y="2105661"/>
                    <a:pt x="1456690" y="2106931"/>
                  </a:cubicBezTo>
                  <a:cubicBezTo>
                    <a:pt x="1459230" y="2110741"/>
                    <a:pt x="1463040" y="2109471"/>
                    <a:pt x="1466850" y="2110741"/>
                  </a:cubicBezTo>
                  <a:cubicBezTo>
                    <a:pt x="1469390" y="2110741"/>
                    <a:pt x="1470660" y="2113281"/>
                    <a:pt x="1471930" y="2114551"/>
                  </a:cubicBezTo>
                  <a:cubicBezTo>
                    <a:pt x="1473200" y="2117091"/>
                    <a:pt x="1474470" y="2119631"/>
                    <a:pt x="1478280" y="2119631"/>
                  </a:cubicBezTo>
                  <a:cubicBezTo>
                    <a:pt x="1480820" y="2119631"/>
                    <a:pt x="1483360" y="2122171"/>
                    <a:pt x="1485900" y="2124711"/>
                  </a:cubicBezTo>
                  <a:cubicBezTo>
                    <a:pt x="1489710" y="2127251"/>
                    <a:pt x="1493520" y="2132331"/>
                    <a:pt x="1497330" y="2134871"/>
                  </a:cubicBezTo>
                  <a:cubicBezTo>
                    <a:pt x="1503680" y="2138681"/>
                    <a:pt x="1510030" y="2143761"/>
                    <a:pt x="1517650" y="2142491"/>
                  </a:cubicBezTo>
                  <a:cubicBezTo>
                    <a:pt x="1521460" y="2142491"/>
                    <a:pt x="1525270" y="2145031"/>
                    <a:pt x="1529080" y="2145031"/>
                  </a:cubicBezTo>
                  <a:cubicBezTo>
                    <a:pt x="1532890" y="2145031"/>
                    <a:pt x="1537970" y="2145031"/>
                    <a:pt x="1543050" y="2143761"/>
                  </a:cubicBezTo>
                  <a:cubicBezTo>
                    <a:pt x="1543050" y="2147571"/>
                    <a:pt x="1543050" y="2148841"/>
                    <a:pt x="1546860" y="2148841"/>
                  </a:cubicBezTo>
                  <a:cubicBezTo>
                    <a:pt x="1549400" y="2148841"/>
                    <a:pt x="1551940" y="2148841"/>
                    <a:pt x="1554480" y="2150111"/>
                  </a:cubicBezTo>
                  <a:cubicBezTo>
                    <a:pt x="1562100" y="2150111"/>
                    <a:pt x="1568450" y="2153921"/>
                    <a:pt x="1576070" y="2152651"/>
                  </a:cubicBezTo>
                  <a:cubicBezTo>
                    <a:pt x="1578610" y="2152651"/>
                    <a:pt x="1581150" y="2153921"/>
                    <a:pt x="1583690" y="2155191"/>
                  </a:cubicBezTo>
                  <a:cubicBezTo>
                    <a:pt x="1591310" y="2157731"/>
                    <a:pt x="1596390" y="2164081"/>
                    <a:pt x="1605280" y="2162811"/>
                  </a:cubicBezTo>
                  <a:cubicBezTo>
                    <a:pt x="1606550" y="2162811"/>
                    <a:pt x="1609090" y="2162811"/>
                    <a:pt x="1610360" y="2164081"/>
                  </a:cubicBezTo>
                  <a:cubicBezTo>
                    <a:pt x="1612900" y="2166621"/>
                    <a:pt x="1614170" y="2165351"/>
                    <a:pt x="1615440" y="2164081"/>
                  </a:cubicBezTo>
                  <a:cubicBezTo>
                    <a:pt x="1617980" y="2162811"/>
                    <a:pt x="1620520" y="2161541"/>
                    <a:pt x="1621790" y="2162811"/>
                  </a:cubicBezTo>
                  <a:cubicBezTo>
                    <a:pt x="1626870" y="2164081"/>
                    <a:pt x="1633220" y="2165351"/>
                    <a:pt x="1638300" y="2166621"/>
                  </a:cubicBezTo>
                  <a:lnTo>
                    <a:pt x="1643380" y="2166621"/>
                  </a:lnTo>
                  <a:cubicBezTo>
                    <a:pt x="1647190" y="2165351"/>
                    <a:pt x="1652270" y="2164081"/>
                    <a:pt x="1656080" y="2164081"/>
                  </a:cubicBezTo>
                  <a:cubicBezTo>
                    <a:pt x="1662430" y="2162811"/>
                    <a:pt x="1668780" y="2162811"/>
                    <a:pt x="1675130" y="2162811"/>
                  </a:cubicBezTo>
                  <a:lnTo>
                    <a:pt x="1677670" y="2162811"/>
                  </a:lnTo>
                  <a:cubicBezTo>
                    <a:pt x="1686560" y="2160271"/>
                    <a:pt x="1696720" y="2157731"/>
                    <a:pt x="1705610" y="2155191"/>
                  </a:cubicBezTo>
                  <a:cubicBezTo>
                    <a:pt x="1711960" y="2153921"/>
                    <a:pt x="1718310" y="2152651"/>
                    <a:pt x="1725930" y="2151381"/>
                  </a:cubicBezTo>
                  <a:cubicBezTo>
                    <a:pt x="1733550" y="2150111"/>
                    <a:pt x="1739900" y="2147571"/>
                    <a:pt x="1747520" y="2146301"/>
                  </a:cubicBezTo>
                  <a:cubicBezTo>
                    <a:pt x="1750060" y="2146301"/>
                    <a:pt x="1752600" y="2146301"/>
                    <a:pt x="1756410" y="2145031"/>
                  </a:cubicBezTo>
                  <a:cubicBezTo>
                    <a:pt x="1766570" y="2143761"/>
                    <a:pt x="1776730" y="2139951"/>
                    <a:pt x="1786889" y="2145031"/>
                  </a:cubicBezTo>
                  <a:lnTo>
                    <a:pt x="1802129" y="2148841"/>
                  </a:lnTo>
                  <a:cubicBezTo>
                    <a:pt x="1808479" y="2150111"/>
                    <a:pt x="1813559" y="2153921"/>
                    <a:pt x="1819909" y="2153921"/>
                  </a:cubicBezTo>
                  <a:cubicBezTo>
                    <a:pt x="1821179" y="2153921"/>
                    <a:pt x="1823719" y="2155191"/>
                    <a:pt x="1824989" y="2155191"/>
                  </a:cubicBezTo>
                  <a:cubicBezTo>
                    <a:pt x="1832609" y="2157731"/>
                    <a:pt x="1838959" y="2164081"/>
                    <a:pt x="1847849" y="2161541"/>
                  </a:cubicBezTo>
                  <a:cubicBezTo>
                    <a:pt x="1851659" y="2160271"/>
                    <a:pt x="1858009" y="2162811"/>
                    <a:pt x="1861819" y="2164081"/>
                  </a:cubicBezTo>
                  <a:cubicBezTo>
                    <a:pt x="1865629" y="2165351"/>
                    <a:pt x="1869439" y="2165351"/>
                    <a:pt x="1873249" y="2166621"/>
                  </a:cubicBezTo>
                  <a:lnTo>
                    <a:pt x="1873249" y="2169161"/>
                  </a:lnTo>
                  <a:cubicBezTo>
                    <a:pt x="1880869" y="2169161"/>
                    <a:pt x="1888489" y="2170431"/>
                    <a:pt x="1896109" y="2166621"/>
                  </a:cubicBezTo>
                  <a:cubicBezTo>
                    <a:pt x="1898649" y="2165351"/>
                    <a:pt x="1899919" y="2164081"/>
                    <a:pt x="1902459" y="2164081"/>
                  </a:cubicBezTo>
                  <a:cubicBezTo>
                    <a:pt x="1907539" y="2162811"/>
                    <a:pt x="1913889" y="2162811"/>
                    <a:pt x="1918969" y="2165351"/>
                  </a:cubicBezTo>
                  <a:cubicBezTo>
                    <a:pt x="1922779" y="2166621"/>
                    <a:pt x="1929129" y="2165351"/>
                    <a:pt x="1932939" y="2162811"/>
                  </a:cubicBezTo>
                  <a:cubicBezTo>
                    <a:pt x="1938019" y="2160271"/>
                    <a:pt x="1944369" y="2161541"/>
                    <a:pt x="1949450" y="2161541"/>
                  </a:cubicBezTo>
                  <a:cubicBezTo>
                    <a:pt x="1954530" y="2161541"/>
                    <a:pt x="1958339" y="2162811"/>
                    <a:pt x="1963420" y="2161541"/>
                  </a:cubicBezTo>
                  <a:cubicBezTo>
                    <a:pt x="1974850" y="2160271"/>
                    <a:pt x="1985010" y="2156461"/>
                    <a:pt x="1997710" y="2157731"/>
                  </a:cubicBezTo>
                  <a:cubicBezTo>
                    <a:pt x="2002789" y="2157731"/>
                    <a:pt x="2007870" y="2159001"/>
                    <a:pt x="2012950" y="2157731"/>
                  </a:cubicBezTo>
                  <a:cubicBezTo>
                    <a:pt x="2023110" y="2156461"/>
                    <a:pt x="2030729" y="2160271"/>
                    <a:pt x="2038350" y="2165351"/>
                  </a:cubicBezTo>
                  <a:cubicBezTo>
                    <a:pt x="2044700" y="2170431"/>
                    <a:pt x="2052320" y="2174241"/>
                    <a:pt x="2059939" y="2178051"/>
                  </a:cubicBezTo>
                  <a:cubicBezTo>
                    <a:pt x="2065019" y="2180591"/>
                    <a:pt x="2072639" y="2175511"/>
                    <a:pt x="2072639" y="2169161"/>
                  </a:cubicBezTo>
                  <a:lnTo>
                    <a:pt x="2072639" y="2157731"/>
                  </a:lnTo>
                  <a:cubicBezTo>
                    <a:pt x="2072639" y="2124711"/>
                    <a:pt x="2072639" y="2092961"/>
                    <a:pt x="2073910" y="2059941"/>
                  </a:cubicBezTo>
                  <a:cubicBezTo>
                    <a:pt x="2073910" y="2037081"/>
                    <a:pt x="2075180" y="2014221"/>
                    <a:pt x="2075180" y="1990091"/>
                  </a:cubicBezTo>
                  <a:cubicBezTo>
                    <a:pt x="2075180" y="1964691"/>
                    <a:pt x="2073910" y="447041"/>
                    <a:pt x="2073910" y="421641"/>
                  </a:cubicBezTo>
                  <a:cubicBezTo>
                    <a:pt x="2081530" y="410211"/>
                    <a:pt x="2078989" y="401321"/>
                    <a:pt x="2085339" y="394971"/>
                  </a:cubicBezTo>
                  <a:close/>
                  <a:moveTo>
                    <a:pt x="1263650" y="2052320"/>
                  </a:moveTo>
                  <a:cubicBezTo>
                    <a:pt x="1266190" y="2045970"/>
                    <a:pt x="1271270" y="2047240"/>
                    <a:pt x="1275080" y="2048510"/>
                  </a:cubicBezTo>
                  <a:cubicBezTo>
                    <a:pt x="1272540" y="2053590"/>
                    <a:pt x="1267460" y="2051050"/>
                    <a:pt x="1263650" y="2052320"/>
                  </a:cubicBezTo>
                  <a:close/>
                  <a:moveTo>
                    <a:pt x="1275080" y="2058670"/>
                  </a:moveTo>
                  <a:cubicBezTo>
                    <a:pt x="1276350" y="2056130"/>
                    <a:pt x="1276350" y="2052320"/>
                    <a:pt x="1280160" y="2052320"/>
                  </a:cubicBezTo>
                  <a:cubicBezTo>
                    <a:pt x="1281430" y="2052320"/>
                    <a:pt x="1283970" y="2053590"/>
                    <a:pt x="1285240" y="2053590"/>
                  </a:cubicBezTo>
                  <a:cubicBezTo>
                    <a:pt x="1283970" y="2056130"/>
                    <a:pt x="1282700" y="2057400"/>
                    <a:pt x="1281430" y="2059940"/>
                  </a:cubicBezTo>
                  <a:cubicBezTo>
                    <a:pt x="1280160" y="2059940"/>
                    <a:pt x="1277620" y="2059940"/>
                    <a:pt x="1275080" y="2058670"/>
                  </a:cubicBezTo>
                  <a:close/>
                  <a:moveTo>
                    <a:pt x="1280160" y="2071370"/>
                  </a:moveTo>
                  <a:cubicBezTo>
                    <a:pt x="1282700" y="2070100"/>
                    <a:pt x="1283970" y="2067560"/>
                    <a:pt x="1286510" y="2066290"/>
                  </a:cubicBezTo>
                  <a:cubicBezTo>
                    <a:pt x="1287780" y="2066290"/>
                    <a:pt x="1289050" y="2067560"/>
                    <a:pt x="1290320" y="2067560"/>
                  </a:cubicBezTo>
                  <a:cubicBezTo>
                    <a:pt x="1290320" y="2072640"/>
                    <a:pt x="1285240" y="2073910"/>
                    <a:pt x="1280160" y="2071370"/>
                  </a:cubicBezTo>
                  <a:close/>
                  <a:moveTo>
                    <a:pt x="1285240" y="2030730"/>
                  </a:moveTo>
                  <a:cubicBezTo>
                    <a:pt x="1286510" y="2032000"/>
                    <a:pt x="1286510" y="2033270"/>
                    <a:pt x="1289050" y="2034540"/>
                  </a:cubicBezTo>
                  <a:lnTo>
                    <a:pt x="1277620" y="2034540"/>
                  </a:lnTo>
                  <a:cubicBezTo>
                    <a:pt x="1277620" y="2033270"/>
                    <a:pt x="1277620" y="2032000"/>
                    <a:pt x="1278890" y="2030730"/>
                  </a:cubicBezTo>
                  <a:cubicBezTo>
                    <a:pt x="1283970" y="2030730"/>
                    <a:pt x="1285240" y="2030730"/>
                    <a:pt x="1285240" y="2025650"/>
                  </a:cubicBezTo>
                  <a:cubicBezTo>
                    <a:pt x="1289050" y="2026920"/>
                    <a:pt x="1294130" y="2023110"/>
                    <a:pt x="1295400" y="2029460"/>
                  </a:cubicBezTo>
                  <a:cubicBezTo>
                    <a:pt x="1291590" y="2030730"/>
                    <a:pt x="1289050" y="2030730"/>
                    <a:pt x="1285240" y="2030730"/>
                  </a:cubicBezTo>
                  <a:close/>
                </a:path>
              </a:pathLst>
            </a:custGeom>
            <a:blipFill>
              <a:blip r:embed="rId7"/>
              <a:stretch>
                <a:fillRect l="-37316" r="-50248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85737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340974">
            <a:off x="5589047" y="2548689"/>
            <a:ext cx="9758372" cy="25138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272561"/>
            <a:ext cx="1386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endParaRPr lang="en-US" sz="5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3510414">
            <a:off x="-1588010" y="8193171"/>
            <a:ext cx="3938021" cy="377334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411346" y="2976131"/>
            <a:ext cx="82281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1" name="Group 4"/>
          <p:cNvGrpSpPr>
            <a:grpSpLocks noChangeAspect="1"/>
          </p:cNvGrpSpPr>
          <p:nvPr/>
        </p:nvGrpSpPr>
        <p:grpSpPr>
          <a:xfrm>
            <a:off x="875880" y="1409700"/>
            <a:ext cx="5121679" cy="5246370"/>
            <a:chOff x="0" y="0"/>
            <a:chExt cx="2086610" cy="2137410"/>
          </a:xfrm>
        </p:grpSpPr>
        <p:sp>
          <p:nvSpPr>
            <p:cNvPr id="12" name="Freeform 5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7"/>
              <a:stretch>
                <a:fillRect l="-27931" r="-54001"/>
              </a:stretch>
            </a:blipFill>
          </p:spPr>
        </p:sp>
      </p:grpSp>
      <p:sp>
        <p:nvSpPr>
          <p:cNvPr id="3" name="Rectangle 2"/>
          <p:cNvSpPr/>
          <p:nvPr/>
        </p:nvSpPr>
        <p:spPr>
          <a:xfrm>
            <a:off x="6411346" y="5203985"/>
            <a:ext cx="9819253" cy="4598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liếng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liếng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943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4900"/>
            <a:ext cx="8382000" cy="8382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86600" y="1257300"/>
            <a:ext cx="10972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liếng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ma”?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86600" y="3710850"/>
            <a:ext cx="10972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liếng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ma”.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02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914400" y="2857500"/>
            <a:ext cx="16154400" cy="6663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786126" flipV="1">
            <a:off x="11784987" y="-1221042"/>
            <a:ext cx="8338121" cy="4260022"/>
          </a:xfrm>
          <a:prstGeom prst="rect">
            <a:avLst/>
          </a:prstGeom>
        </p:spPr>
      </p:pic>
      <p:grpSp>
        <p:nvGrpSpPr>
          <p:cNvPr id="7" name="Group 2"/>
          <p:cNvGrpSpPr>
            <a:grpSpLocks noChangeAspect="1"/>
          </p:cNvGrpSpPr>
          <p:nvPr/>
        </p:nvGrpSpPr>
        <p:grpSpPr>
          <a:xfrm>
            <a:off x="1" y="-113739"/>
            <a:ext cx="5257800" cy="4453666"/>
            <a:chOff x="0" y="0"/>
            <a:chExt cx="2374900" cy="2011680"/>
          </a:xfrm>
        </p:grpSpPr>
        <p:sp>
          <p:nvSpPr>
            <p:cNvPr id="8" name="Freeform 3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18"/>
              <a:stretch>
                <a:fillRect l="-25187" r="-25187"/>
              </a:stretch>
            </a:blipFill>
          </p:spPr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16368" y="3970208"/>
            <a:ext cx="15046232" cy="44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3177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6885772" y="4514890"/>
            <a:ext cx="10411628" cy="338729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60" y="1104901"/>
            <a:ext cx="6934200" cy="4953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80440" y="2552700"/>
            <a:ext cx="50061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30720" y="4769050"/>
            <a:ext cx="100177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6956892" y="859055"/>
            <a:ext cx="9906000" cy="338729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67600" y="1409700"/>
            <a:ext cx="9144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nhủ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dirty="0"/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6796561" y="7508269"/>
            <a:ext cx="4337594" cy="4337594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447625">
            <a:off x="-86552" y="3657775"/>
            <a:ext cx="1337344" cy="2468252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3677179">
            <a:off x="-2113723" y="6686076"/>
            <a:ext cx="3856035" cy="5264212"/>
          </a:xfrm>
          <a:prstGeom prst="rect">
            <a:avLst/>
          </a:prstGeom>
        </p:spPr>
      </p:pic>
      <p:pic>
        <p:nvPicPr>
          <p:cNvPr id="14" name="Picture 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790644" y="-1519954"/>
            <a:ext cx="3542168" cy="393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1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733800" y="3581401"/>
            <a:ext cx="14756373" cy="6105449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1104901"/>
            <a:ext cx="6934200" cy="4953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0280" y="2552700"/>
            <a:ext cx="50061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29400" y="4702276"/>
            <a:ext cx="100177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chê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96285" flipH="1">
            <a:off x="16321197" y="-1267978"/>
            <a:ext cx="2779467" cy="3794494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5805754">
            <a:off x="-621920" y="8189804"/>
            <a:ext cx="2361591" cy="299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4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5847">
            <a:off x="5497685" y="796225"/>
            <a:ext cx="9607522" cy="8476372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31225" y="609756"/>
            <a:ext cx="5836596" cy="4114800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324600" y="6819900"/>
            <a:ext cx="4419600" cy="30240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041226" y="-979173"/>
            <a:ext cx="3205162" cy="2140781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-151063" y="8267700"/>
            <a:ext cx="3103109" cy="2933849"/>
          </a:xfrm>
          <a:prstGeom prst="rect">
            <a:avLst/>
          </a:prstGeom>
        </p:spPr>
      </p:pic>
      <p:pic>
        <p:nvPicPr>
          <p:cNvPr id="9" name="Picture 2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-1368560" y="-131974"/>
            <a:ext cx="3738709" cy="10047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333263" y="3114142"/>
            <a:ext cx="14918205" cy="53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01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90;p1" descr="Đẽo cày giữa đường và làm việc nhóm – The Ringo Tea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85800" y="3759646"/>
            <a:ext cx="8229600" cy="652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684" y="2552700"/>
            <a:ext cx="12967316" cy="52917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110188"/>
            <a:ext cx="14022015" cy="2030144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677179">
            <a:off x="16359982" y="-1391123"/>
            <a:ext cx="3856035" cy="5264212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25268">
            <a:off x="14516372" y="-22766"/>
            <a:ext cx="3738709" cy="1004778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533400" y="-724159"/>
            <a:ext cx="3542168" cy="393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2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5">
            <a:extLst>
              <a:ext uri="{FF2B5EF4-FFF2-40B4-BE49-F238E27FC236}">
                <a16:creationId xmlns:a16="http://schemas.microsoft.com/office/drawing/2014/main" id="{9DDF0385-523B-C635-4B55-480DDE2DA767}"/>
              </a:ext>
            </a:extLst>
          </p:cNvPr>
          <p:cNvGrpSpPr/>
          <p:nvPr/>
        </p:nvGrpSpPr>
        <p:grpSpPr>
          <a:xfrm>
            <a:off x="8834184" y="967526"/>
            <a:ext cx="8000528" cy="8305800"/>
            <a:chOff x="4090301" y="-124270"/>
            <a:chExt cx="10647357" cy="106473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218794" y="278918"/>
              <a:ext cx="10390370" cy="972916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295158">
              <a:off x="4090301" y="-124270"/>
              <a:ext cx="10647357" cy="10647357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5070606" y="1868730"/>
              <a:ext cx="8686742" cy="854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99"/>
                </a:lnSpc>
              </a:pPr>
              <a:r>
                <a:rPr lang="en-US" sz="3999" b="1" dirty="0">
                  <a:solidFill>
                    <a:srgbClr val="34343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3999" b="1" dirty="0" smtClean="0">
                  <a:solidFill>
                    <a:srgbClr val="34343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999" b="1" dirty="0" err="1" smtClean="0">
                  <a:solidFill>
                    <a:srgbClr val="34343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3999" b="1" dirty="0" smtClean="0">
                  <a:solidFill>
                    <a:srgbClr val="34343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</a:t>
              </a:r>
              <a:endParaRPr lang="en-US" sz="3999" b="1" dirty="0">
                <a:solidFill>
                  <a:srgbClr val="34343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9DDF0385-523B-C635-4B55-480DDE2DA767}"/>
              </a:ext>
            </a:extLst>
          </p:cNvPr>
          <p:cNvGrpSpPr/>
          <p:nvPr/>
        </p:nvGrpSpPr>
        <p:grpSpPr>
          <a:xfrm>
            <a:off x="259267" y="1261255"/>
            <a:ext cx="7467128" cy="7457278"/>
            <a:chOff x="4090301" y="-124270"/>
            <a:chExt cx="10647357" cy="10647357"/>
          </a:xfrm>
        </p:grpSpPr>
        <p:pic>
          <p:nvPicPr>
            <p:cNvPr id="7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218794" y="278918"/>
              <a:ext cx="10390370" cy="9729165"/>
            </a:xfrm>
            <a:prstGeom prst="rect">
              <a:avLst/>
            </a:prstGeom>
          </p:spPr>
        </p:pic>
        <p:pic>
          <p:nvPicPr>
            <p:cNvPr id="8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295158">
              <a:off x="4090301" y="-124270"/>
              <a:ext cx="10647357" cy="10647357"/>
            </a:xfrm>
            <a:prstGeom prst="rect">
              <a:avLst/>
            </a:prstGeom>
          </p:spPr>
        </p:pic>
        <p:sp>
          <p:nvSpPr>
            <p:cNvPr id="9" name="TextBox 5"/>
            <p:cNvSpPr txBox="1"/>
            <p:nvPr/>
          </p:nvSpPr>
          <p:spPr>
            <a:xfrm>
              <a:off x="5070608" y="2151410"/>
              <a:ext cx="8686743" cy="9521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99"/>
                </a:lnSpc>
              </a:pPr>
              <a:r>
                <a:rPr lang="en-US" sz="3999" b="1" dirty="0">
                  <a:solidFill>
                    <a:srgbClr val="34343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3999" b="1" dirty="0" smtClean="0">
                  <a:solidFill>
                    <a:srgbClr val="34343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999" b="1" dirty="0" err="1" smtClean="0">
                  <a:solidFill>
                    <a:srgbClr val="34343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sz="3999" b="1" dirty="0" smtClean="0">
                  <a:solidFill>
                    <a:srgbClr val="34343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9" b="1" dirty="0" err="1" smtClean="0">
                  <a:solidFill>
                    <a:srgbClr val="34343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thuật</a:t>
              </a:r>
              <a:endParaRPr lang="en-US" sz="3999" b="1" dirty="0">
                <a:solidFill>
                  <a:srgbClr val="34343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977250" y="4433003"/>
            <a:ext cx="60616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18013" y="3645714"/>
            <a:ext cx="5867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Ngầm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761729" y="8145844"/>
            <a:ext cx="2995141" cy="2751786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787556">
            <a:off x="15569032" y="-41171"/>
            <a:ext cx="4805345" cy="1988211"/>
          </a:xfrm>
          <a:prstGeom prst="rect">
            <a:avLst/>
          </a:prstGeom>
        </p:spPr>
      </p:pic>
      <p:pic>
        <p:nvPicPr>
          <p:cNvPr id="15" name="Pictur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-1368560" y="-131974"/>
            <a:ext cx="3738709" cy="1004778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-1663300" y="8200419"/>
            <a:ext cx="276813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1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5847">
            <a:off x="5726284" y="214410"/>
            <a:ext cx="9607522" cy="84763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494297"/>
            <a:ext cx="7315200" cy="3764003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296400" y="5969030"/>
            <a:ext cx="4639834" cy="31747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3677179">
            <a:off x="15823968" y="-1772124"/>
            <a:ext cx="3856035" cy="5264212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225268">
            <a:off x="13980358" y="-403767"/>
            <a:ext cx="3738709" cy="1004778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2465561" flipV="1">
            <a:off x="-319738" y="-918241"/>
            <a:ext cx="2805148" cy="35564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820628" y="1848917"/>
            <a:ext cx="14918205" cy="53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093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609600" y="-1001990"/>
            <a:ext cx="5257800" cy="52769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1282561"/>
            <a:ext cx="2143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558;p22"/>
          <p:cNvSpPr/>
          <p:nvPr/>
        </p:nvSpPr>
        <p:spPr>
          <a:xfrm>
            <a:off x="2700257" y="5213508"/>
            <a:ext cx="13090971" cy="1158789"/>
          </a:xfrm>
          <a:custGeom>
            <a:avLst/>
            <a:gdLst/>
            <a:ahLst/>
            <a:cxnLst/>
            <a:rect l="l" t="t" r="r" b="b"/>
            <a:pathLst>
              <a:path w="4638940" h="1010314" extrusionOk="0">
                <a:moveTo>
                  <a:pt x="4628249" y="900578"/>
                </a:moveTo>
                <a:cubicBezTo>
                  <a:pt x="4619181" y="861964"/>
                  <a:pt x="4607152" y="864800"/>
                  <a:pt x="4607152" y="824767"/>
                </a:cubicBezTo>
                <a:cubicBezTo>
                  <a:pt x="4607152" y="784843"/>
                  <a:pt x="4613739" y="784843"/>
                  <a:pt x="4613739" y="744810"/>
                </a:cubicBezTo>
                <a:cubicBezTo>
                  <a:pt x="4613739" y="704886"/>
                  <a:pt x="4622426" y="704886"/>
                  <a:pt x="4622426" y="664962"/>
                </a:cubicBezTo>
                <a:cubicBezTo>
                  <a:pt x="4622426" y="625038"/>
                  <a:pt x="4592165" y="625038"/>
                  <a:pt x="4592165" y="585114"/>
                </a:cubicBezTo>
                <a:cubicBezTo>
                  <a:pt x="4592165" y="545190"/>
                  <a:pt x="4626436" y="545190"/>
                  <a:pt x="4626436" y="505266"/>
                </a:cubicBezTo>
                <a:cubicBezTo>
                  <a:pt x="4626436" y="465342"/>
                  <a:pt x="4592070" y="465342"/>
                  <a:pt x="4592070" y="425419"/>
                </a:cubicBezTo>
                <a:cubicBezTo>
                  <a:pt x="4592070" y="385495"/>
                  <a:pt x="4627295" y="385495"/>
                  <a:pt x="4627295" y="345571"/>
                </a:cubicBezTo>
                <a:cubicBezTo>
                  <a:pt x="4627295" y="305647"/>
                  <a:pt x="4611066" y="305647"/>
                  <a:pt x="4611066" y="265723"/>
                </a:cubicBezTo>
                <a:cubicBezTo>
                  <a:pt x="4611066" y="225799"/>
                  <a:pt x="4606580" y="225799"/>
                  <a:pt x="4606580" y="185984"/>
                </a:cubicBezTo>
                <a:cubicBezTo>
                  <a:pt x="4606580" y="146060"/>
                  <a:pt x="4631972" y="146060"/>
                  <a:pt x="4631972" y="106136"/>
                </a:cubicBezTo>
                <a:cubicBezTo>
                  <a:pt x="4631972" y="66213"/>
                  <a:pt x="4645241" y="47996"/>
                  <a:pt x="4620517" y="19744"/>
                </a:cubicBezTo>
                <a:cubicBezTo>
                  <a:pt x="4595888" y="-8508"/>
                  <a:pt x="4579851" y="23234"/>
                  <a:pt x="4545007" y="23234"/>
                </a:cubicBezTo>
                <a:cubicBezTo>
                  <a:pt x="4510068" y="23234"/>
                  <a:pt x="4510068" y="11017"/>
                  <a:pt x="4475225" y="11017"/>
                </a:cubicBezTo>
                <a:cubicBezTo>
                  <a:pt x="4440381" y="11017"/>
                  <a:pt x="4440381" y="49087"/>
                  <a:pt x="4405443" y="49087"/>
                </a:cubicBezTo>
                <a:cubicBezTo>
                  <a:pt x="4370599" y="49087"/>
                  <a:pt x="4370599" y="29670"/>
                  <a:pt x="4335756" y="29670"/>
                </a:cubicBezTo>
                <a:cubicBezTo>
                  <a:pt x="4300913" y="29670"/>
                  <a:pt x="4300913" y="8508"/>
                  <a:pt x="4266069" y="8508"/>
                </a:cubicBezTo>
                <a:cubicBezTo>
                  <a:pt x="4231226" y="8508"/>
                  <a:pt x="4231226" y="9054"/>
                  <a:pt x="4196382" y="9054"/>
                </a:cubicBezTo>
                <a:cubicBezTo>
                  <a:pt x="4161539" y="9054"/>
                  <a:pt x="4161539" y="43960"/>
                  <a:pt x="4126696" y="43960"/>
                </a:cubicBezTo>
                <a:cubicBezTo>
                  <a:pt x="4091852" y="43960"/>
                  <a:pt x="4091852" y="1200"/>
                  <a:pt x="4057009" y="1200"/>
                </a:cubicBezTo>
                <a:cubicBezTo>
                  <a:pt x="4022165" y="1200"/>
                  <a:pt x="4022165" y="15490"/>
                  <a:pt x="3987322" y="15490"/>
                </a:cubicBezTo>
                <a:cubicBezTo>
                  <a:pt x="3952479" y="15490"/>
                  <a:pt x="3952479" y="48978"/>
                  <a:pt x="3917636" y="48978"/>
                </a:cubicBezTo>
                <a:cubicBezTo>
                  <a:pt x="3882792" y="48978"/>
                  <a:pt x="3882792" y="47996"/>
                  <a:pt x="3847949" y="47996"/>
                </a:cubicBezTo>
                <a:cubicBezTo>
                  <a:pt x="3813105" y="47996"/>
                  <a:pt x="3813105" y="51814"/>
                  <a:pt x="3778262" y="51814"/>
                </a:cubicBezTo>
                <a:cubicBezTo>
                  <a:pt x="3743419" y="51814"/>
                  <a:pt x="3743419" y="4800"/>
                  <a:pt x="3708575" y="4800"/>
                </a:cubicBezTo>
                <a:cubicBezTo>
                  <a:pt x="3673732" y="4800"/>
                  <a:pt x="3673732" y="40578"/>
                  <a:pt x="3638889" y="40578"/>
                </a:cubicBezTo>
                <a:cubicBezTo>
                  <a:pt x="3604045" y="40578"/>
                  <a:pt x="3604045" y="23453"/>
                  <a:pt x="3569202" y="23453"/>
                </a:cubicBezTo>
                <a:cubicBezTo>
                  <a:pt x="3534358" y="23453"/>
                  <a:pt x="3534358" y="21271"/>
                  <a:pt x="3499515" y="21271"/>
                </a:cubicBezTo>
                <a:cubicBezTo>
                  <a:pt x="3464672" y="21271"/>
                  <a:pt x="3464672" y="29125"/>
                  <a:pt x="3429828" y="29125"/>
                </a:cubicBezTo>
                <a:cubicBezTo>
                  <a:pt x="3394985" y="29125"/>
                  <a:pt x="3394985" y="47123"/>
                  <a:pt x="3360141" y="47123"/>
                </a:cubicBezTo>
                <a:cubicBezTo>
                  <a:pt x="3325298" y="47123"/>
                  <a:pt x="3325298" y="36651"/>
                  <a:pt x="3290455" y="36651"/>
                </a:cubicBezTo>
                <a:cubicBezTo>
                  <a:pt x="3255612" y="36651"/>
                  <a:pt x="3255612" y="9381"/>
                  <a:pt x="3220768" y="9381"/>
                </a:cubicBezTo>
                <a:cubicBezTo>
                  <a:pt x="3185925" y="9381"/>
                  <a:pt x="3185925" y="16690"/>
                  <a:pt x="3151081" y="16690"/>
                </a:cubicBezTo>
                <a:cubicBezTo>
                  <a:pt x="3116238" y="16690"/>
                  <a:pt x="3116238" y="52468"/>
                  <a:pt x="3081395" y="52468"/>
                </a:cubicBezTo>
                <a:cubicBezTo>
                  <a:pt x="3046551" y="52468"/>
                  <a:pt x="3046551" y="49741"/>
                  <a:pt x="3011708" y="49741"/>
                </a:cubicBezTo>
                <a:cubicBezTo>
                  <a:pt x="2976865" y="49741"/>
                  <a:pt x="2976865" y="16908"/>
                  <a:pt x="2942021" y="16908"/>
                </a:cubicBezTo>
                <a:cubicBezTo>
                  <a:pt x="2907178" y="16908"/>
                  <a:pt x="2907178" y="3818"/>
                  <a:pt x="2872430" y="3818"/>
                </a:cubicBezTo>
                <a:cubicBezTo>
                  <a:pt x="2837587" y="3818"/>
                  <a:pt x="2837587" y="9599"/>
                  <a:pt x="2802743" y="9599"/>
                </a:cubicBezTo>
                <a:cubicBezTo>
                  <a:pt x="2767900" y="9599"/>
                  <a:pt x="2767900" y="5563"/>
                  <a:pt x="2733056" y="5563"/>
                </a:cubicBezTo>
                <a:cubicBezTo>
                  <a:pt x="2698213" y="5563"/>
                  <a:pt x="2698213" y="9926"/>
                  <a:pt x="2663465" y="9926"/>
                </a:cubicBezTo>
                <a:cubicBezTo>
                  <a:pt x="2628622" y="9926"/>
                  <a:pt x="2628622" y="51705"/>
                  <a:pt x="2593874" y="51705"/>
                </a:cubicBezTo>
                <a:cubicBezTo>
                  <a:pt x="2559031" y="51705"/>
                  <a:pt x="2559031" y="24980"/>
                  <a:pt x="2524187" y="24980"/>
                </a:cubicBezTo>
                <a:cubicBezTo>
                  <a:pt x="2489344" y="24980"/>
                  <a:pt x="2489344" y="38942"/>
                  <a:pt x="2454596" y="38942"/>
                </a:cubicBezTo>
                <a:cubicBezTo>
                  <a:pt x="2436458" y="38942"/>
                  <a:pt x="2427771" y="34143"/>
                  <a:pt x="2418798" y="29561"/>
                </a:cubicBezTo>
                <a:cubicBezTo>
                  <a:pt x="2416793" y="26289"/>
                  <a:pt x="2414407" y="23016"/>
                  <a:pt x="2411352" y="19526"/>
                </a:cubicBezTo>
                <a:cubicBezTo>
                  <a:pt x="2393978" y="-436"/>
                  <a:pt x="2380804" y="9490"/>
                  <a:pt x="2362380" y="17126"/>
                </a:cubicBezTo>
                <a:cubicBezTo>
                  <a:pt x="2347488" y="11126"/>
                  <a:pt x="2340424" y="436"/>
                  <a:pt x="2315413" y="436"/>
                </a:cubicBezTo>
                <a:cubicBezTo>
                  <a:pt x="2280570" y="436"/>
                  <a:pt x="2280570" y="5127"/>
                  <a:pt x="2245727" y="5127"/>
                </a:cubicBezTo>
                <a:cubicBezTo>
                  <a:pt x="2231789" y="5127"/>
                  <a:pt x="2220143" y="2073"/>
                  <a:pt x="2209547" y="218"/>
                </a:cubicBezTo>
                <a:lnTo>
                  <a:pt x="2209547" y="46578"/>
                </a:lnTo>
                <a:cubicBezTo>
                  <a:pt x="2205633" y="47996"/>
                  <a:pt x="2201337" y="48869"/>
                  <a:pt x="2196182" y="48869"/>
                </a:cubicBezTo>
                <a:cubicBezTo>
                  <a:pt x="2161339" y="48869"/>
                  <a:pt x="2161339" y="29452"/>
                  <a:pt x="2126495" y="29452"/>
                </a:cubicBezTo>
                <a:cubicBezTo>
                  <a:pt x="2091652" y="29452"/>
                  <a:pt x="2091652" y="8290"/>
                  <a:pt x="2056809" y="8290"/>
                </a:cubicBezTo>
                <a:cubicBezTo>
                  <a:pt x="2021965" y="8290"/>
                  <a:pt x="2021965" y="8836"/>
                  <a:pt x="1987122" y="8836"/>
                </a:cubicBezTo>
                <a:cubicBezTo>
                  <a:pt x="1952279" y="8836"/>
                  <a:pt x="1952279" y="43742"/>
                  <a:pt x="1917435" y="43742"/>
                </a:cubicBezTo>
                <a:cubicBezTo>
                  <a:pt x="1882592" y="43742"/>
                  <a:pt x="1882592" y="982"/>
                  <a:pt x="1847748" y="982"/>
                </a:cubicBezTo>
                <a:cubicBezTo>
                  <a:pt x="1812905" y="982"/>
                  <a:pt x="1812905" y="15271"/>
                  <a:pt x="1778062" y="15271"/>
                </a:cubicBezTo>
                <a:cubicBezTo>
                  <a:pt x="1743218" y="15271"/>
                  <a:pt x="1743218" y="48760"/>
                  <a:pt x="1708375" y="48760"/>
                </a:cubicBezTo>
                <a:cubicBezTo>
                  <a:pt x="1673532" y="48760"/>
                  <a:pt x="1673532" y="47778"/>
                  <a:pt x="1638688" y="47778"/>
                </a:cubicBezTo>
                <a:cubicBezTo>
                  <a:pt x="1603845" y="47778"/>
                  <a:pt x="1603845" y="51596"/>
                  <a:pt x="1569002" y="51596"/>
                </a:cubicBezTo>
                <a:cubicBezTo>
                  <a:pt x="1534158" y="51596"/>
                  <a:pt x="1534158" y="4581"/>
                  <a:pt x="1499315" y="4581"/>
                </a:cubicBezTo>
                <a:cubicBezTo>
                  <a:pt x="1464472" y="4581"/>
                  <a:pt x="1464472" y="40360"/>
                  <a:pt x="1429628" y="40360"/>
                </a:cubicBezTo>
                <a:cubicBezTo>
                  <a:pt x="1394785" y="40360"/>
                  <a:pt x="1394785" y="23234"/>
                  <a:pt x="1359941" y="23234"/>
                </a:cubicBezTo>
                <a:cubicBezTo>
                  <a:pt x="1325098" y="23234"/>
                  <a:pt x="1325098" y="21053"/>
                  <a:pt x="1290255" y="21053"/>
                </a:cubicBezTo>
                <a:cubicBezTo>
                  <a:pt x="1255411" y="21053"/>
                  <a:pt x="1255411" y="28907"/>
                  <a:pt x="1220568" y="28907"/>
                </a:cubicBezTo>
                <a:cubicBezTo>
                  <a:pt x="1185725" y="28907"/>
                  <a:pt x="1185725" y="46905"/>
                  <a:pt x="1150881" y="46905"/>
                </a:cubicBezTo>
                <a:cubicBezTo>
                  <a:pt x="1116038" y="46905"/>
                  <a:pt x="1116038" y="36433"/>
                  <a:pt x="1081194" y="36433"/>
                </a:cubicBezTo>
                <a:cubicBezTo>
                  <a:pt x="1046351" y="36433"/>
                  <a:pt x="1046351" y="9163"/>
                  <a:pt x="1011508" y="9163"/>
                </a:cubicBezTo>
                <a:cubicBezTo>
                  <a:pt x="976664" y="9163"/>
                  <a:pt x="976664" y="16471"/>
                  <a:pt x="941821" y="16471"/>
                </a:cubicBezTo>
                <a:cubicBezTo>
                  <a:pt x="906978" y="16471"/>
                  <a:pt x="906978" y="52250"/>
                  <a:pt x="872134" y="52250"/>
                </a:cubicBezTo>
                <a:cubicBezTo>
                  <a:pt x="837291" y="52250"/>
                  <a:pt x="837291" y="49523"/>
                  <a:pt x="802447" y="49523"/>
                </a:cubicBezTo>
                <a:cubicBezTo>
                  <a:pt x="767604" y="49523"/>
                  <a:pt x="767604" y="16690"/>
                  <a:pt x="732761" y="16690"/>
                </a:cubicBezTo>
                <a:cubicBezTo>
                  <a:pt x="697917" y="16690"/>
                  <a:pt x="697917" y="3600"/>
                  <a:pt x="663170" y="3600"/>
                </a:cubicBezTo>
                <a:cubicBezTo>
                  <a:pt x="628326" y="3600"/>
                  <a:pt x="628326" y="9381"/>
                  <a:pt x="593483" y="9381"/>
                </a:cubicBezTo>
                <a:cubicBezTo>
                  <a:pt x="558639" y="9381"/>
                  <a:pt x="558639" y="5345"/>
                  <a:pt x="523796" y="5345"/>
                </a:cubicBezTo>
                <a:cubicBezTo>
                  <a:pt x="488953" y="5345"/>
                  <a:pt x="488953" y="9708"/>
                  <a:pt x="454205" y="9708"/>
                </a:cubicBezTo>
                <a:cubicBezTo>
                  <a:pt x="419361" y="9708"/>
                  <a:pt x="419361" y="51487"/>
                  <a:pt x="384614" y="51487"/>
                </a:cubicBezTo>
                <a:cubicBezTo>
                  <a:pt x="349770" y="51487"/>
                  <a:pt x="349770" y="24762"/>
                  <a:pt x="314927" y="24762"/>
                </a:cubicBezTo>
                <a:cubicBezTo>
                  <a:pt x="280083" y="24762"/>
                  <a:pt x="280083" y="38724"/>
                  <a:pt x="245335" y="38724"/>
                </a:cubicBezTo>
                <a:cubicBezTo>
                  <a:pt x="210492" y="38724"/>
                  <a:pt x="210492" y="20944"/>
                  <a:pt x="175744" y="20944"/>
                </a:cubicBezTo>
                <a:cubicBezTo>
                  <a:pt x="140901" y="20944"/>
                  <a:pt x="140901" y="218"/>
                  <a:pt x="106153" y="218"/>
                </a:cubicBezTo>
                <a:cubicBezTo>
                  <a:pt x="71310" y="218"/>
                  <a:pt x="71310" y="4909"/>
                  <a:pt x="36466" y="4909"/>
                </a:cubicBezTo>
                <a:cubicBezTo>
                  <a:pt x="22529" y="4909"/>
                  <a:pt x="10883" y="1854"/>
                  <a:pt x="286" y="0"/>
                </a:cubicBezTo>
                <a:lnTo>
                  <a:pt x="286" y="95228"/>
                </a:lnTo>
                <a:lnTo>
                  <a:pt x="62909" y="104064"/>
                </a:lnTo>
                <a:cubicBezTo>
                  <a:pt x="70355" y="87920"/>
                  <a:pt x="84961" y="76903"/>
                  <a:pt x="102048" y="76903"/>
                </a:cubicBezTo>
                <a:cubicBezTo>
                  <a:pt x="126582" y="76903"/>
                  <a:pt x="146533" y="99701"/>
                  <a:pt x="146533" y="127735"/>
                </a:cubicBezTo>
                <a:cubicBezTo>
                  <a:pt x="146533" y="155769"/>
                  <a:pt x="126582" y="178567"/>
                  <a:pt x="102048" y="178567"/>
                </a:cubicBezTo>
                <a:cubicBezTo>
                  <a:pt x="83910" y="178567"/>
                  <a:pt x="68350" y="166131"/>
                  <a:pt x="61477" y="148242"/>
                </a:cubicBezTo>
                <a:cubicBezTo>
                  <a:pt x="58709" y="148242"/>
                  <a:pt x="55654" y="148242"/>
                  <a:pt x="52122" y="148242"/>
                </a:cubicBezTo>
                <a:cubicBezTo>
                  <a:pt x="21574" y="148242"/>
                  <a:pt x="61000" y="146933"/>
                  <a:pt x="30834" y="160350"/>
                </a:cubicBezTo>
                <a:cubicBezTo>
                  <a:pt x="668" y="173876"/>
                  <a:pt x="11551" y="160350"/>
                  <a:pt x="11551" y="160350"/>
                </a:cubicBezTo>
                <a:lnTo>
                  <a:pt x="0" y="160350"/>
                </a:lnTo>
                <a:lnTo>
                  <a:pt x="0" y="276631"/>
                </a:lnTo>
                <a:lnTo>
                  <a:pt x="62623" y="285467"/>
                </a:lnTo>
                <a:cubicBezTo>
                  <a:pt x="70069" y="269432"/>
                  <a:pt x="84674" y="258305"/>
                  <a:pt x="101762" y="258305"/>
                </a:cubicBezTo>
                <a:cubicBezTo>
                  <a:pt x="126295" y="258305"/>
                  <a:pt x="146247" y="281104"/>
                  <a:pt x="146247" y="309138"/>
                </a:cubicBezTo>
                <a:cubicBezTo>
                  <a:pt x="146247" y="337171"/>
                  <a:pt x="126295" y="359970"/>
                  <a:pt x="101762" y="359970"/>
                </a:cubicBezTo>
                <a:cubicBezTo>
                  <a:pt x="83624" y="359970"/>
                  <a:pt x="68064" y="347534"/>
                  <a:pt x="61191" y="329754"/>
                </a:cubicBezTo>
                <a:cubicBezTo>
                  <a:pt x="58422" y="329754"/>
                  <a:pt x="55368" y="329754"/>
                  <a:pt x="51835" y="329754"/>
                </a:cubicBezTo>
                <a:cubicBezTo>
                  <a:pt x="21288" y="329754"/>
                  <a:pt x="60713" y="328445"/>
                  <a:pt x="30548" y="341862"/>
                </a:cubicBezTo>
                <a:cubicBezTo>
                  <a:pt x="382" y="355388"/>
                  <a:pt x="11264" y="341862"/>
                  <a:pt x="11264" y="341862"/>
                </a:cubicBezTo>
                <a:lnTo>
                  <a:pt x="0" y="341862"/>
                </a:lnTo>
                <a:lnTo>
                  <a:pt x="0" y="457598"/>
                </a:lnTo>
                <a:lnTo>
                  <a:pt x="62623" y="466433"/>
                </a:lnTo>
                <a:cubicBezTo>
                  <a:pt x="70069" y="450398"/>
                  <a:pt x="84674" y="439272"/>
                  <a:pt x="101762" y="439272"/>
                </a:cubicBezTo>
                <a:cubicBezTo>
                  <a:pt x="126295" y="439272"/>
                  <a:pt x="146247" y="462070"/>
                  <a:pt x="146247" y="490104"/>
                </a:cubicBezTo>
                <a:cubicBezTo>
                  <a:pt x="146247" y="518138"/>
                  <a:pt x="126295" y="540936"/>
                  <a:pt x="101762" y="540936"/>
                </a:cubicBezTo>
                <a:cubicBezTo>
                  <a:pt x="83624" y="540936"/>
                  <a:pt x="68064" y="528501"/>
                  <a:pt x="61191" y="510611"/>
                </a:cubicBezTo>
                <a:cubicBezTo>
                  <a:pt x="58422" y="510611"/>
                  <a:pt x="55368" y="510611"/>
                  <a:pt x="51835" y="510611"/>
                </a:cubicBezTo>
                <a:cubicBezTo>
                  <a:pt x="21288" y="510611"/>
                  <a:pt x="60713" y="509302"/>
                  <a:pt x="30548" y="522719"/>
                </a:cubicBezTo>
                <a:cubicBezTo>
                  <a:pt x="382" y="536246"/>
                  <a:pt x="11264" y="522719"/>
                  <a:pt x="11264" y="522719"/>
                </a:cubicBezTo>
                <a:lnTo>
                  <a:pt x="0" y="522719"/>
                </a:lnTo>
                <a:lnTo>
                  <a:pt x="0" y="638455"/>
                </a:lnTo>
                <a:lnTo>
                  <a:pt x="62623" y="647291"/>
                </a:lnTo>
                <a:cubicBezTo>
                  <a:pt x="70069" y="631147"/>
                  <a:pt x="84674" y="620129"/>
                  <a:pt x="101762" y="620129"/>
                </a:cubicBezTo>
                <a:cubicBezTo>
                  <a:pt x="126295" y="620129"/>
                  <a:pt x="146247" y="642927"/>
                  <a:pt x="146247" y="670961"/>
                </a:cubicBezTo>
                <a:cubicBezTo>
                  <a:pt x="146247" y="698995"/>
                  <a:pt x="126295" y="721793"/>
                  <a:pt x="101762" y="721793"/>
                </a:cubicBezTo>
                <a:cubicBezTo>
                  <a:pt x="83624" y="721793"/>
                  <a:pt x="68064" y="709358"/>
                  <a:pt x="61191" y="691578"/>
                </a:cubicBezTo>
                <a:cubicBezTo>
                  <a:pt x="58422" y="691578"/>
                  <a:pt x="55368" y="691578"/>
                  <a:pt x="51835" y="691578"/>
                </a:cubicBezTo>
                <a:cubicBezTo>
                  <a:pt x="21288" y="691578"/>
                  <a:pt x="60713" y="690269"/>
                  <a:pt x="30548" y="703686"/>
                </a:cubicBezTo>
                <a:cubicBezTo>
                  <a:pt x="382" y="717212"/>
                  <a:pt x="11264" y="703686"/>
                  <a:pt x="11264" y="703686"/>
                </a:cubicBezTo>
                <a:lnTo>
                  <a:pt x="0" y="703686"/>
                </a:lnTo>
                <a:lnTo>
                  <a:pt x="0" y="819422"/>
                </a:lnTo>
                <a:lnTo>
                  <a:pt x="62623" y="828257"/>
                </a:lnTo>
                <a:cubicBezTo>
                  <a:pt x="70069" y="812113"/>
                  <a:pt x="84674" y="801096"/>
                  <a:pt x="101762" y="801096"/>
                </a:cubicBezTo>
                <a:cubicBezTo>
                  <a:pt x="126295" y="801096"/>
                  <a:pt x="146247" y="823894"/>
                  <a:pt x="146247" y="851928"/>
                </a:cubicBezTo>
                <a:cubicBezTo>
                  <a:pt x="146247" y="879962"/>
                  <a:pt x="126295" y="902760"/>
                  <a:pt x="101762" y="902760"/>
                </a:cubicBezTo>
                <a:cubicBezTo>
                  <a:pt x="83624" y="902760"/>
                  <a:pt x="68064" y="890325"/>
                  <a:pt x="61191" y="872435"/>
                </a:cubicBezTo>
                <a:cubicBezTo>
                  <a:pt x="58422" y="872435"/>
                  <a:pt x="55368" y="872435"/>
                  <a:pt x="51835" y="872435"/>
                </a:cubicBezTo>
                <a:cubicBezTo>
                  <a:pt x="21288" y="872435"/>
                  <a:pt x="60713" y="871126"/>
                  <a:pt x="30548" y="884543"/>
                </a:cubicBezTo>
                <a:cubicBezTo>
                  <a:pt x="382" y="898070"/>
                  <a:pt x="11264" y="884543"/>
                  <a:pt x="11264" y="884543"/>
                </a:cubicBezTo>
                <a:lnTo>
                  <a:pt x="0" y="884543"/>
                </a:lnTo>
                <a:lnTo>
                  <a:pt x="0" y="994825"/>
                </a:lnTo>
                <a:cubicBezTo>
                  <a:pt x="9355" y="991662"/>
                  <a:pt x="20047" y="986098"/>
                  <a:pt x="36275" y="986098"/>
                </a:cubicBezTo>
                <a:cubicBezTo>
                  <a:pt x="71214" y="986098"/>
                  <a:pt x="71214" y="959482"/>
                  <a:pt x="106057" y="959482"/>
                </a:cubicBezTo>
                <a:cubicBezTo>
                  <a:pt x="140901" y="959482"/>
                  <a:pt x="140901" y="960355"/>
                  <a:pt x="175840" y="960355"/>
                </a:cubicBezTo>
                <a:cubicBezTo>
                  <a:pt x="210683" y="960355"/>
                  <a:pt x="210683" y="976936"/>
                  <a:pt x="245526" y="976936"/>
                </a:cubicBezTo>
                <a:cubicBezTo>
                  <a:pt x="280370" y="976936"/>
                  <a:pt x="280370" y="988935"/>
                  <a:pt x="315213" y="988935"/>
                </a:cubicBezTo>
                <a:cubicBezTo>
                  <a:pt x="350056" y="988935"/>
                  <a:pt x="350056" y="978135"/>
                  <a:pt x="384900" y="978135"/>
                </a:cubicBezTo>
                <a:cubicBezTo>
                  <a:pt x="419743" y="978135"/>
                  <a:pt x="419743" y="993843"/>
                  <a:pt x="454587" y="993843"/>
                </a:cubicBezTo>
                <a:cubicBezTo>
                  <a:pt x="489430" y="993843"/>
                  <a:pt x="489430" y="968645"/>
                  <a:pt x="524273" y="968645"/>
                </a:cubicBezTo>
                <a:cubicBezTo>
                  <a:pt x="559117" y="968645"/>
                  <a:pt x="559117" y="991880"/>
                  <a:pt x="593960" y="991880"/>
                </a:cubicBezTo>
                <a:cubicBezTo>
                  <a:pt x="628803" y="991880"/>
                  <a:pt x="628803" y="984899"/>
                  <a:pt x="663647" y="984899"/>
                </a:cubicBezTo>
                <a:cubicBezTo>
                  <a:pt x="698490" y="984899"/>
                  <a:pt x="698490" y="1005842"/>
                  <a:pt x="733334" y="1005842"/>
                </a:cubicBezTo>
                <a:cubicBezTo>
                  <a:pt x="768177" y="1005842"/>
                  <a:pt x="768177" y="964391"/>
                  <a:pt x="803020" y="964391"/>
                </a:cubicBezTo>
                <a:cubicBezTo>
                  <a:pt x="837864" y="964391"/>
                  <a:pt x="837864" y="998534"/>
                  <a:pt x="872707" y="998534"/>
                </a:cubicBezTo>
                <a:cubicBezTo>
                  <a:pt x="907550" y="998534"/>
                  <a:pt x="907550" y="1010315"/>
                  <a:pt x="942394" y="1010315"/>
                </a:cubicBezTo>
                <a:cubicBezTo>
                  <a:pt x="977237" y="1010315"/>
                  <a:pt x="977237" y="975408"/>
                  <a:pt x="1012080" y="975408"/>
                </a:cubicBezTo>
                <a:cubicBezTo>
                  <a:pt x="1046924" y="975408"/>
                  <a:pt x="1046924" y="990571"/>
                  <a:pt x="1081767" y="990571"/>
                </a:cubicBezTo>
                <a:cubicBezTo>
                  <a:pt x="1116611" y="990571"/>
                  <a:pt x="1116611" y="1000715"/>
                  <a:pt x="1151454" y="1000715"/>
                </a:cubicBezTo>
                <a:cubicBezTo>
                  <a:pt x="1186297" y="1000715"/>
                  <a:pt x="1186297" y="1001261"/>
                  <a:pt x="1221141" y="1001261"/>
                </a:cubicBezTo>
                <a:cubicBezTo>
                  <a:pt x="1255984" y="1001261"/>
                  <a:pt x="1255984" y="991007"/>
                  <a:pt x="1290827" y="991007"/>
                </a:cubicBezTo>
                <a:cubicBezTo>
                  <a:pt x="1325671" y="991007"/>
                  <a:pt x="1325671" y="970500"/>
                  <a:pt x="1360514" y="970500"/>
                </a:cubicBezTo>
                <a:cubicBezTo>
                  <a:pt x="1395358" y="970500"/>
                  <a:pt x="1395358" y="992971"/>
                  <a:pt x="1430201" y="992971"/>
                </a:cubicBezTo>
                <a:cubicBezTo>
                  <a:pt x="1465044" y="992971"/>
                  <a:pt x="1465044" y="975954"/>
                  <a:pt x="1499888" y="975954"/>
                </a:cubicBezTo>
                <a:cubicBezTo>
                  <a:pt x="1534731" y="975954"/>
                  <a:pt x="1534731" y="968209"/>
                  <a:pt x="1569574" y="968209"/>
                </a:cubicBezTo>
                <a:cubicBezTo>
                  <a:pt x="1604418" y="968209"/>
                  <a:pt x="1604418" y="986644"/>
                  <a:pt x="1639261" y="986644"/>
                </a:cubicBezTo>
                <a:cubicBezTo>
                  <a:pt x="1674104" y="986644"/>
                  <a:pt x="1674104" y="998970"/>
                  <a:pt x="1708852" y="998970"/>
                </a:cubicBezTo>
                <a:cubicBezTo>
                  <a:pt x="1743696" y="998970"/>
                  <a:pt x="1743696" y="987626"/>
                  <a:pt x="1778539" y="987626"/>
                </a:cubicBezTo>
                <a:cubicBezTo>
                  <a:pt x="1813383" y="987626"/>
                  <a:pt x="1813383" y="982826"/>
                  <a:pt x="1848226" y="982826"/>
                </a:cubicBezTo>
                <a:cubicBezTo>
                  <a:pt x="1883069" y="982826"/>
                  <a:pt x="1883069" y="1004642"/>
                  <a:pt x="1917817" y="1004642"/>
                </a:cubicBezTo>
                <a:cubicBezTo>
                  <a:pt x="1952660" y="1004642"/>
                  <a:pt x="1952660" y="962100"/>
                  <a:pt x="1987408" y="962100"/>
                </a:cubicBezTo>
                <a:cubicBezTo>
                  <a:pt x="2022252" y="962100"/>
                  <a:pt x="2022252" y="993080"/>
                  <a:pt x="2057095" y="993080"/>
                </a:cubicBezTo>
                <a:cubicBezTo>
                  <a:pt x="2091938" y="993080"/>
                  <a:pt x="2091938" y="974972"/>
                  <a:pt x="2126686" y="974972"/>
                </a:cubicBezTo>
                <a:cubicBezTo>
                  <a:pt x="2161530" y="974972"/>
                  <a:pt x="2161530" y="1008569"/>
                  <a:pt x="2196278" y="1008569"/>
                </a:cubicBezTo>
                <a:cubicBezTo>
                  <a:pt x="2231026" y="1008569"/>
                  <a:pt x="2231121" y="995043"/>
                  <a:pt x="2265869" y="995043"/>
                </a:cubicBezTo>
                <a:cubicBezTo>
                  <a:pt x="2300712" y="995043"/>
                  <a:pt x="2300712" y="974645"/>
                  <a:pt x="2335556" y="974645"/>
                </a:cubicBezTo>
                <a:cubicBezTo>
                  <a:pt x="2370399" y="974645"/>
                  <a:pt x="2388919" y="1022314"/>
                  <a:pt x="2413548" y="994061"/>
                </a:cubicBezTo>
                <a:cubicBezTo>
                  <a:pt x="2420421" y="986098"/>
                  <a:pt x="2424717" y="979008"/>
                  <a:pt x="2427103" y="971700"/>
                </a:cubicBezTo>
                <a:cubicBezTo>
                  <a:pt x="2433976" y="974536"/>
                  <a:pt x="2441995" y="976827"/>
                  <a:pt x="2454787" y="976827"/>
                </a:cubicBezTo>
                <a:cubicBezTo>
                  <a:pt x="2489630" y="976827"/>
                  <a:pt x="2489630" y="988825"/>
                  <a:pt x="2524474" y="988825"/>
                </a:cubicBezTo>
                <a:cubicBezTo>
                  <a:pt x="2559317" y="988825"/>
                  <a:pt x="2559317" y="978026"/>
                  <a:pt x="2594160" y="978026"/>
                </a:cubicBezTo>
                <a:cubicBezTo>
                  <a:pt x="2629004" y="978026"/>
                  <a:pt x="2629004" y="993734"/>
                  <a:pt x="2663847" y="993734"/>
                </a:cubicBezTo>
                <a:cubicBezTo>
                  <a:pt x="2698691" y="993734"/>
                  <a:pt x="2698691" y="968536"/>
                  <a:pt x="2733534" y="968536"/>
                </a:cubicBezTo>
                <a:cubicBezTo>
                  <a:pt x="2768377" y="968536"/>
                  <a:pt x="2768377" y="991771"/>
                  <a:pt x="2803220" y="991771"/>
                </a:cubicBezTo>
                <a:cubicBezTo>
                  <a:pt x="2838064" y="991771"/>
                  <a:pt x="2838064" y="984789"/>
                  <a:pt x="2872907" y="984789"/>
                </a:cubicBezTo>
                <a:cubicBezTo>
                  <a:pt x="2907751" y="984789"/>
                  <a:pt x="2907751" y="1005733"/>
                  <a:pt x="2942594" y="1005733"/>
                </a:cubicBezTo>
                <a:cubicBezTo>
                  <a:pt x="2977437" y="1005733"/>
                  <a:pt x="2977437" y="964282"/>
                  <a:pt x="3012281" y="964282"/>
                </a:cubicBezTo>
                <a:cubicBezTo>
                  <a:pt x="3047124" y="964282"/>
                  <a:pt x="3047124" y="998425"/>
                  <a:pt x="3081967" y="998425"/>
                </a:cubicBezTo>
                <a:cubicBezTo>
                  <a:pt x="3116811" y="998425"/>
                  <a:pt x="3116811" y="1010205"/>
                  <a:pt x="3151654" y="1010205"/>
                </a:cubicBezTo>
                <a:cubicBezTo>
                  <a:pt x="3186497" y="1010205"/>
                  <a:pt x="3186497" y="975299"/>
                  <a:pt x="3221341" y="975299"/>
                </a:cubicBezTo>
                <a:cubicBezTo>
                  <a:pt x="3256184" y="975299"/>
                  <a:pt x="3256184" y="990462"/>
                  <a:pt x="3291028" y="990462"/>
                </a:cubicBezTo>
                <a:cubicBezTo>
                  <a:pt x="3325871" y="990462"/>
                  <a:pt x="3325871" y="1000606"/>
                  <a:pt x="3360714" y="1000606"/>
                </a:cubicBezTo>
                <a:cubicBezTo>
                  <a:pt x="3395558" y="1000606"/>
                  <a:pt x="3395558" y="1001152"/>
                  <a:pt x="3430401" y="1001152"/>
                </a:cubicBezTo>
                <a:cubicBezTo>
                  <a:pt x="3465244" y="1001152"/>
                  <a:pt x="3465244" y="990898"/>
                  <a:pt x="3500088" y="990898"/>
                </a:cubicBezTo>
                <a:cubicBezTo>
                  <a:pt x="3534931" y="990898"/>
                  <a:pt x="3534931" y="970391"/>
                  <a:pt x="3569775" y="970391"/>
                </a:cubicBezTo>
                <a:cubicBezTo>
                  <a:pt x="3604618" y="970391"/>
                  <a:pt x="3604618" y="992862"/>
                  <a:pt x="3639461" y="992862"/>
                </a:cubicBezTo>
                <a:cubicBezTo>
                  <a:pt x="3674305" y="992862"/>
                  <a:pt x="3674305" y="975845"/>
                  <a:pt x="3709148" y="975845"/>
                </a:cubicBezTo>
                <a:cubicBezTo>
                  <a:pt x="3743991" y="975845"/>
                  <a:pt x="3743991" y="968100"/>
                  <a:pt x="3778835" y="968100"/>
                </a:cubicBezTo>
                <a:cubicBezTo>
                  <a:pt x="3813678" y="968100"/>
                  <a:pt x="3813678" y="986535"/>
                  <a:pt x="3848521" y="986535"/>
                </a:cubicBezTo>
                <a:cubicBezTo>
                  <a:pt x="3883365" y="986535"/>
                  <a:pt x="3883365" y="998861"/>
                  <a:pt x="3918113" y="998861"/>
                </a:cubicBezTo>
                <a:cubicBezTo>
                  <a:pt x="3952956" y="998861"/>
                  <a:pt x="3952956" y="987516"/>
                  <a:pt x="3987799" y="987516"/>
                </a:cubicBezTo>
                <a:cubicBezTo>
                  <a:pt x="4022643" y="987516"/>
                  <a:pt x="4022643" y="982717"/>
                  <a:pt x="4057486" y="982717"/>
                </a:cubicBezTo>
                <a:cubicBezTo>
                  <a:pt x="4092330" y="982717"/>
                  <a:pt x="4092330" y="1004533"/>
                  <a:pt x="4127077" y="1004533"/>
                </a:cubicBezTo>
                <a:cubicBezTo>
                  <a:pt x="4161921" y="1004533"/>
                  <a:pt x="4161921" y="961991"/>
                  <a:pt x="4196669" y="961991"/>
                </a:cubicBezTo>
                <a:cubicBezTo>
                  <a:pt x="4231512" y="961991"/>
                  <a:pt x="4231512" y="992971"/>
                  <a:pt x="4266356" y="992971"/>
                </a:cubicBezTo>
                <a:cubicBezTo>
                  <a:pt x="4301199" y="992971"/>
                  <a:pt x="4301199" y="974863"/>
                  <a:pt x="4335947" y="974863"/>
                </a:cubicBezTo>
                <a:cubicBezTo>
                  <a:pt x="4370790" y="974863"/>
                  <a:pt x="4370790" y="1008460"/>
                  <a:pt x="4405538" y="1008460"/>
                </a:cubicBezTo>
                <a:cubicBezTo>
                  <a:pt x="4440286" y="1008460"/>
                  <a:pt x="4440381" y="994934"/>
                  <a:pt x="4475129" y="994934"/>
                </a:cubicBezTo>
                <a:cubicBezTo>
                  <a:pt x="4509973" y="994934"/>
                  <a:pt x="4509973" y="974536"/>
                  <a:pt x="4544816" y="974536"/>
                </a:cubicBezTo>
                <a:cubicBezTo>
                  <a:pt x="4579659" y="974536"/>
                  <a:pt x="4598179" y="1022204"/>
                  <a:pt x="4622808" y="993952"/>
                </a:cubicBezTo>
                <a:cubicBezTo>
                  <a:pt x="4647628" y="965809"/>
                  <a:pt x="4639132" y="946938"/>
                  <a:pt x="4628249" y="900578"/>
                </a:cubicBezTo>
                <a:close/>
              </a:path>
            </a:pathLst>
          </a:custGeom>
          <a:solidFill>
            <a:srgbClr val="FFF2CC"/>
          </a:solidFill>
          <a:ln w="9525" cap="flat" cmpd="sng">
            <a:solidFill>
              <a:srgbClr val="FFF2CC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>
              <a:buClr>
                <a:srgbClr val="000000"/>
              </a:buClr>
              <a:buSzPts val="2800"/>
            </a:pPr>
            <a:endParaRPr sz="420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" name="Google Shape;559;p22"/>
          <p:cNvSpPr/>
          <p:nvPr/>
        </p:nvSpPr>
        <p:spPr>
          <a:xfrm>
            <a:off x="3382597" y="4778243"/>
            <a:ext cx="536210" cy="809574"/>
          </a:xfrm>
          <a:custGeom>
            <a:avLst/>
            <a:gdLst/>
            <a:ahLst/>
            <a:cxnLst/>
            <a:rect l="l" t="t" r="r" b="b"/>
            <a:pathLst>
              <a:path w="255365" h="587140" extrusionOk="0">
                <a:moveTo>
                  <a:pt x="182252" y="6261"/>
                </a:moveTo>
                <a:cubicBezTo>
                  <a:pt x="126312" y="-15010"/>
                  <a:pt x="65694" y="19678"/>
                  <a:pt x="47079" y="83600"/>
                </a:cubicBezTo>
                <a:lnTo>
                  <a:pt x="42688" y="98544"/>
                </a:lnTo>
                <a:lnTo>
                  <a:pt x="65408" y="107162"/>
                </a:lnTo>
                <a:lnTo>
                  <a:pt x="69799" y="92218"/>
                </a:lnTo>
                <a:cubicBezTo>
                  <a:pt x="84214" y="42586"/>
                  <a:pt x="131276" y="15751"/>
                  <a:pt x="174711" y="32223"/>
                </a:cubicBezTo>
                <a:cubicBezTo>
                  <a:pt x="218146" y="48694"/>
                  <a:pt x="241629" y="102471"/>
                  <a:pt x="227215" y="152104"/>
                </a:cubicBezTo>
                <a:lnTo>
                  <a:pt x="118389" y="525817"/>
                </a:lnTo>
                <a:cubicBezTo>
                  <a:pt x="110847" y="551670"/>
                  <a:pt x="86314" y="565741"/>
                  <a:pt x="63594" y="557124"/>
                </a:cubicBezTo>
                <a:lnTo>
                  <a:pt x="53571" y="553306"/>
                </a:lnTo>
                <a:cubicBezTo>
                  <a:pt x="30946" y="544689"/>
                  <a:pt x="18632" y="516655"/>
                  <a:pt x="26173" y="490693"/>
                </a:cubicBezTo>
                <a:lnTo>
                  <a:pt x="119725" y="169229"/>
                </a:lnTo>
                <a:cubicBezTo>
                  <a:pt x="121825" y="162030"/>
                  <a:pt x="118389" y="154285"/>
                  <a:pt x="112088" y="151885"/>
                </a:cubicBezTo>
                <a:cubicBezTo>
                  <a:pt x="105788" y="149486"/>
                  <a:pt x="99010" y="153413"/>
                  <a:pt x="96910" y="160612"/>
                </a:cubicBezTo>
                <a:lnTo>
                  <a:pt x="3453" y="482185"/>
                </a:lnTo>
                <a:cubicBezTo>
                  <a:pt x="-8288" y="522436"/>
                  <a:pt x="10899" y="566069"/>
                  <a:pt x="46029" y="579377"/>
                </a:cubicBezTo>
                <a:lnTo>
                  <a:pt x="56053" y="583194"/>
                </a:lnTo>
                <a:cubicBezTo>
                  <a:pt x="91278" y="596611"/>
                  <a:pt x="129462" y="574686"/>
                  <a:pt x="141109" y="534544"/>
                </a:cubicBezTo>
                <a:lnTo>
                  <a:pt x="249839" y="160830"/>
                </a:lnTo>
                <a:cubicBezTo>
                  <a:pt x="268549" y="96908"/>
                  <a:pt x="238193" y="27532"/>
                  <a:pt x="182252" y="6261"/>
                </a:cubicBezTo>
                <a:close/>
              </a:path>
            </a:pathLst>
          </a:custGeom>
          <a:solidFill>
            <a:srgbClr val="FFF2CC"/>
          </a:solidFill>
          <a:ln w="9525" cap="flat" cmpd="sng">
            <a:solidFill>
              <a:srgbClr val="FFC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>
              <a:buClr>
                <a:srgbClr val="000000"/>
              </a:buClr>
              <a:buSzPts val="2800"/>
            </a:pPr>
            <a:endParaRPr sz="420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39360" y="1020951"/>
            <a:ext cx="124866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86928" y="5438959"/>
            <a:ext cx="124866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558;p22"/>
          <p:cNvSpPr/>
          <p:nvPr/>
        </p:nvSpPr>
        <p:spPr>
          <a:xfrm>
            <a:off x="2707345" y="7133496"/>
            <a:ext cx="13090971" cy="2505804"/>
          </a:xfrm>
          <a:custGeom>
            <a:avLst/>
            <a:gdLst/>
            <a:ahLst/>
            <a:cxnLst/>
            <a:rect l="l" t="t" r="r" b="b"/>
            <a:pathLst>
              <a:path w="4638940" h="1010314" extrusionOk="0">
                <a:moveTo>
                  <a:pt x="4628249" y="900578"/>
                </a:moveTo>
                <a:cubicBezTo>
                  <a:pt x="4619181" y="861964"/>
                  <a:pt x="4607152" y="864800"/>
                  <a:pt x="4607152" y="824767"/>
                </a:cubicBezTo>
                <a:cubicBezTo>
                  <a:pt x="4607152" y="784843"/>
                  <a:pt x="4613739" y="784843"/>
                  <a:pt x="4613739" y="744810"/>
                </a:cubicBezTo>
                <a:cubicBezTo>
                  <a:pt x="4613739" y="704886"/>
                  <a:pt x="4622426" y="704886"/>
                  <a:pt x="4622426" y="664962"/>
                </a:cubicBezTo>
                <a:cubicBezTo>
                  <a:pt x="4622426" y="625038"/>
                  <a:pt x="4592165" y="625038"/>
                  <a:pt x="4592165" y="585114"/>
                </a:cubicBezTo>
                <a:cubicBezTo>
                  <a:pt x="4592165" y="545190"/>
                  <a:pt x="4626436" y="545190"/>
                  <a:pt x="4626436" y="505266"/>
                </a:cubicBezTo>
                <a:cubicBezTo>
                  <a:pt x="4626436" y="465342"/>
                  <a:pt x="4592070" y="465342"/>
                  <a:pt x="4592070" y="425419"/>
                </a:cubicBezTo>
                <a:cubicBezTo>
                  <a:pt x="4592070" y="385495"/>
                  <a:pt x="4627295" y="385495"/>
                  <a:pt x="4627295" y="345571"/>
                </a:cubicBezTo>
                <a:cubicBezTo>
                  <a:pt x="4627295" y="305647"/>
                  <a:pt x="4611066" y="305647"/>
                  <a:pt x="4611066" y="265723"/>
                </a:cubicBezTo>
                <a:cubicBezTo>
                  <a:pt x="4611066" y="225799"/>
                  <a:pt x="4606580" y="225799"/>
                  <a:pt x="4606580" y="185984"/>
                </a:cubicBezTo>
                <a:cubicBezTo>
                  <a:pt x="4606580" y="146060"/>
                  <a:pt x="4631972" y="146060"/>
                  <a:pt x="4631972" y="106136"/>
                </a:cubicBezTo>
                <a:cubicBezTo>
                  <a:pt x="4631972" y="66213"/>
                  <a:pt x="4645241" y="47996"/>
                  <a:pt x="4620517" y="19744"/>
                </a:cubicBezTo>
                <a:cubicBezTo>
                  <a:pt x="4595888" y="-8508"/>
                  <a:pt x="4579851" y="23234"/>
                  <a:pt x="4545007" y="23234"/>
                </a:cubicBezTo>
                <a:cubicBezTo>
                  <a:pt x="4510068" y="23234"/>
                  <a:pt x="4510068" y="11017"/>
                  <a:pt x="4475225" y="11017"/>
                </a:cubicBezTo>
                <a:cubicBezTo>
                  <a:pt x="4440381" y="11017"/>
                  <a:pt x="4440381" y="49087"/>
                  <a:pt x="4405443" y="49087"/>
                </a:cubicBezTo>
                <a:cubicBezTo>
                  <a:pt x="4370599" y="49087"/>
                  <a:pt x="4370599" y="29670"/>
                  <a:pt x="4335756" y="29670"/>
                </a:cubicBezTo>
                <a:cubicBezTo>
                  <a:pt x="4300913" y="29670"/>
                  <a:pt x="4300913" y="8508"/>
                  <a:pt x="4266069" y="8508"/>
                </a:cubicBezTo>
                <a:cubicBezTo>
                  <a:pt x="4231226" y="8508"/>
                  <a:pt x="4231226" y="9054"/>
                  <a:pt x="4196382" y="9054"/>
                </a:cubicBezTo>
                <a:cubicBezTo>
                  <a:pt x="4161539" y="9054"/>
                  <a:pt x="4161539" y="43960"/>
                  <a:pt x="4126696" y="43960"/>
                </a:cubicBezTo>
                <a:cubicBezTo>
                  <a:pt x="4091852" y="43960"/>
                  <a:pt x="4091852" y="1200"/>
                  <a:pt x="4057009" y="1200"/>
                </a:cubicBezTo>
                <a:cubicBezTo>
                  <a:pt x="4022165" y="1200"/>
                  <a:pt x="4022165" y="15490"/>
                  <a:pt x="3987322" y="15490"/>
                </a:cubicBezTo>
                <a:cubicBezTo>
                  <a:pt x="3952479" y="15490"/>
                  <a:pt x="3952479" y="48978"/>
                  <a:pt x="3917636" y="48978"/>
                </a:cubicBezTo>
                <a:cubicBezTo>
                  <a:pt x="3882792" y="48978"/>
                  <a:pt x="3882792" y="47996"/>
                  <a:pt x="3847949" y="47996"/>
                </a:cubicBezTo>
                <a:cubicBezTo>
                  <a:pt x="3813105" y="47996"/>
                  <a:pt x="3813105" y="51814"/>
                  <a:pt x="3778262" y="51814"/>
                </a:cubicBezTo>
                <a:cubicBezTo>
                  <a:pt x="3743419" y="51814"/>
                  <a:pt x="3743419" y="4800"/>
                  <a:pt x="3708575" y="4800"/>
                </a:cubicBezTo>
                <a:cubicBezTo>
                  <a:pt x="3673732" y="4800"/>
                  <a:pt x="3673732" y="40578"/>
                  <a:pt x="3638889" y="40578"/>
                </a:cubicBezTo>
                <a:cubicBezTo>
                  <a:pt x="3604045" y="40578"/>
                  <a:pt x="3604045" y="23453"/>
                  <a:pt x="3569202" y="23453"/>
                </a:cubicBezTo>
                <a:cubicBezTo>
                  <a:pt x="3534358" y="23453"/>
                  <a:pt x="3534358" y="21271"/>
                  <a:pt x="3499515" y="21271"/>
                </a:cubicBezTo>
                <a:cubicBezTo>
                  <a:pt x="3464672" y="21271"/>
                  <a:pt x="3464672" y="29125"/>
                  <a:pt x="3429828" y="29125"/>
                </a:cubicBezTo>
                <a:cubicBezTo>
                  <a:pt x="3394985" y="29125"/>
                  <a:pt x="3394985" y="47123"/>
                  <a:pt x="3360141" y="47123"/>
                </a:cubicBezTo>
                <a:cubicBezTo>
                  <a:pt x="3325298" y="47123"/>
                  <a:pt x="3325298" y="36651"/>
                  <a:pt x="3290455" y="36651"/>
                </a:cubicBezTo>
                <a:cubicBezTo>
                  <a:pt x="3255612" y="36651"/>
                  <a:pt x="3255612" y="9381"/>
                  <a:pt x="3220768" y="9381"/>
                </a:cubicBezTo>
                <a:cubicBezTo>
                  <a:pt x="3185925" y="9381"/>
                  <a:pt x="3185925" y="16690"/>
                  <a:pt x="3151081" y="16690"/>
                </a:cubicBezTo>
                <a:cubicBezTo>
                  <a:pt x="3116238" y="16690"/>
                  <a:pt x="3116238" y="52468"/>
                  <a:pt x="3081395" y="52468"/>
                </a:cubicBezTo>
                <a:cubicBezTo>
                  <a:pt x="3046551" y="52468"/>
                  <a:pt x="3046551" y="49741"/>
                  <a:pt x="3011708" y="49741"/>
                </a:cubicBezTo>
                <a:cubicBezTo>
                  <a:pt x="2976865" y="49741"/>
                  <a:pt x="2976865" y="16908"/>
                  <a:pt x="2942021" y="16908"/>
                </a:cubicBezTo>
                <a:cubicBezTo>
                  <a:pt x="2907178" y="16908"/>
                  <a:pt x="2907178" y="3818"/>
                  <a:pt x="2872430" y="3818"/>
                </a:cubicBezTo>
                <a:cubicBezTo>
                  <a:pt x="2837587" y="3818"/>
                  <a:pt x="2837587" y="9599"/>
                  <a:pt x="2802743" y="9599"/>
                </a:cubicBezTo>
                <a:cubicBezTo>
                  <a:pt x="2767900" y="9599"/>
                  <a:pt x="2767900" y="5563"/>
                  <a:pt x="2733056" y="5563"/>
                </a:cubicBezTo>
                <a:cubicBezTo>
                  <a:pt x="2698213" y="5563"/>
                  <a:pt x="2698213" y="9926"/>
                  <a:pt x="2663465" y="9926"/>
                </a:cubicBezTo>
                <a:cubicBezTo>
                  <a:pt x="2628622" y="9926"/>
                  <a:pt x="2628622" y="51705"/>
                  <a:pt x="2593874" y="51705"/>
                </a:cubicBezTo>
                <a:cubicBezTo>
                  <a:pt x="2559031" y="51705"/>
                  <a:pt x="2559031" y="24980"/>
                  <a:pt x="2524187" y="24980"/>
                </a:cubicBezTo>
                <a:cubicBezTo>
                  <a:pt x="2489344" y="24980"/>
                  <a:pt x="2489344" y="38942"/>
                  <a:pt x="2454596" y="38942"/>
                </a:cubicBezTo>
                <a:cubicBezTo>
                  <a:pt x="2436458" y="38942"/>
                  <a:pt x="2427771" y="34143"/>
                  <a:pt x="2418798" y="29561"/>
                </a:cubicBezTo>
                <a:cubicBezTo>
                  <a:pt x="2416793" y="26289"/>
                  <a:pt x="2414407" y="23016"/>
                  <a:pt x="2411352" y="19526"/>
                </a:cubicBezTo>
                <a:cubicBezTo>
                  <a:pt x="2393978" y="-436"/>
                  <a:pt x="2380804" y="9490"/>
                  <a:pt x="2362380" y="17126"/>
                </a:cubicBezTo>
                <a:cubicBezTo>
                  <a:pt x="2347488" y="11126"/>
                  <a:pt x="2340424" y="436"/>
                  <a:pt x="2315413" y="436"/>
                </a:cubicBezTo>
                <a:cubicBezTo>
                  <a:pt x="2280570" y="436"/>
                  <a:pt x="2280570" y="5127"/>
                  <a:pt x="2245727" y="5127"/>
                </a:cubicBezTo>
                <a:cubicBezTo>
                  <a:pt x="2231789" y="5127"/>
                  <a:pt x="2220143" y="2073"/>
                  <a:pt x="2209547" y="218"/>
                </a:cubicBezTo>
                <a:lnTo>
                  <a:pt x="2209547" y="46578"/>
                </a:lnTo>
                <a:cubicBezTo>
                  <a:pt x="2205633" y="47996"/>
                  <a:pt x="2201337" y="48869"/>
                  <a:pt x="2196182" y="48869"/>
                </a:cubicBezTo>
                <a:cubicBezTo>
                  <a:pt x="2161339" y="48869"/>
                  <a:pt x="2161339" y="29452"/>
                  <a:pt x="2126495" y="29452"/>
                </a:cubicBezTo>
                <a:cubicBezTo>
                  <a:pt x="2091652" y="29452"/>
                  <a:pt x="2091652" y="8290"/>
                  <a:pt x="2056809" y="8290"/>
                </a:cubicBezTo>
                <a:cubicBezTo>
                  <a:pt x="2021965" y="8290"/>
                  <a:pt x="2021965" y="8836"/>
                  <a:pt x="1987122" y="8836"/>
                </a:cubicBezTo>
                <a:cubicBezTo>
                  <a:pt x="1952279" y="8836"/>
                  <a:pt x="1952279" y="43742"/>
                  <a:pt x="1917435" y="43742"/>
                </a:cubicBezTo>
                <a:cubicBezTo>
                  <a:pt x="1882592" y="43742"/>
                  <a:pt x="1882592" y="982"/>
                  <a:pt x="1847748" y="982"/>
                </a:cubicBezTo>
                <a:cubicBezTo>
                  <a:pt x="1812905" y="982"/>
                  <a:pt x="1812905" y="15271"/>
                  <a:pt x="1778062" y="15271"/>
                </a:cubicBezTo>
                <a:cubicBezTo>
                  <a:pt x="1743218" y="15271"/>
                  <a:pt x="1743218" y="48760"/>
                  <a:pt x="1708375" y="48760"/>
                </a:cubicBezTo>
                <a:cubicBezTo>
                  <a:pt x="1673532" y="48760"/>
                  <a:pt x="1673532" y="47778"/>
                  <a:pt x="1638688" y="47778"/>
                </a:cubicBezTo>
                <a:cubicBezTo>
                  <a:pt x="1603845" y="47778"/>
                  <a:pt x="1603845" y="51596"/>
                  <a:pt x="1569002" y="51596"/>
                </a:cubicBezTo>
                <a:cubicBezTo>
                  <a:pt x="1534158" y="51596"/>
                  <a:pt x="1534158" y="4581"/>
                  <a:pt x="1499315" y="4581"/>
                </a:cubicBezTo>
                <a:cubicBezTo>
                  <a:pt x="1464472" y="4581"/>
                  <a:pt x="1464472" y="40360"/>
                  <a:pt x="1429628" y="40360"/>
                </a:cubicBezTo>
                <a:cubicBezTo>
                  <a:pt x="1394785" y="40360"/>
                  <a:pt x="1394785" y="23234"/>
                  <a:pt x="1359941" y="23234"/>
                </a:cubicBezTo>
                <a:cubicBezTo>
                  <a:pt x="1325098" y="23234"/>
                  <a:pt x="1325098" y="21053"/>
                  <a:pt x="1290255" y="21053"/>
                </a:cubicBezTo>
                <a:cubicBezTo>
                  <a:pt x="1255411" y="21053"/>
                  <a:pt x="1255411" y="28907"/>
                  <a:pt x="1220568" y="28907"/>
                </a:cubicBezTo>
                <a:cubicBezTo>
                  <a:pt x="1185725" y="28907"/>
                  <a:pt x="1185725" y="46905"/>
                  <a:pt x="1150881" y="46905"/>
                </a:cubicBezTo>
                <a:cubicBezTo>
                  <a:pt x="1116038" y="46905"/>
                  <a:pt x="1116038" y="36433"/>
                  <a:pt x="1081194" y="36433"/>
                </a:cubicBezTo>
                <a:cubicBezTo>
                  <a:pt x="1046351" y="36433"/>
                  <a:pt x="1046351" y="9163"/>
                  <a:pt x="1011508" y="9163"/>
                </a:cubicBezTo>
                <a:cubicBezTo>
                  <a:pt x="976664" y="9163"/>
                  <a:pt x="976664" y="16471"/>
                  <a:pt x="941821" y="16471"/>
                </a:cubicBezTo>
                <a:cubicBezTo>
                  <a:pt x="906978" y="16471"/>
                  <a:pt x="906978" y="52250"/>
                  <a:pt x="872134" y="52250"/>
                </a:cubicBezTo>
                <a:cubicBezTo>
                  <a:pt x="837291" y="52250"/>
                  <a:pt x="837291" y="49523"/>
                  <a:pt x="802447" y="49523"/>
                </a:cubicBezTo>
                <a:cubicBezTo>
                  <a:pt x="767604" y="49523"/>
                  <a:pt x="767604" y="16690"/>
                  <a:pt x="732761" y="16690"/>
                </a:cubicBezTo>
                <a:cubicBezTo>
                  <a:pt x="697917" y="16690"/>
                  <a:pt x="697917" y="3600"/>
                  <a:pt x="663170" y="3600"/>
                </a:cubicBezTo>
                <a:cubicBezTo>
                  <a:pt x="628326" y="3600"/>
                  <a:pt x="628326" y="9381"/>
                  <a:pt x="593483" y="9381"/>
                </a:cubicBezTo>
                <a:cubicBezTo>
                  <a:pt x="558639" y="9381"/>
                  <a:pt x="558639" y="5345"/>
                  <a:pt x="523796" y="5345"/>
                </a:cubicBezTo>
                <a:cubicBezTo>
                  <a:pt x="488953" y="5345"/>
                  <a:pt x="488953" y="9708"/>
                  <a:pt x="454205" y="9708"/>
                </a:cubicBezTo>
                <a:cubicBezTo>
                  <a:pt x="419361" y="9708"/>
                  <a:pt x="419361" y="51487"/>
                  <a:pt x="384614" y="51487"/>
                </a:cubicBezTo>
                <a:cubicBezTo>
                  <a:pt x="349770" y="51487"/>
                  <a:pt x="349770" y="24762"/>
                  <a:pt x="314927" y="24762"/>
                </a:cubicBezTo>
                <a:cubicBezTo>
                  <a:pt x="280083" y="24762"/>
                  <a:pt x="280083" y="38724"/>
                  <a:pt x="245335" y="38724"/>
                </a:cubicBezTo>
                <a:cubicBezTo>
                  <a:pt x="210492" y="38724"/>
                  <a:pt x="210492" y="20944"/>
                  <a:pt x="175744" y="20944"/>
                </a:cubicBezTo>
                <a:cubicBezTo>
                  <a:pt x="140901" y="20944"/>
                  <a:pt x="140901" y="218"/>
                  <a:pt x="106153" y="218"/>
                </a:cubicBezTo>
                <a:cubicBezTo>
                  <a:pt x="71310" y="218"/>
                  <a:pt x="71310" y="4909"/>
                  <a:pt x="36466" y="4909"/>
                </a:cubicBezTo>
                <a:cubicBezTo>
                  <a:pt x="22529" y="4909"/>
                  <a:pt x="10883" y="1854"/>
                  <a:pt x="286" y="0"/>
                </a:cubicBezTo>
                <a:lnTo>
                  <a:pt x="286" y="95228"/>
                </a:lnTo>
                <a:lnTo>
                  <a:pt x="62909" y="104064"/>
                </a:lnTo>
                <a:cubicBezTo>
                  <a:pt x="70355" y="87920"/>
                  <a:pt x="84961" y="76903"/>
                  <a:pt x="102048" y="76903"/>
                </a:cubicBezTo>
                <a:cubicBezTo>
                  <a:pt x="126582" y="76903"/>
                  <a:pt x="146533" y="99701"/>
                  <a:pt x="146533" y="127735"/>
                </a:cubicBezTo>
                <a:cubicBezTo>
                  <a:pt x="146533" y="155769"/>
                  <a:pt x="126582" y="178567"/>
                  <a:pt x="102048" y="178567"/>
                </a:cubicBezTo>
                <a:cubicBezTo>
                  <a:pt x="83910" y="178567"/>
                  <a:pt x="68350" y="166131"/>
                  <a:pt x="61477" y="148242"/>
                </a:cubicBezTo>
                <a:cubicBezTo>
                  <a:pt x="58709" y="148242"/>
                  <a:pt x="55654" y="148242"/>
                  <a:pt x="52122" y="148242"/>
                </a:cubicBezTo>
                <a:cubicBezTo>
                  <a:pt x="21574" y="148242"/>
                  <a:pt x="61000" y="146933"/>
                  <a:pt x="30834" y="160350"/>
                </a:cubicBezTo>
                <a:cubicBezTo>
                  <a:pt x="668" y="173876"/>
                  <a:pt x="11551" y="160350"/>
                  <a:pt x="11551" y="160350"/>
                </a:cubicBezTo>
                <a:lnTo>
                  <a:pt x="0" y="160350"/>
                </a:lnTo>
                <a:lnTo>
                  <a:pt x="0" y="276631"/>
                </a:lnTo>
                <a:lnTo>
                  <a:pt x="62623" y="285467"/>
                </a:lnTo>
                <a:cubicBezTo>
                  <a:pt x="70069" y="269432"/>
                  <a:pt x="84674" y="258305"/>
                  <a:pt x="101762" y="258305"/>
                </a:cubicBezTo>
                <a:cubicBezTo>
                  <a:pt x="126295" y="258305"/>
                  <a:pt x="146247" y="281104"/>
                  <a:pt x="146247" y="309138"/>
                </a:cubicBezTo>
                <a:cubicBezTo>
                  <a:pt x="146247" y="337171"/>
                  <a:pt x="126295" y="359970"/>
                  <a:pt x="101762" y="359970"/>
                </a:cubicBezTo>
                <a:cubicBezTo>
                  <a:pt x="83624" y="359970"/>
                  <a:pt x="68064" y="347534"/>
                  <a:pt x="61191" y="329754"/>
                </a:cubicBezTo>
                <a:cubicBezTo>
                  <a:pt x="58422" y="329754"/>
                  <a:pt x="55368" y="329754"/>
                  <a:pt x="51835" y="329754"/>
                </a:cubicBezTo>
                <a:cubicBezTo>
                  <a:pt x="21288" y="329754"/>
                  <a:pt x="60713" y="328445"/>
                  <a:pt x="30548" y="341862"/>
                </a:cubicBezTo>
                <a:cubicBezTo>
                  <a:pt x="382" y="355388"/>
                  <a:pt x="11264" y="341862"/>
                  <a:pt x="11264" y="341862"/>
                </a:cubicBezTo>
                <a:lnTo>
                  <a:pt x="0" y="341862"/>
                </a:lnTo>
                <a:lnTo>
                  <a:pt x="0" y="457598"/>
                </a:lnTo>
                <a:lnTo>
                  <a:pt x="62623" y="466433"/>
                </a:lnTo>
                <a:cubicBezTo>
                  <a:pt x="70069" y="450398"/>
                  <a:pt x="84674" y="439272"/>
                  <a:pt x="101762" y="439272"/>
                </a:cubicBezTo>
                <a:cubicBezTo>
                  <a:pt x="126295" y="439272"/>
                  <a:pt x="146247" y="462070"/>
                  <a:pt x="146247" y="490104"/>
                </a:cubicBezTo>
                <a:cubicBezTo>
                  <a:pt x="146247" y="518138"/>
                  <a:pt x="126295" y="540936"/>
                  <a:pt x="101762" y="540936"/>
                </a:cubicBezTo>
                <a:cubicBezTo>
                  <a:pt x="83624" y="540936"/>
                  <a:pt x="68064" y="528501"/>
                  <a:pt x="61191" y="510611"/>
                </a:cubicBezTo>
                <a:cubicBezTo>
                  <a:pt x="58422" y="510611"/>
                  <a:pt x="55368" y="510611"/>
                  <a:pt x="51835" y="510611"/>
                </a:cubicBezTo>
                <a:cubicBezTo>
                  <a:pt x="21288" y="510611"/>
                  <a:pt x="60713" y="509302"/>
                  <a:pt x="30548" y="522719"/>
                </a:cubicBezTo>
                <a:cubicBezTo>
                  <a:pt x="382" y="536246"/>
                  <a:pt x="11264" y="522719"/>
                  <a:pt x="11264" y="522719"/>
                </a:cubicBezTo>
                <a:lnTo>
                  <a:pt x="0" y="522719"/>
                </a:lnTo>
                <a:lnTo>
                  <a:pt x="0" y="638455"/>
                </a:lnTo>
                <a:lnTo>
                  <a:pt x="62623" y="647291"/>
                </a:lnTo>
                <a:cubicBezTo>
                  <a:pt x="70069" y="631147"/>
                  <a:pt x="84674" y="620129"/>
                  <a:pt x="101762" y="620129"/>
                </a:cubicBezTo>
                <a:cubicBezTo>
                  <a:pt x="126295" y="620129"/>
                  <a:pt x="146247" y="642927"/>
                  <a:pt x="146247" y="670961"/>
                </a:cubicBezTo>
                <a:cubicBezTo>
                  <a:pt x="146247" y="698995"/>
                  <a:pt x="126295" y="721793"/>
                  <a:pt x="101762" y="721793"/>
                </a:cubicBezTo>
                <a:cubicBezTo>
                  <a:pt x="83624" y="721793"/>
                  <a:pt x="68064" y="709358"/>
                  <a:pt x="61191" y="691578"/>
                </a:cubicBezTo>
                <a:cubicBezTo>
                  <a:pt x="58422" y="691578"/>
                  <a:pt x="55368" y="691578"/>
                  <a:pt x="51835" y="691578"/>
                </a:cubicBezTo>
                <a:cubicBezTo>
                  <a:pt x="21288" y="691578"/>
                  <a:pt x="60713" y="690269"/>
                  <a:pt x="30548" y="703686"/>
                </a:cubicBezTo>
                <a:cubicBezTo>
                  <a:pt x="382" y="717212"/>
                  <a:pt x="11264" y="703686"/>
                  <a:pt x="11264" y="703686"/>
                </a:cubicBezTo>
                <a:lnTo>
                  <a:pt x="0" y="703686"/>
                </a:lnTo>
                <a:lnTo>
                  <a:pt x="0" y="819422"/>
                </a:lnTo>
                <a:lnTo>
                  <a:pt x="62623" y="828257"/>
                </a:lnTo>
                <a:cubicBezTo>
                  <a:pt x="70069" y="812113"/>
                  <a:pt x="84674" y="801096"/>
                  <a:pt x="101762" y="801096"/>
                </a:cubicBezTo>
                <a:cubicBezTo>
                  <a:pt x="126295" y="801096"/>
                  <a:pt x="146247" y="823894"/>
                  <a:pt x="146247" y="851928"/>
                </a:cubicBezTo>
                <a:cubicBezTo>
                  <a:pt x="146247" y="879962"/>
                  <a:pt x="126295" y="902760"/>
                  <a:pt x="101762" y="902760"/>
                </a:cubicBezTo>
                <a:cubicBezTo>
                  <a:pt x="83624" y="902760"/>
                  <a:pt x="68064" y="890325"/>
                  <a:pt x="61191" y="872435"/>
                </a:cubicBezTo>
                <a:cubicBezTo>
                  <a:pt x="58422" y="872435"/>
                  <a:pt x="55368" y="872435"/>
                  <a:pt x="51835" y="872435"/>
                </a:cubicBezTo>
                <a:cubicBezTo>
                  <a:pt x="21288" y="872435"/>
                  <a:pt x="60713" y="871126"/>
                  <a:pt x="30548" y="884543"/>
                </a:cubicBezTo>
                <a:cubicBezTo>
                  <a:pt x="382" y="898070"/>
                  <a:pt x="11264" y="884543"/>
                  <a:pt x="11264" y="884543"/>
                </a:cubicBezTo>
                <a:lnTo>
                  <a:pt x="0" y="884543"/>
                </a:lnTo>
                <a:lnTo>
                  <a:pt x="0" y="994825"/>
                </a:lnTo>
                <a:cubicBezTo>
                  <a:pt x="9355" y="991662"/>
                  <a:pt x="20047" y="986098"/>
                  <a:pt x="36275" y="986098"/>
                </a:cubicBezTo>
                <a:cubicBezTo>
                  <a:pt x="71214" y="986098"/>
                  <a:pt x="71214" y="959482"/>
                  <a:pt x="106057" y="959482"/>
                </a:cubicBezTo>
                <a:cubicBezTo>
                  <a:pt x="140901" y="959482"/>
                  <a:pt x="140901" y="960355"/>
                  <a:pt x="175840" y="960355"/>
                </a:cubicBezTo>
                <a:cubicBezTo>
                  <a:pt x="210683" y="960355"/>
                  <a:pt x="210683" y="976936"/>
                  <a:pt x="245526" y="976936"/>
                </a:cubicBezTo>
                <a:cubicBezTo>
                  <a:pt x="280370" y="976936"/>
                  <a:pt x="280370" y="988935"/>
                  <a:pt x="315213" y="988935"/>
                </a:cubicBezTo>
                <a:cubicBezTo>
                  <a:pt x="350056" y="988935"/>
                  <a:pt x="350056" y="978135"/>
                  <a:pt x="384900" y="978135"/>
                </a:cubicBezTo>
                <a:cubicBezTo>
                  <a:pt x="419743" y="978135"/>
                  <a:pt x="419743" y="993843"/>
                  <a:pt x="454587" y="993843"/>
                </a:cubicBezTo>
                <a:cubicBezTo>
                  <a:pt x="489430" y="993843"/>
                  <a:pt x="489430" y="968645"/>
                  <a:pt x="524273" y="968645"/>
                </a:cubicBezTo>
                <a:cubicBezTo>
                  <a:pt x="559117" y="968645"/>
                  <a:pt x="559117" y="991880"/>
                  <a:pt x="593960" y="991880"/>
                </a:cubicBezTo>
                <a:cubicBezTo>
                  <a:pt x="628803" y="991880"/>
                  <a:pt x="628803" y="984899"/>
                  <a:pt x="663647" y="984899"/>
                </a:cubicBezTo>
                <a:cubicBezTo>
                  <a:pt x="698490" y="984899"/>
                  <a:pt x="698490" y="1005842"/>
                  <a:pt x="733334" y="1005842"/>
                </a:cubicBezTo>
                <a:cubicBezTo>
                  <a:pt x="768177" y="1005842"/>
                  <a:pt x="768177" y="964391"/>
                  <a:pt x="803020" y="964391"/>
                </a:cubicBezTo>
                <a:cubicBezTo>
                  <a:pt x="837864" y="964391"/>
                  <a:pt x="837864" y="998534"/>
                  <a:pt x="872707" y="998534"/>
                </a:cubicBezTo>
                <a:cubicBezTo>
                  <a:pt x="907550" y="998534"/>
                  <a:pt x="907550" y="1010315"/>
                  <a:pt x="942394" y="1010315"/>
                </a:cubicBezTo>
                <a:cubicBezTo>
                  <a:pt x="977237" y="1010315"/>
                  <a:pt x="977237" y="975408"/>
                  <a:pt x="1012080" y="975408"/>
                </a:cubicBezTo>
                <a:cubicBezTo>
                  <a:pt x="1046924" y="975408"/>
                  <a:pt x="1046924" y="990571"/>
                  <a:pt x="1081767" y="990571"/>
                </a:cubicBezTo>
                <a:cubicBezTo>
                  <a:pt x="1116611" y="990571"/>
                  <a:pt x="1116611" y="1000715"/>
                  <a:pt x="1151454" y="1000715"/>
                </a:cubicBezTo>
                <a:cubicBezTo>
                  <a:pt x="1186297" y="1000715"/>
                  <a:pt x="1186297" y="1001261"/>
                  <a:pt x="1221141" y="1001261"/>
                </a:cubicBezTo>
                <a:cubicBezTo>
                  <a:pt x="1255984" y="1001261"/>
                  <a:pt x="1255984" y="991007"/>
                  <a:pt x="1290827" y="991007"/>
                </a:cubicBezTo>
                <a:cubicBezTo>
                  <a:pt x="1325671" y="991007"/>
                  <a:pt x="1325671" y="970500"/>
                  <a:pt x="1360514" y="970500"/>
                </a:cubicBezTo>
                <a:cubicBezTo>
                  <a:pt x="1395358" y="970500"/>
                  <a:pt x="1395358" y="992971"/>
                  <a:pt x="1430201" y="992971"/>
                </a:cubicBezTo>
                <a:cubicBezTo>
                  <a:pt x="1465044" y="992971"/>
                  <a:pt x="1465044" y="975954"/>
                  <a:pt x="1499888" y="975954"/>
                </a:cubicBezTo>
                <a:cubicBezTo>
                  <a:pt x="1534731" y="975954"/>
                  <a:pt x="1534731" y="968209"/>
                  <a:pt x="1569574" y="968209"/>
                </a:cubicBezTo>
                <a:cubicBezTo>
                  <a:pt x="1604418" y="968209"/>
                  <a:pt x="1604418" y="986644"/>
                  <a:pt x="1639261" y="986644"/>
                </a:cubicBezTo>
                <a:cubicBezTo>
                  <a:pt x="1674104" y="986644"/>
                  <a:pt x="1674104" y="998970"/>
                  <a:pt x="1708852" y="998970"/>
                </a:cubicBezTo>
                <a:cubicBezTo>
                  <a:pt x="1743696" y="998970"/>
                  <a:pt x="1743696" y="987626"/>
                  <a:pt x="1778539" y="987626"/>
                </a:cubicBezTo>
                <a:cubicBezTo>
                  <a:pt x="1813383" y="987626"/>
                  <a:pt x="1813383" y="982826"/>
                  <a:pt x="1848226" y="982826"/>
                </a:cubicBezTo>
                <a:cubicBezTo>
                  <a:pt x="1883069" y="982826"/>
                  <a:pt x="1883069" y="1004642"/>
                  <a:pt x="1917817" y="1004642"/>
                </a:cubicBezTo>
                <a:cubicBezTo>
                  <a:pt x="1952660" y="1004642"/>
                  <a:pt x="1952660" y="962100"/>
                  <a:pt x="1987408" y="962100"/>
                </a:cubicBezTo>
                <a:cubicBezTo>
                  <a:pt x="2022252" y="962100"/>
                  <a:pt x="2022252" y="993080"/>
                  <a:pt x="2057095" y="993080"/>
                </a:cubicBezTo>
                <a:cubicBezTo>
                  <a:pt x="2091938" y="993080"/>
                  <a:pt x="2091938" y="974972"/>
                  <a:pt x="2126686" y="974972"/>
                </a:cubicBezTo>
                <a:cubicBezTo>
                  <a:pt x="2161530" y="974972"/>
                  <a:pt x="2161530" y="1008569"/>
                  <a:pt x="2196278" y="1008569"/>
                </a:cubicBezTo>
                <a:cubicBezTo>
                  <a:pt x="2231026" y="1008569"/>
                  <a:pt x="2231121" y="995043"/>
                  <a:pt x="2265869" y="995043"/>
                </a:cubicBezTo>
                <a:cubicBezTo>
                  <a:pt x="2300712" y="995043"/>
                  <a:pt x="2300712" y="974645"/>
                  <a:pt x="2335556" y="974645"/>
                </a:cubicBezTo>
                <a:cubicBezTo>
                  <a:pt x="2370399" y="974645"/>
                  <a:pt x="2388919" y="1022314"/>
                  <a:pt x="2413548" y="994061"/>
                </a:cubicBezTo>
                <a:cubicBezTo>
                  <a:pt x="2420421" y="986098"/>
                  <a:pt x="2424717" y="979008"/>
                  <a:pt x="2427103" y="971700"/>
                </a:cubicBezTo>
                <a:cubicBezTo>
                  <a:pt x="2433976" y="974536"/>
                  <a:pt x="2441995" y="976827"/>
                  <a:pt x="2454787" y="976827"/>
                </a:cubicBezTo>
                <a:cubicBezTo>
                  <a:pt x="2489630" y="976827"/>
                  <a:pt x="2489630" y="988825"/>
                  <a:pt x="2524474" y="988825"/>
                </a:cubicBezTo>
                <a:cubicBezTo>
                  <a:pt x="2559317" y="988825"/>
                  <a:pt x="2559317" y="978026"/>
                  <a:pt x="2594160" y="978026"/>
                </a:cubicBezTo>
                <a:cubicBezTo>
                  <a:pt x="2629004" y="978026"/>
                  <a:pt x="2629004" y="993734"/>
                  <a:pt x="2663847" y="993734"/>
                </a:cubicBezTo>
                <a:cubicBezTo>
                  <a:pt x="2698691" y="993734"/>
                  <a:pt x="2698691" y="968536"/>
                  <a:pt x="2733534" y="968536"/>
                </a:cubicBezTo>
                <a:cubicBezTo>
                  <a:pt x="2768377" y="968536"/>
                  <a:pt x="2768377" y="991771"/>
                  <a:pt x="2803220" y="991771"/>
                </a:cubicBezTo>
                <a:cubicBezTo>
                  <a:pt x="2838064" y="991771"/>
                  <a:pt x="2838064" y="984789"/>
                  <a:pt x="2872907" y="984789"/>
                </a:cubicBezTo>
                <a:cubicBezTo>
                  <a:pt x="2907751" y="984789"/>
                  <a:pt x="2907751" y="1005733"/>
                  <a:pt x="2942594" y="1005733"/>
                </a:cubicBezTo>
                <a:cubicBezTo>
                  <a:pt x="2977437" y="1005733"/>
                  <a:pt x="2977437" y="964282"/>
                  <a:pt x="3012281" y="964282"/>
                </a:cubicBezTo>
                <a:cubicBezTo>
                  <a:pt x="3047124" y="964282"/>
                  <a:pt x="3047124" y="998425"/>
                  <a:pt x="3081967" y="998425"/>
                </a:cubicBezTo>
                <a:cubicBezTo>
                  <a:pt x="3116811" y="998425"/>
                  <a:pt x="3116811" y="1010205"/>
                  <a:pt x="3151654" y="1010205"/>
                </a:cubicBezTo>
                <a:cubicBezTo>
                  <a:pt x="3186497" y="1010205"/>
                  <a:pt x="3186497" y="975299"/>
                  <a:pt x="3221341" y="975299"/>
                </a:cubicBezTo>
                <a:cubicBezTo>
                  <a:pt x="3256184" y="975299"/>
                  <a:pt x="3256184" y="990462"/>
                  <a:pt x="3291028" y="990462"/>
                </a:cubicBezTo>
                <a:cubicBezTo>
                  <a:pt x="3325871" y="990462"/>
                  <a:pt x="3325871" y="1000606"/>
                  <a:pt x="3360714" y="1000606"/>
                </a:cubicBezTo>
                <a:cubicBezTo>
                  <a:pt x="3395558" y="1000606"/>
                  <a:pt x="3395558" y="1001152"/>
                  <a:pt x="3430401" y="1001152"/>
                </a:cubicBezTo>
                <a:cubicBezTo>
                  <a:pt x="3465244" y="1001152"/>
                  <a:pt x="3465244" y="990898"/>
                  <a:pt x="3500088" y="990898"/>
                </a:cubicBezTo>
                <a:cubicBezTo>
                  <a:pt x="3534931" y="990898"/>
                  <a:pt x="3534931" y="970391"/>
                  <a:pt x="3569775" y="970391"/>
                </a:cubicBezTo>
                <a:cubicBezTo>
                  <a:pt x="3604618" y="970391"/>
                  <a:pt x="3604618" y="992862"/>
                  <a:pt x="3639461" y="992862"/>
                </a:cubicBezTo>
                <a:cubicBezTo>
                  <a:pt x="3674305" y="992862"/>
                  <a:pt x="3674305" y="975845"/>
                  <a:pt x="3709148" y="975845"/>
                </a:cubicBezTo>
                <a:cubicBezTo>
                  <a:pt x="3743991" y="975845"/>
                  <a:pt x="3743991" y="968100"/>
                  <a:pt x="3778835" y="968100"/>
                </a:cubicBezTo>
                <a:cubicBezTo>
                  <a:pt x="3813678" y="968100"/>
                  <a:pt x="3813678" y="986535"/>
                  <a:pt x="3848521" y="986535"/>
                </a:cubicBezTo>
                <a:cubicBezTo>
                  <a:pt x="3883365" y="986535"/>
                  <a:pt x="3883365" y="998861"/>
                  <a:pt x="3918113" y="998861"/>
                </a:cubicBezTo>
                <a:cubicBezTo>
                  <a:pt x="3952956" y="998861"/>
                  <a:pt x="3952956" y="987516"/>
                  <a:pt x="3987799" y="987516"/>
                </a:cubicBezTo>
                <a:cubicBezTo>
                  <a:pt x="4022643" y="987516"/>
                  <a:pt x="4022643" y="982717"/>
                  <a:pt x="4057486" y="982717"/>
                </a:cubicBezTo>
                <a:cubicBezTo>
                  <a:pt x="4092330" y="982717"/>
                  <a:pt x="4092330" y="1004533"/>
                  <a:pt x="4127077" y="1004533"/>
                </a:cubicBezTo>
                <a:cubicBezTo>
                  <a:pt x="4161921" y="1004533"/>
                  <a:pt x="4161921" y="961991"/>
                  <a:pt x="4196669" y="961991"/>
                </a:cubicBezTo>
                <a:cubicBezTo>
                  <a:pt x="4231512" y="961991"/>
                  <a:pt x="4231512" y="992971"/>
                  <a:pt x="4266356" y="992971"/>
                </a:cubicBezTo>
                <a:cubicBezTo>
                  <a:pt x="4301199" y="992971"/>
                  <a:pt x="4301199" y="974863"/>
                  <a:pt x="4335947" y="974863"/>
                </a:cubicBezTo>
                <a:cubicBezTo>
                  <a:pt x="4370790" y="974863"/>
                  <a:pt x="4370790" y="1008460"/>
                  <a:pt x="4405538" y="1008460"/>
                </a:cubicBezTo>
                <a:cubicBezTo>
                  <a:pt x="4440286" y="1008460"/>
                  <a:pt x="4440381" y="994934"/>
                  <a:pt x="4475129" y="994934"/>
                </a:cubicBezTo>
                <a:cubicBezTo>
                  <a:pt x="4509973" y="994934"/>
                  <a:pt x="4509973" y="974536"/>
                  <a:pt x="4544816" y="974536"/>
                </a:cubicBezTo>
                <a:cubicBezTo>
                  <a:pt x="4579659" y="974536"/>
                  <a:pt x="4598179" y="1022204"/>
                  <a:pt x="4622808" y="993952"/>
                </a:cubicBezTo>
                <a:cubicBezTo>
                  <a:pt x="4647628" y="965809"/>
                  <a:pt x="4639132" y="946938"/>
                  <a:pt x="4628249" y="900578"/>
                </a:cubicBezTo>
                <a:close/>
              </a:path>
            </a:pathLst>
          </a:custGeom>
          <a:solidFill>
            <a:srgbClr val="FFF2CC"/>
          </a:solidFill>
          <a:ln w="9525" cap="flat" cmpd="sng">
            <a:solidFill>
              <a:srgbClr val="FFF2CC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>
              <a:buClr>
                <a:srgbClr val="000000"/>
              </a:buClr>
              <a:buSzPts val="2800"/>
            </a:pPr>
            <a:endParaRPr sz="420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" name="Google Shape;559;p22"/>
          <p:cNvSpPr/>
          <p:nvPr/>
        </p:nvSpPr>
        <p:spPr>
          <a:xfrm>
            <a:off x="3389685" y="6698231"/>
            <a:ext cx="536210" cy="809574"/>
          </a:xfrm>
          <a:custGeom>
            <a:avLst/>
            <a:gdLst/>
            <a:ahLst/>
            <a:cxnLst/>
            <a:rect l="l" t="t" r="r" b="b"/>
            <a:pathLst>
              <a:path w="255365" h="587140" extrusionOk="0">
                <a:moveTo>
                  <a:pt x="182252" y="6261"/>
                </a:moveTo>
                <a:cubicBezTo>
                  <a:pt x="126312" y="-15010"/>
                  <a:pt x="65694" y="19678"/>
                  <a:pt x="47079" y="83600"/>
                </a:cubicBezTo>
                <a:lnTo>
                  <a:pt x="42688" y="98544"/>
                </a:lnTo>
                <a:lnTo>
                  <a:pt x="65408" y="107162"/>
                </a:lnTo>
                <a:lnTo>
                  <a:pt x="69799" y="92218"/>
                </a:lnTo>
                <a:cubicBezTo>
                  <a:pt x="84214" y="42586"/>
                  <a:pt x="131276" y="15751"/>
                  <a:pt x="174711" y="32223"/>
                </a:cubicBezTo>
                <a:cubicBezTo>
                  <a:pt x="218146" y="48694"/>
                  <a:pt x="241629" y="102471"/>
                  <a:pt x="227215" y="152104"/>
                </a:cubicBezTo>
                <a:lnTo>
                  <a:pt x="118389" y="525817"/>
                </a:lnTo>
                <a:cubicBezTo>
                  <a:pt x="110847" y="551670"/>
                  <a:pt x="86314" y="565741"/>
                  <a:pt x="63594" y="557124"/>
                </a:cubicBezTo>
                <a:lnTo>
                  <a:pt x="53571" y="553306"/>
                </a:lnTo>
                <a:cubicBezTo>
                  <a:pt x="30946" y="544689"/>
                  <a:pt x="18632" y="516655"/>
                  <a:pt x="26173" y="490693"/>
                </a:cubicBezTo>
                <a:lnTo>
                  <a:pt x="119725" y="169229"/>
                </a:lnTo>
                <a:cubicBezTo>
                  <a:pt x="121825" y="162030"/>
                  <a:pt x="118389" y="154285"/>
                  <a:pt x="112088" y="151885"/>
                </a:cubicBezTo>
                <a:cubicBezTo>
                  <a:pt x="105788" y="149486"/>
                  <a:pt x="99010" y="153413"/>
                  <a:pt x="96910" y="160612"/>
                </a:cubicBezTo>
                <a:lnTo>
                  <a:pt x="3453" y="482185"/>
                </a:lnTo>
                <a:cubicBezTo>
                  <a:pt x="-8288" y="522436"/>
                  <a:pt x="10899" y="566069"/>
                  <a:pt x="46029" y="579377"/>
                </a:cubicBezTo>
                <a:lnTo>
                  <a:pt x="56053" y="583194"/>
                </a:lnTo>
                <a:cubicBezTo>
                  <a:pt x="91278" y="596611"/>
                  <a:pt x="129462" y="574686"/>
                  <a:pt x="141109" y="534544"/>
                </a:cubicBezTo>
                <a:lnTo>
                  <a:pt x="249839" y="160830"/>
                </a:lnTo>
                <a:cubicBezTo>
                  <a:pt x="268549" y="96908"/>
                  <a:pt x="238193" y="27532"/>
                  <a:pt x="182252" y="6261"/>
                </a:cubicBezTo>
                <a:close/>
              </a:path>
            </a:pathLst>
          </a:custGeom>
          <a:solidFill>
            <a:srgbClr val="FFF2CC"/>
          </a:solidFill>
          <a:ln w="9525" cap="flat" cmpd="sng">
            <a:solidFill>
              <a:srgbClr val="FFC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>
              <a:buClr>
                <a:srgbClr val="000000"/>
              </a:buClr>
              <a:buSzPts val="2800"/>
            </a:pPr>
            <a:endParaRPr sz="420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94016" y="7358947"/>
            <a:ext cx="115507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just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19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/>
      <p:bldP spid="9" grpId="0"/>
      <p:bldP spid="10" grpId="0" animBg="1"/>
      <p:bldP spid="11" grpId="0" animBg="1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5847">
            <a:off x="108408" y="3910995"/>
            <a:ext cx="18396376" cy="6108935"/>
          </a:xfrm>
          <a:prstGeom prst="rect">
            <a:avLst/>
          </a:prstGeom>
        </p:spPr>
      </p:pic>
      <p:pic>
        <p:nvPicPr>
          <p:cNvPr id="2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609600" y="-1001990"/>
            <a:ext cx="5257800" cy="52769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1282561"/>
            <a:ext cx="2143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39360" y="1020951"/>
            <a:ext cx="124866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39360" y="3238500"/>
            <a:ext cx="124866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algn="just"/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5800" y="4274998"/>
            <a:ext cx="168402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88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609600" y="-1001990"/>
            <a:ext cx="5257800" cy="52769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1282561"/>
            <a:ext cx="2143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5267960"/>
            <a:ext cx="712978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400" y="266700"/>
            <a:ext cx="10002520" cy="1000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4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5847">
            <a:off x="2901420" y="1167255"/>
            <a:ext cx="14687322" cy="8476372"/>
          </a:xfrm>
          <a:prstGeom prst="rect">
            <a:avLst/>
          </a:prstGeom>
        </p:spPr>
      </p:pic>
      <p:pic>
        <p:nvPicPr>
          <p:cNvPr id="4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85800" y="952500"/>
            <a:ext cx="5815972" cy="4114800"/>
          </a:xfrm>
          <a:prstGeom prst="rect">
            <a:avLst/>
          </a:prstGeom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562600" y="7429500"/>
            <a:ext cx="8704275" cy="59557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896285" flipH="1">
            <a:off x="-1389734" y="-1633467"/>
            <a:ext cx="2779467" cy="3794494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457430">
            <a:off x="16501429" y="8433390"/>
            <a:ext cx="2361591" cy="29940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09800" y="4076700"/>
            <a:ext cx="16296796" cy="52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068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42900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5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34770" y="1485900"/>
            <a:ext cx="17121773" cy="7305406"/>
            <a:chOff x="834770" y="1485900"/>
            <a:chExt cx="17121773" cy="7305406"/>
          </a:xfrm>
        </p:grpSpPr>
        <p:sp>
          <p:nvSpPr>
            <p:cNvPr id="4" name="Freeform 3"/>
            <p:cNvSpPr/>
            <p:nvPr/>
          </p:nvSpPr>
          <p:spPr>
            <a:xfrm>
              <a:off x="834770" y="1485900"/>
              <a:ext cx="17121773" cy="7305406"/>
            </a:xfrm>
            <a:custGeom>
              <a:avLst/>
              <a:gdLst/>
              <a:ahLst/>
              <a:cxnLst/>
              <a:rect l="l" t="t" r="r" b="b"/>
              <a:pathLst>
                <a:path w="862492" h="188607">
                  <a:moveTo>
                    <a:pt x="0" y="0"/>
                  </a:moveTo>
                  <a:lnTo>
                    <a:pt x="862492" y="0"/>
                  </a:lnTo>
                  <a:lnTo>
                    <a:pt x="862492" y="188607"/>
                  </a:lnTo>
                  <a:lnTo>
                    <a:pt x="0" y="188607"/>
                  </a:lnTo>
                  <a:close/>
                </a:path>
              </a:pathLst>
            </a:custGeom>
            <a:solidFill>
              <a:srgbClr val="DECFAD"/>
            </a:solidFill>
          </p:spPr>
        </p:sp>
        <p:sp>
          <p:nvSpPr>
            <p:cNvPr id="11" name="Google Shape;195;p6"/>
            <p:cNvSpPr txBox="1"/>
            <p:nvPr/>
          </p:nvSpPr>
          <p:spPr>
            <a:xfrm>
              <a:off x="1044764" y="1638300"/>
              <a:ext cx="16701783" cy="66017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68550" rIns="137138" bIns="68550" anchor="t" anchorCtr="0">
              <a:spAutoFit/>
            </a:bodyPr>
            <a:lstStyle/>
            <a:p>
              <a:pPr>
                <a:lnSpc>
                  <a:spcPct val="150000"/>
                </a:lnSpc>
                <a:buClr>
                  <a:srgbClr val="000000"/>
                </a:buClr>
                <a:buSzPts val="2800"/>
              </a:pPr>
              <a:r>
                <a:rPr lang="en-US" sz="4000" b="1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Yêu</a:t>
              </a:r>
              <a:r>
                <a:rPr lang="en-US" sz="4000" b="1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b="1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cầu</a:t>
              </a:r>
              <a:r>
                <a:rPr lang="en-US" sz="4000" b="1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: </a:t>
              </a:r>
              <a:endParaRPr sz="4000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  <a:p>
              <a:pPr marL="685800" indent="-685800">
                <a:lnSpc>
                  <a:spcPct val="150000"/>
                </a:lnSpc>
                <a:buClr>
                  <a:schemeClr val="dk1"/>
                </a:buClr>
                <a:buSzPts val="2800"/>
                <a:buFont typeface="Noto Sans Symbols"/>
                <a:buChar char="❖"/>
              </a:pP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Đọc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diễn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cảm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,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lưu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loát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,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ngắt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nghỉ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đúng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;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chú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ý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lời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đối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thoại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của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các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nhân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vật</a:t>
              </a:r>
              <a:r>
                <a:rPr lang="en-US" sz="40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(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nhấn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mạnh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vào</a:t>
              </a:r>
              <a:r>
                <a:rPr lang="en-US" sz="40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những</a:t>
              </a:r>
              <a:r>
                <a:rPr lang="en-US" sz="40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từ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ngữ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lời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các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nhân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vật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và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từ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ngữ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thể</a:t>
              </a:r>
              <a:r>
                <a:rPr lang="en-US" sz="40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hiện</a:t>
              </a:r>
              <a:r>
                <a:rPr lang="en-US" sz="40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thái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độ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và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hành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động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của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nhân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vật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chính</a:t>
              </a:r>
              <a:r>
                <a:rPr lang="en-US" sz="40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)</a:t>
              </a:r>
              <a:endParaRPr sz="4000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endParaRPr>
            </a:p>
            <a:p>
              <a:pPr marL="685800" indent="-685800">
                <a:lnSpc>
                  <a:spcPct val="150000"/>
                </a:lnSpc>
                <a:buClr>
                  <a:schemeClr val="dk1"/>
                </a:buClr>
                <a:buSzPts val="2800"/>
                <a:buFont typeface="Noto Sans Symbols"/>
                <a:buChar char="❖"/>
              </a:pP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Gọng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đọc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hài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hước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,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dí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dỏm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pha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mỉa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mai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,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châm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biếm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.</a:t>
              </a:r>
              <a:endParaRPr sz="4000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  <a:p>
              <a:pPr marL="685800" indent="-685800">
                <a:lnSpc>
                  <a:spcPct val="150000"/>
                </a:lnSpc>
                <a:buClr>
                  <a:schemeClr val="dk1"/>
                </a:buClr>
                <a:buSzPts val="2800"/>
                <a:buFont typeface="Noto Sans Symbols"/>
                <a:buChar char="❖"/>
              </a:pPr>
              <a:r>
                <a:rPr lang="en-US" sz="40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Sử</a:t>
              </a:r>
              <a:r>
                <a:rPr lang="en-US" sz="40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dụng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các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chiến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lược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đọc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: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hình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dung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dựa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vào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các</a:t>
              </a:r>
              <a:r>
                <a:rPr lang="en-US" sz="40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câu</a:t>
              </a:r>
              <a:r>
                <a:rPr lang="en-US" sz="40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hỏi</a:t>
              </a:r>
              <a:r>
                <a:rPr lang="en-US" sz="40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hướng</a:t>
              </a:r>
              <a:r>
                <a:rPr lang="en-US" sz="40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dẫn</a:t>
              </a:r>
              <a:r>
                <a:rPr lang="en-US" sz="40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cách</a:t>
              </a:r>
              <a:r>
                <a:rPr lang="en-US" sz="40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đọc</a:t>
              </a:r>
              <a:r>
                <a:rPr lang="en-US" sz="40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(</a:t>
              </a:r>
              <a:r>
                <a:rPr lang="en-US" sz="40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bên</a:t>
              </a:r>
              <a:r>
                <a:rPr lang="en-US" sz="40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phải</a:t>
              </a:r>
              <a:r>
                <a:rPr lang="en-US" sz="40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văn</a:t>
              </a:r>
              <a:r>
                <a:rPr lang="en-US" sz="40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40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bản</a:t>
              </a:r>
              <a:r>
                <a:rPr lang="en-US" sz="40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)</a:t>
              </a:r>
              <a:endParaRPr sz="4000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575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42900"/>
            <a:ext cx="1440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5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28601" y="7817789"/>
            <a:ext cx="2514600" cy="26393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/>
          <a:srcRect l="10176" r="10176"/>
          <a:stretch/>
        </p:blipFill>
        <p:spPr>
          <a:xfrm>
            <a:off x="6934200" y="1940560"/>
            <a:ext cx="10363200" cy="7315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4400" y="1940560"/>
            <a:ext cx="5562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just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just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14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42900"/>
            <a:ext cx="624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5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9600" y="2171700"/>
            <a:ext cx="3901439" cy="3272249"/>
            <a:chOff x="609600" y="2171700"/>
            <a:chExt cx="3901439" cy="327224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609600" y="2171700"/>
              <a:ext cx="3901439" cy="327224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524000" y="2628900"/>
              <a:ext cx="2209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endPara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40080" y="3557339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099065" y="1750047"/>
            <a:ext cx="3901439" cy="3272249"/>
            <a:chOff x="609600" y="2171700"/>
            <a:chExt cx="3901439" cy="3272249"/>
          </a:xfrm>
        </p:grpSpPr>
        <p:pic>
          <p:nvPicPr>
            <p:cNvPr id="11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609600" y="2171700"/>
              <a:ext cx="3901439" cy="327224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524000" y="2628900"/>
              <a:ext cx="2209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Ngôi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endPara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708665" y="3177264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851644" y="6416102"/>
            <a:ext cx="3901439" cy="3272249"/>
            <a:chOff x="609600" y="2171700"/>
            <a:chExt cx="3901439" cy="3272249"/>
          </a:xfrm>
        </p:grpSpPr>
        <p:pic>
          <p:nvPicPr>
            <p:cNvPr id="16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609600" y="2171700"/>
              <a:ext cx="3901439" cy="327224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00099" y="2631359"/>
              <a:ext cx="35204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endPara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108387" y="7961917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4"/>
          <p:cNvGrpSpPr>
            <a:grpSpLocks noChangeAspect="1"/>
          </p:cNvGrpSpPr>
          <p:nvPr/>
        </p:nvGrpSpPr>
        <p:grpSpPr>
          <a:xfrm>
            <a:off x="476474" y="5730399"/>
            <a:ext cx="3886200" cy="3980812"/>
            <a:chOff x="0" y="0"/>
            <a:chExt cx="2086610" cy="2137410"/>
          </a:xfrm>
        </p:grpSpPr>
        <p:sp>
          <p:nvSpPr>
            <p:cNvPr id="20" name="Freeform 5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15"/>
              <a:stretch>
                <a:fillRect l="-27931" r="-54001"/>
              </a:stretch>
            </a:blipFill>
          </p:spPr>
        </p:sp>
      </p:grpSp>
      <p:grpSp>
        <p:nvGrpSpPr>
          <p:cNvPr id="21" name="Group 20"/>
          <p:cNvGrpSpPr/>
          <p:nvPr/>
        </p:nvGrpSpPr>
        <p:grpSpPr>
          <a:xfrm>
            <a:off x="10723881" y="2628900"/>
            <a:ext cx="6705600" cy="5743713"/>
            <a:chOff x="609600" y="2171700"/>
            <a:chExt cx="3901439" cy="3272249"/>
          </a:xfrm>
        </p:grpSpPr>
        <p:pic>
          <p:nvPicPr>
            <p:cNvPr id="22" name="Picture 6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609600" y="2171700"/>
              <a:ext cx="3901439" cy="3272249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2040127" y="2605819"/>
              <a:ext cx="2209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cục</a:t>
              </a:r>
              <a:endPara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0993122" y="4076700"/>
            <a:ext cx="6324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hần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(đoạn 1): Bối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hần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(đoạn 2): Công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đẽo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cày của anh thợ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hần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(đoạn 3): Kết quả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đẽo cày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4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6154400" y="-822830"/>
            <a:ext cx="3103109" cy="2933849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15761729" y="8145844"/>
            <a:ext cx="2995141" cy="275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9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8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42900"/>
            <a:ext cx="624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 smtClean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400" b="1" dirty="0" err="1" smtClean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 smtClean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b="1" dirty="0" smtClean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5400" b="1" dirty="0">
              <a:solidFill>
                <a:srgbClr val="C0504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9600" y="2171701"/>
            <a:ext cx="3901439" cy="1676400"/>
            <a:chOff x="609600" y="2171700"/>
            <a:chExt cx="3901439" cy="327224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609600" y="2171700"/>
              <a:ext cx="3901439" cy="327224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524000" y="2628900"/>
              <a:ext cx="2209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Tóm</a:t>
              </a:r>
              <a:r>
                <a:rPr lang="en-US" sz="4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4"/>
          <p:cNvGrpSpPr>
            <a:grpSpLocks noChangeAspect="1"/>
          </p:cNvGrpSpPr>
          <p:nvPr/>
        </p:nvGrpSpPr>
        <p:grpSpPr>
          <a:xfrm>
            <a:off x="13258800" y="822409"/>
            <a:ext cx="3886200" cy="3980812"/>
            <a:chOff x="0" y="0"/>
            <a:chExt cx="2086610" cy="2137410"/>
          </a:xfrm>
        </p:grpSpPr>
        <p:sp>
          <p:nvSpPr>
            <p:cNvPr id="20" name="Freeform 5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15"/>
              <a:stretch>
                <a:fillRect l="-27931" r="-54001"/>
              </a:stretch>
            </a:blipFill>
          </p:spPr>
        </p:sp>
      </p:grpSp>
      <p:pic>
        <p:nvPicPr>
          <p:cNvPr id="25" name="Picture 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6154400" y="-822830"/>
            <a:ext cx="3103109" cy="2933849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15761729" y="8145844"/>
            <a:ext cx="2995141" cy="27517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88439" y="4100108"/>
            <a:ext cx="11775091" cy="5521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300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ghé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liếng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32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5847">
            <a:off x="840837" y="986165"/>
            <a:ext cx="13485703" cy="8476372"/>
          </a:xfrm>
          <a:prstGeom prst="rect">
            <a:avLst/>
          </a:prstGeom>
        </p:spPr>
      </p:pic>
      <p:pic>
        <p:nvPicPr>
          <p:cNvPr id="2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877456" y="1375579"/>
            <a:ext cx="4335517" cy="4114800"/>
          </a:xfrm>
          <a:prstGeom prst="rect">
            <a:avLst/>
          </a:prstGeom>
        </p:spPr>
      </p:pic>
      <p:pic>
        <p:nvPicPr>
          <p:cNvPr id="4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048000" y="6438900"/>
            <a:ext cx="8704275" cy="59557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90600" y="-1257300"/>
            <a:ext cx="3287739" cy="3108408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20435" y="1129061"/>
            <a:ext cx="3588741" cy="1781320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6464591" y="7878081"/>
            <a:ext cx="3103109" cy="2933849"/>
          </a:xfrm>
          <a:prstGeom prst="rect">
            <a:avLst/>
          </a:prstGeom>
        </p:spPr>
      </p:pic>
      <p:pic>
        <p:nvPicPr>
          <p:cNvPr id="9" name="Picture 2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3034032" y="-149021"/>
            <a:ext cx="3738709" cy="10047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52409" y="2723219"/>
            <a:ext cx="14918205" cy="53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418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932121" y="2857500"/>
            <a:ext cx="16154400" cy="6663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786126" flipV="1">
            <a:off x="11784987" y="-1221042"/>
            <a:ext cx="8338121" cy="42600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6679" y="3413154"/>
            <a:ext cx="15855190" cy="5041578"/>
          </a:xfrm>
          <a:prstGeom prst="rect">
            <a:avLst/>
          </a:prstGeom>
        </p:spPr>
      </p:pic>
      <p:grpSp>
        <p:nvGrpSpPr>
          <p:cNvPr id="7" name="Group 2"/>
          <p:cNvGrpSpPr>
            <a:grpSpLocks noChangeAspect="1"/>
          </p:cNvGrpSpPr>
          <p:nvPr/>
        </p:nvGrpSpPr>
        <p:grpSpPr>
          <a:xfrm>
            <a:off x="1" y="-113739"/>
            <a:ext cx="5257800" cy="4453666"/>
            <a:chOff x="0" y="0"/>
            <a:chExt cx="2374900" cy="2011680"/>
          </a:xfrm>
        </p:grpSpPr>
        <p:sp>
          <p:nvSpPr>
            <p:cNvPr id="8" name="Freeform 3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19"/>
              <a:stretch>
                <a:fillRect l="-25187" r="-25187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02491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1203</Words>
  <Application>Microsoft Office PowerPoint</Application>
  <PresentationFormat>Custom</PresentationFormat>
  <Paragraphs>109</Paragraphs>
  <Slides>24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Cambria</vt:lpstr>
      <vt:lpstr>Wingdings</vt:lpstr>
      <vt:lpstr>Times New Roman</vt:lpstr>
      <vt:lpstr>Calibri</vt:lpstr>
      <vt:lpstr>Noto Sans Symbols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Hồng Có đường kẻ Hình minh họa Đào tạo giao tiếp Trình chiếu Video</dc:title>
  <dc:creator>Nguyen Ha</dc:creator>
  <cp:lastModifiedBy>Admin</cp:lastModifiedBy>
  <cp:revision>35</cp:revision>
  <dcterms:created xsi:type="dcterms:W3CDTF">2006-08-16T00:00:00Z</dcterms:created>
  <dcterms:modified xsi:type="dcterms:W3CDTF">2022-12-29T16:15:17Z</dcterms:modified>
  <dc:identifier>DAFOuBLPzDo</dc:identifier>
</cp:coreProperties>
</file>