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</p:sldMasterIdLst>
  <p:notesMasterIdLst>
    <p:notesMasterId r:id="rId24"/>
  </p:notesMasterIdLst>
  <p:sldIdLst>
    <p:sldId id="257" r:id="rId2"/>
    <p:sldId id="256" r:id="rId3"/>
    <p:sldId id="373" r:id="rId4"/>
    <p:sldId id="374" r:id="rId5"/>
    <p:sldId id="394" r:id="rId6"/>
    <p:sldId id="395" r:id="rId7"/>
    <p:sldId id="261" r:id="rId8"/>
    <p:sldId id="378" r:id="rId9"/>
    <p:sldId id="375" r:id="rId10"/>
    <p:sldId id="260" r:id="rId11"/>
    <p:sldId id="267" r:id="rId12"/>
    <p:sldId id="303" r:id="rId13"/>
    <p:sldId id="270" r:id="rId14"/>
    <p:sldId id="273" r:id="rId15"/>
    <p:sldId id="393" r:id="rId16"/>
    <p:sldId id="380" r:id="rId17"/>
    <p:sldId id="387" r:id="rId18"/>
    <p:sldId id="389" r:id="rId19"/>
    <p:sldId id="390" r:id="rId20"/>
    <p:sldId id="391" r:id="rId21"/>
    <p:sldId id="289" r:id="rId22"/>
    <p:sldId id="392" r:id="rId23"/>
  </p:sldIdLst>
  <p:sldSz cx="9144000" cy="5143500" type="screen16x9"/>
  <p:notesSz cx="6858000" cy="9144000"/>
  <p:embeddedFontLst>
    <p:embeddedFont>
      <p:font typeface="Roboto Condensed" panose="020B0604020202020204" charset="0"/>
      <p:regular r:id="rId25"/>
      <p:bold r:id="rId26"/>
      <p:italic r:id="rId27"/>
      <p:boldItalic r:id="rId28"/>
    </p:embeddedFont>
    <p:embeddedFont>
      <p:font typeface="Hammersmith One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466E39-07EC-4363-BB4D-5D067EE8BB99}">
  <a:tblStyle styleId="{8E466E39-07EC-4363-BB4D-5D067EE8BB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54BF035-A1AA-4A9A-B176-406CA9C5FE30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40532B3-803A-4174-AAE9-43DA0AC57AD4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CF3"/>
          </a:solidFill>
        </a:fill>
      </a:tcStyle>
    </a:wholeTbl>
    <a:band1H>
      <a:tcTxStyle/>
      <a:tcStyle>
        <a:tcBdr/>
        <a:fill>
          <a:solidFill>
            <a:srgbClr val="CBD7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D7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5EB2FC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EB2FC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A104E0D-CDA2-4DF7-8B46-C36D7A95D9A1}" styleName="Table_3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7E8"/>
          </a:solidFill>
        </a:fill>
      </a:tcStyle>
    </a:wholeTbl>
    <a:band1H>
      <a:tcTxStyle/>
      <a:tcStyle>
        <a:tcBdr/>
        <a:fill>
          <a:solidFill>
            <a:srgbClr val="CECB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CB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C3A3B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EC3A3B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D0889EB-7948-4459-ADFE-B156692EA8F5}" styleName="Table_4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0ED"/>
          </a:solidFill>
        </a:fill>
      </a:tcStyle>
    </a:wholeTbl>
    <a:band1H>
      <a:tcTxStyle/>
      <a:tcStyle>
        <a:tcBdr/>
        <a:fill>
          <a:solidFill>
            <a:srgbClr val="CADF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F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69E78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69E78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ADE21EB-400B-4653-B682-72882B53AFA1}" styleName="Table_5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EFE6"/>
          </a:solidFill>
        </a:fill>
      </a:tcStyle>
    </a:wholeTbl>
    <a:band1H>
      <a:tcTxStyle/>
      <a:tcStyle>
        <a:tcBdr/>
        <a:fill>
          <a:solidFill>
            <a:srgbClr val="FADE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ADE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949E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949E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3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7935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c6a01074ef_0_17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c6a01074ef_0_17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9041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c33250489b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c33250489b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1585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c72ba98ae8_1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c72ba98ae8_1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2919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c6a01074ef_0_19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c6a01074ef_0_19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5816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c72ba98ae8_1_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c72ba98ae8_1_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081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c6a01074ef_0_18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c6a01074ef_0_18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050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c6a01074ef_0_18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c6a01074ef_0_18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6847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gc6fa47cb4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3" name="Google Shape;2713;gc6fa47cb4f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0255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gc6fa47cb4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3" name="Google Shape;2713;gc6fa47cb4f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044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c6a01074ef_0_18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c6a01074ef_0_18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271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gc6a01074ef_0_18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2" name="Google Shape;1822;gc6a01074ef_0_18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8998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6957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gc6a01074ef_0_19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9" name="Google Shape;2079;gc6a01074ef_0_19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342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gc6a01074ef_0_19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7" name="Google Shape;1847;gc6a01074ef_0_19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0083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gc6a01074ef_0_209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3" name="Google Shape;2563;gc6a01074ef_0_209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562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c33250489b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1" name="Google Shape;1901;gc33250489b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726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c33250489b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c33250489b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34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c6a01074ef_0_20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c6a01074ef_0_20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6933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8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c33250489b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c33250489b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2501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c6a01074ef_0_20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c6a01074ef_0_20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6163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c6a01074ef_0_17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c6a01074ef_0_17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86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1411582" y="-1157400"/>
            <a:ext cx="4436782" cy="3714342"/>
          </a:xfrm>
          <a:custGeom>
            <a:avLst/>
            <a:gdLst/>
            <a:ahLst/>
            <a:cxnLst/>
            <a:rect l="l" t="t" r="r" b="b"/>
            <a:pathLst>
              <a:path w="61178" h="52038" extrusionOk="0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062825" y="3370500"/>
            <a:ext cx="775608" cy="1012954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605425" y="342175"/>
            <a:ext cx="2052600" cy="2052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6412578" y="-640069"/>
            <a:ext cx="1962482" cy="1953284"/>
            <a:chOff x="386328" y="2672681"/>
            <a:chExt cx="1962482" cy="1953284"/>
          </a:xfrm>
        </p:grpSpPr>
        <p:sp>
          <p:nvSpPr>
            <p:cNvPr id="13" name="Google Shape;13;p2"/>
            <p:cNvSpPr/>
            <p:nvPr/>
          </p:nvSpPr>
          <p:spPr>
            <a:xfrm>
              <a:off x="602590" y="3031586"/>
              <a:ext cx="2321" cy="2364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6328" y="2672681"/>
              <a:ext cx="1962482" cy="1953284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5817" y="2846396"/>
              <a:ext cx="10401" cy="808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06269" y="2679600"/>
              <a:ext cx="308321" cy="260014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4642" y="2672681"/>
              <a:ext cx="309481" cy="266933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24131" y="2785411"/>
              <a:ext cx="117372" cy="69065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74810" y="2808447"/>
              <a:ext cx="6962" cy="131167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51868" y="3289279"/>
              <a:ext cx="2364" cy="4642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6292" y="3153513"/>
              <a:ext cx="88620" cy="55269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4963" y="2940732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13335" y="2940732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522825" y="2940732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31197" y="2975243"/>
              <a:ext cx="308321" cy="317518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9766" y="3559565"/>
              <a:ext cx="8080" cy="10401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7897" y="3303075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6269" y="3303075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314642" y="3303075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724131" y="3301915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2503" y="3301915"/>
              <a:ext cx="207109" cy="353189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5525" y="3644703"/>
              <a:ext cx="209386" cy="35202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4963" y="36447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13335" y="3644703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22825" y="36447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931197" y="36447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39569" y="3728681"/>
              <a:ext cx="6919" cy="10401"/>
            </a:xfrm>
            <a:custGeom>
              <a:avLst/>
              <a:gdLst/>
              <a:ahLst/>
              <a:cxnLst/>
              <a:rect l="l" t="t" r="r" b="b"/>
              <a:pathLst>
                <a:path w="161" h="242" extrusionOk="0">
                  <a:moveTo>
                    <a:pt x="81" y="1"/>
                  </a:moveTo>
                  <a:lnTo>
                    <a:pt x="0" y="161"/>
                  </a:lnTo>
                  <a:lnTo>
                    <a:pt x="134" y="241"/>
                  </a:lnTo>
                  <a:cubicBezTo>
                    <a:pt x="134" y="161"/>
                    <a:pt x="134" y="108"/>
                    <a:pt x="161" y="27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7897" y="4010528"/>
              <a:ext cx="308321" cy="314080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906269" y="401052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14642" y="4010528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724131" y="401052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132503" y="4095623"/>
              <a:ext cx="84021" cy="52948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0153" y="4437294"/>
              <a:ext cx="123131" cy="73663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5642" y="4352156"/>
              <a:ext cx="6962" cy="139247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113335" y="4352156"/>
              <a:ext cx="309481" cy="273810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22825" y="4352156"/>
              <a:ext cx="308321" cy="26577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931197" y="4437294"/>
              <a:ext cx="13839" cy="10401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2"/>
          <p:cNvSpPr/>
          <p:nvPr/>
        </p:nvSpPr>
        <p:spPr>
          <a:xfrm>
            <a:off x="-125" y="4599425"/>
            <a:ext cx="9144321" cy="595550"/>
          </a:xfrm>
          <a:custGeom>
            <a:avLst/>
            <a:gdLst/>
            <a:ahLst/>
            <a:cxnLst/>
            <a:rect l="l" t="t" r="r" b="b"/>
            <a:pathLst>
              <a:path w="287196" h="23822" extrusionOk="0">
                <a:moveTo>
                  <a:pt x="1" y="0"/>
                </a:moveTo>
                <a:lnTo>
                  <a:pt x="1" y="23822"/>
                </a:lnTo>
                <a:lnTo>
                  <a:pt x="287196" y="23822"/>
                </a:lnTo>
                <a:lnTo>
                  <a:pt x="28719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ctrTitle"/>
          </p:nvPr>
        </p:nvSpPr>
        <p:spPr>
          <a:xfrm>
            <a:off x="1283094" y="1290750"/>
            <a:ext cx="657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 b="1">
                <a:solidFill>
                  <a:srgbClr val="80686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1"/>
          </p:nvPr>
        </p:nvSpPr>
        <p:spPr>
          <a:xfrm>
            <a:off x="1283100" y="3394625"/>
            <a:ext cx="6577800" cy="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latin typeface="Manjari"/>
                <a:ea typeface="Manjari"/>
                <a:cs typeface="Manjari"/>
                <a:sym typeface="Manja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8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1"/>
          <p:cNvSpPr/>
          <p:nvPr/>
        </p:nvSpPr>
        <p:spPr>
          <a:xfrm rot="912733" flipH="1">
            <a:off x="-1572654" y="597947"/>
            <a:ext cx="3253667" cy="5480823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1"/>
          <p:cNvSpPr/>
          <p:nvPr/>
        </p:nvSpPr>
        <p:spPr>
          <a:xfrm rot="-482288">
            <a:off x="6784912" y="-733687"/>
            <a:ext cx="3654738" cy="3639584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1"/>
          <p:cNvSpPr/>
          <p:nvPr/>
        </p:nvSpPr>
        <p:spPr>
          <a:xfrm rot="3320924">
            <a:off x="8443534" y="3822428"/>
            <a:ext cx="1269688" cy="1658230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1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Google Shape;1227;p49"/>
          <p:cNvGrpSpPr/>
          <p:nvPr/>
        </p:nvGrpSpPr>
        <p:grpSpPr>
          <a:xfrm>
            <a:off x="5" y="-80449"/>
            <a:ext cx="2277317" cy="5304377"/>
            <a:chOff x="224725" y="566950"/>
            <a:chExt cx="1850875" cy="4311100"/>
          </a:xfrm>
        </p:grpSpPr>
        <p:sp>
          <p:nvSpPr>
            <p:cNvPr id="1228" name="Google Shape;1228;p49"/>
            <p:cNvSpPr/>
            <p:nvPr/>
          </p:nvSpPr>
          <p:spPr>
            <a:xfrm>
              <a:off x="1914975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9"/>
            <p:cNvSpPr/>
            <p:nvPr/>
          </p:nvSpPr>
          <p:spPr>
            <a:xfrm>
              <a:off x="1761075" y="8188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9"/>
            <p:cNvSpPr/>
            <p:nvPr/>
          </p:nvSpPr>
          <p:spPr>
            <a:xfrm>
              <a:off x="1607850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9"/>
            <p:cNvSpPr/>
            <p:nvPr/>
          </p:nvSpPr>
          <p:spPr>
            <a:xfrm>
              <a:off x="1453950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9"/>
            <p:cNvSpPr/>
            <p:nvPr/>
          </p:nvSpPr>
          <p:spPr>
            <a:xfrm>
              <a:off x="1300050" y="566950"/>
              <a:ext cx="160600" cy="2033000"/>
            </a:xfrm>
            <a:custGeom>
              <a:avLst/>
              <a:gdLst/>
              <a:ahLst/>
              <a:cxnLst/>
              <a:rect l="l" t="t" r="r" b="b"/>
              <a:pathLst>
                <a:path w="6424" h="81320" extrusionOk="0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9"/>
            <p:cNvSpPr/>
            <p:nvPr/>
          </p:nvSpPr>
          <p:spPr>
            <a:xfrm>
              <a:off x="1146800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9"/>
            <p:cNvSpPr/>
            <p:nvPr/>
          </p:nvSpPr>
          <p:spPr>
            <a:xfrm>
              <a:off x="992900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83967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68577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531875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37862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22472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9"/>
            <p:cNvSpPr/>
            <p:nvPr/>
          </p:nvSpPr>
          <p:spPr>
            <a:xfrm>
              <a:off x="1914975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9"/>
            <p:cNvSpPr/>
            <p:nvPr/>
          </p:nvSpPr>
          <p:spPr>
            <a:xfrm>
              <a:off x="1761075" y="2845375"/>
              <a:ext cx="160625" cy="2032675"/>
            </a:xfrm>
            <a:custGeom>
              <a:avLst/>
              <a:gdLst/>
              <a:ahLst/>
              <a:cxnLst/>
              <a:rect l="l" t="t" r="r" b="b"/>
              <a:pathLst>
                <a:path w="6425" h="81307" extrusionOk="0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9"/>
            <p:cNvSpPr/>
            <p:nvPr/>
          </p:nvSpPr>
          <p:spPr>
            <a:xfrm>
              <a:off x="1607850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9"/>
            <p:cNvSpPr/>
            <p:nvPr/>
          </p:nvSpPr>
          <p:spPr>
            <a:xfrm>
              <a:off x="1453950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9"/>
            <p:cNvSpPr/>
            <p:nvPr/>
          </p:nvSpPr>
          <p:spPr>
            <a:xfrm>
              <a:off x="1300050" y="25935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9"/>
            <p:cNvSpPr/>
            <p:nvPr/>
          </p:nvSpPr>
          <p:spPr>
            <a:xfrm>
              <a:off x="1146800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9"/>
            <p:cNvSpPr/>
            <p:nvPr/>
          </p:nvSpPr>
          <p:spPr>
            <a:xfrm>
              <a:off x="992900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9"/>
            <p:cNvSpPr/>
            <p:nvPr/>
          </p:nvSpPr>
          <p:spPr>
            <a:xfrm>
              <a:off x="83967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9"/>
            <p:cNvSpPr/>
            <p:nvPr/>
          </p:nvSpPr>
          <p:spPr>
            <a:xfrm>
              <a:off x="68577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9"/>
            <p:cNvSpPr/>
            <p:nvPr/>
          </p:nvSpPr>
          <p:spPr>
            <a:xfrm>
              <a:off x="531875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9"/>
            <p:cNvSpPr/>
            <p:nvPr/>
          </p:nvSpPr>
          <p:spPr>
            <a:xfrm>
              <a:off x="37862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9"/>
            <p:cNvSpPr/>
            <p:nvPr/>
          </p:nvSpPr>
          <p:spPr>
            <a:xfrm>
              <a:off x="22472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2" name="Google Shape;1252;p49"/>
          <p:cNvSpPr/>
          <p:nvPr/>
        </p:nvSpPr>
        <p:spPr>
          <a:xfrm rot="-3415034" flipH="1">
            <a:off x="5349941" y="647072"/>
            <a:ext cx="4814608" cy="4095305"/>
          </a:xfrm>
          <a:custGeom>
            <a:avLst/>
            <a:gdLst/>
            <a:ahLst/>
            <a:cxnLst/>
            <a:rect l="l" t="t" r="r" b="b"/>
            <a:pathLst>
              <a:path w="61178" h="52038" extrusionOk="0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49"/>
          <p:cNvSpPr/>
          <p:nvPr/>
        </p:nvSpPr>
        <p:spPr>
          <a:xfrm rot="1379372">
            <a:off x="5149944" y="2281365"/>
            <a:ext cx="1343009" cy="1754062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9"/>
          <p:cNvSpPr/>
          <p:nvPr/>
        </p:nvSpPr>
        <p:spPr>
          <a:xfrm>
            <a:off x="-767475" y="502200"/>
            <a:ext cx="2264661" cy="1997587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"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51"/>
          <p:cNvSpPr/>
          <p:nvPr/>
        </p:nvSpPr>
        <p:spPr>
          <a:xfrm rot="288619" flipH="1">
            <a:off x="-1653681" y="1325314"/>
            <a:ext cx="4829256" cy="4097619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51"/>
          <p:cNvSpPr/>
          <p:nvPr/>
        </p:nvSpPr>
        <p:spPr>
          <a:xfrm>
            <a:off x="7777725" y="671438"/>
            <a:ext cx="2264661" cy="1997587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51"/>
          <p:cNvSpPr/>
          <p:nvPr/>
        </p:nvSpPr>
        <p:spPr>
          <a:xfrm rot="8226410">
            <a:off x="757957" y="-908700"/>
            <a:ext cx="1938898" cy="3305715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7" name="Google Shape;1307;p51"/>
          <p:cNvGrpSpPr/>
          <p:nvPr/>
        </p:nvGrpSpPr>
        <p:grpSpPr>
          <a:xfrm rot="-3861937">
            <a:off x="6523183" y="1380139"/>
            <a:ext cx="2023570" cy="3313878"/>
            <a:chOff x="5754175" y="3922575"/>
            <a:chExt cx="682400" cy="1117525"/>
          </a:xfrm>
        </p:grpSpPr>
        <p:sp>
          <p:nvSpPr>
            <p:cNvPr id="1308" name="Google Shape;1308;p51"/>
            <p:cNvSpPr/>
            <p:nvPr/>
          </p:nvSpPr>
          <p:spPr>
            <a:xfrm>
              <a:off x="5754175" y="4953250"/>
              <a:ext cx="70700" cy="86850"/>
            </a:xfrm>
            <a:custGeom>
              <a:avLst/>
              <a:gdLst/>
              <a:ahLst/>
              <a:cxnLst/>
              <a:rect l="l" t="t" r="r" b="b"/>
              <a:pathLst>
                <a:path w="2828" h="3474" extrusionOk="0">
                  <a:moveTo>
                    <a:pt x="1855" y="1"/>
                  </a:moveTo>
                  <a:cubicBezTo>
                    <a:pt x="1855" y="1"/>
                    <a:pt x="0" y="3283"/>
                    <a:pt x="973" y="3466"/>
                  </a:cubicBezTo>
                  <a:cubicBezTo>
                    <a:pt x="1000" y="3471"/>
                    <a:pt x="1027" y="3473"/>
                    <a:pt x="1054" y="3473"/>
                  </a:cubicBezTo>
                  <a:cubicBezTo>
                    <a:pt x="1994" y="3473"/>
                    <a:pt x="2827" y="456"/>
                    <a:pt x="2827" y="456"/>
                  </a:cubicBezTo>
                  <a:lnTo>
                    <a:pt x="1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1"/>
            <p:cNvSpPr/>
            <p:nvPr/>
          </p:nvSpPr>
          <p:spPr>
            <a:xfrm>
              <a:off x="5768600" y="4780750"/>
              <a:ext cx="193050" cy="209925"/>
            </a:xfrm>
            <a:custGeom>
              <a:avLst/>
              <a:gdLst/>
              <a:ahLst/>
              <a:cxnLst/>
              <a:rect l="l" t="t" r="r" b="b"/>
              <a:pathLst>
                <a:path w="7722" h="8397" extrusionOk="0">
                  <a:moveTo>
                    <a:pt x="1065" y="1"/>
                  </a:moveTo>
                  <a:cubicBezTo>
                    <a:pt x="1065" y="1"/>
                    <a:pt x="1" y="7812"/>
                    <a:pt x="1156" y="8359"/>
                  </a:cubicBezTo>
                  <a:cubicBezTo>
                    <a:pt x="1208" y="8384"/>
                    <a:pt x="1269" y="8396"/>
                    <a:pt x="1338" y="8396"/>
                  </a:cubicBezTo>
                  <a:cubicBezTo>
                    <a:pt x="2789" y="8396"/>
                    <a:pt x="7721" y="3131"/>
                    <a:pt x="7721" y="3131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1"/>
            <p:cNvSpPr/>
            <p:nvPr/>
          </p:nvSpPr>
          <p:spPr>
            <a:xfrm>
              <a:off x="5795200" y="4343050"/>
              <a:ext cx="389100" cy="516000"/>
            </a:xfrm>
            <a:custGeom>
              <a:avLst/>
              <a:gdLst/>
              <a:ahLst/>
              <a:cxnLst/>
              <a:rect l="l" t="t" r="r" b="b"/>
              <a:pathLst>
                <a:path w="15564" h="20640" extrusionOk="0">
                  <a:moveTo>
                    <a:pt x="8329" y="1"/>
                  </a:moveTo>
                  <a:cubicBezTo>
                    <a:pt x="8329" y="1"/>
                    <a:pt x="7296" y="1399"/>
                    <a:pt x="5715" y="5047"/>
                  </a:cubicBezTo>
                  <a:cubicBezTo>
                    <a:pt x="4104" y="8694"/>
                    <a:pt x="1" y="17509"/>
                    <a:pt x="1" y="17509"/>
                  </a:cubicBezTo>
                  <a:lnTo>
                    <a:pt x="6657" y="20639"/>
                  </a:lnTo>
                  <a:cubicBezTo>
                    <a:pt x="6657" y="20639"/>
                    <a:pt x="7387" y="19728"/>
                    <a:pt x="9636" y="15381"/>
                  </a:cubicBezTo>
                  <a:cubicBezTo>
                    <a:pt x="12281" y="10305"/>
                    <a:pt x="15563" y="3010"/>
                    <a:pt x="15563" y="301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1"/>
            <p:cNvSpPr/>
            <p:nvPr/>
          </p:nvSpPr>
          <p:spPr>
            <a:xfrm>
              <a:off x="6003425" y="3922575"/>
              <a:ext cx="433150" cy="579525"/>
            </a:xfrm>
            <a:custGeom>
              <a:avLst/>
              <a:gdLst/>
              <a:ahLst/>
              <a:cxnLst/>
              <a:rect l="l" t="t" r="r" b="b"/>
              <a:pathLst>
                <a:path w="17326" h="23181" extrusionOk="0">
                  <a:moveTo>
                    <a:pt x="11816" y="1"/>
                  </a:moveTo>
                  <a:cubicBezTo>
                    <a:pt x="10345" y="1"/>
                    <a:pt x="8903" y="821"/>
                    <a:pt x="8085" y="2200"/>
                  </a:cubicBezTo>
                  <a:cubicBezTo>
                    <a:pt x="6535" y="4814"/>
                    <a:pt x="0" y="16820"/>
                    <a:pt x="0" y="16820"/>
                  </a:cubicBezTo>
                  <a:lnTo>
                    <a:pt x="7234" y="19829"/>
                  </a:lnTo>
                  <a:cubicBezTo>
                    <a:pt x="7234" y="19829"/>
                    <a:pt x="13515" y="6181"/>
                    <a:pt x="13978" y="6181"/>
                  </a:cubicBezTo>
                  <a:cubicBezTo>
                    <a:pt x="13979" y="6181"/>
                    <a:pt x="13981" y="6181"/>
                    <a:pt x="13982" y="6181"/>
                  </a:cubicBezTo>
                  <a:cubicBezTo>
                    <a:pt x="14469" y="6273"/>
                    <a:pt x="8237" y="17276"/>
                    <a:pt x="8481" y="20619"/>
                  </a:cubicBezTo>
                  <a:cubicBezTo>
                    <a:pt x="8589" y="22468"/>
                    <a:pt x="9616" y="23180"/>
                    <a:pt x="10214" y="23180"/>
                  </a:cubicBezTo>
                  <a:cubicBezTo>
                    <a:pt x="10451" y="23180"/>
                    <a:pt x="10621" y="23068"/>
                    <a:pt x="10639" y="22869"/>
                  </a:cubicBezTo>
                  <a:cubicBezTo>
                    <a:pt x="10730" y="22109"/>
                    <a:pt x="8845" y="21835"/>
                    <a:pt x="9757" y="19130"/>
                  </a:cubicBezTo>
                  <a:cubicBezTo>
                    <a:pt x="12493" y="10802"/>
                    <a:pt x="17326" y="5300"/>
                    <a:pt x="15411" y="2169"/>
                  </a:cubicBezTo>
                  <a:cubicBezTo>
                    <a:pt x="14477" y="660"/>
                    <a:pt x="13135" y="1"/>
                    <a:pt x="118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>
            <a:off x="6710333" y="1328994"/>
            <a:ext cx="2375400" cy="237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3"/>
          <p:cNvGrpSpPr/>
          <p:nvPr/>
        </p:nvGrpSpPr>
        <p:grpSpPr>
          <a:xfrm>
            <a:off x="6352643" y="607781"/>
            <a:ext cx="2270935" cy="2260334"/>
            <a:chOff x="6762468" y="1386456"/>
            <a:chExt cx="2270935" cy="2260334"/>
          </a:xfrm>
        </p:grpSpPr>
        <p:sp>
          <p:nvSpPr>
            <p:cNvPr id="54" name="Google Shape;54;p3"/>
            <p:cNvSpPr/>
            <p:nvPr/>
          </p:nvSpPr>
          <p:spPr>
            <a:xfrm>
              <a:off x="6762468" y="1386456"/>
              <a:ext cx="2270935" cy="2260292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7236329" y="1587480"/>
              <a:ext cx="12035" cy="935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7364144" y="1394464"/>
              <a:ext cx="356781" cy="300882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7836713" y="1386456"/>
              <a:ext cx="358124" cy="308889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310574" y="1516908"/>
              <a:ext cx="135819" cy="79920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484940" y="1543565"/>
              <a:ext cx="8057" cy="151784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38311" y="2099984"/>
              <a:ext cx="2735" cy="537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012727" y="1801781"/>
              <a:ext cx="2686" cy="273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6912862" y="1942876"/>
              <a:ext cx="102548" cy="63956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7131192" y="1696645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7603761" y="1696645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8077622" y="1696645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8550190" y="1736581"/>
              <a:ext cx="356781" cy="367424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91576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364144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836713" y="2115948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310574" y="2114606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783142" y="2114606"/>
              <a:ext cx="239661" cy="408702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6773111" y="2511280"/>
              <a:ext cx="242297" cy="40735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713119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7603761" y="2511280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807762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8550190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891576" y="2934613"/>
              <a:ext cx="356781" cy="363445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736414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836713" y="2934613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831057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783142" y="3033085"/>
              <a:ext cx="97227" cy="6127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7345494" y="3428467"/>
              <a:ext cx="142484" cy="85242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305558" y="3329945"/>
              <a:ext cx="8057" cy="161133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603761" y="3329945"/>
              <a:ext cx="358124" cy="316846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077622" y="3329945"/>
              <a:ext cx="356781" cy="307546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8550190" y="3428467"/>
              <a:ext cx="16014" cy="12035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3"/>
          <p:cNvSpPr/>
          <p:nvPr/>
        </p:nvSpPr>
        <p:spPr>
          <a:xfrm rot="8100000">
            <a:off x="402124" y="-935267"/>
            <a:ext cx="1938844" cy="3305623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641525" y="2945026"/>
            <a:ext cx="1460036" cy="1906827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3"/>
          <p:cNvSpPr txBox="1">
            <a:spLocks noGrp="1"/>
          </p:cNvSpPr>
          <p:nvPr>
            <p:ph type="title" idx="2" hasCustomPrompt="1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83290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34"/>
          <p:cNvSpPr/>
          <p:nvPr/>
        </p:nvSpPr>
        <p:spPr>
          <a:xfrm rot="-2187687">
            <a:off x="6997415" y="2824325"/>
            <a:ext cx="1938838" cy="3305612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34"/>
          <p:cNvSpPr/>
          <p:nvPr/>
        </p:nvSpPr>
        <p:spPr>
          <a:xfrm rot="1855510">
            <a:off x="2523490" y="193756"/>
            <a:ext cx="4979106" cy="4104445"/>
          </a:xfrm>
          <a:custGeom>
            <a:avLst/>
            <a:gdLst/>
            <a:ahLst/>
            <a:cxnLst/>
            <a:rect l="l" t="t" r="r" b="b"/>
            <a:pathLst>
              <a:path w="59243" h="48836" extrusionOk="0">
                <a:moveTo>
                  <a:pt x="27153" y="9007"/>
                </a:moveTo>
                <a:cubicBezTo>
                  <a:pt x="33591" y="9007"/>
                  <a:pt x="31990" y="9240"/>
                  <a:pt x="38094" y="5071"/>
                </a:cubicBezTo>
                <a:cubicBezTo>
                  <a:pt x="44232" y="901"/>
                  <a:pt x="51737" y="0"/>
                  <a:pt x="55473" y="5071"/>
                </a:cubicBezTo>
                <a:cubicBezTo>
                  <a:pt x="59243" y="10108"/>
                  <a:pt x="46800" y="16346"/>
                  <a:pt x="46767" y="22483"/>
                </a:cubicBezTo>
                <a:cubicBezTo>
                  <a:pt x="46734" y="28621"/>
                  <a:pt x="48768" y="48835"/>
                  <a:pt x="28354" y="48835"/>
                </a:cubicBezTo>
                <a:cubicBezTo>
                  <a:pt x="7939" y="48835"/>
                  <a:pt x="0" y="22583"/>
                  <a:pt x="8973" y="14011"/>
                </a:cubicBezTo>
                <a:cubicBezTo>
                  <a:pt x="17946" y="5471"/>
                  <a:pt x="20715" y="9007"/>
                  <a:pt x="27153" y="90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34"/>
          <p:cNvSpPr/>
          <p:nvPr/>
        </p:nvSpPr>
        <p:spPr>
          <a:xfrm rot="10800000" flipH="1">
            <a:off x="242450" y="2888462"/>
            <a:ext cx="1774800" cy="177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34"/>
          <p:cNvGrpSpPr/>
          <p:nvPr/>
        </p:nvGrpSpPr>
        <p:grpSpPr>
          <a:xfrm rot="10800000" flipH="1">
            <a:off x="955516" y="2266845"/>
            <a:ext cx="1696762" cy="1688828"/>
            <a:chOff x="2414491" y="671177"/>
            <a:chExt cx="1830972" cy="1822411"/>
          </a:xfrm>
        </p:grpSpPr>
        <p:sp>
          <p:nvSpPr>
            <p:cNvPr id="745" name="Google Shape;745;p34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9" name="Google Shape;779;p34"/>
          <p:cNvSpPr/>
          <p:nvPr/>
        </p:nvSpPr>
        <p:spPr>
          <a:xfrm rot="-7977683">
            <a:off x="6033949" y="548625"/>
            <a:ext cx="1554661" cy="1491741"/>
          </a:xfrm>
          <a:custGeom>
            <a:avLst/>
            <a:gdLst/>
            <a:ahLst/>
            <a:cxnLst/>
            <a:rect l="l" t="t" r="r" b="b"/>
            <a:pathLst>
              <a:path w="20582" h="19749" extrusionOk="0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34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1" name="Google Shape;781;p34"/>
          <p:cNvSpPr txBox="1">
            <a:spLocks noGrp="1"/>
          </p:cNvSpPr>
          <p:nvPr>
            <p:ph type="title" idx="2" hasCustomPrompt="1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70461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5"/>
          <p:cNvSpPr/>
          <p:nvPr/>
        </p:nvSpPr>
        <p:spPr>
          <a:xfrm rot="-7977683">
            <a:off x="1484724" y="1516400"/>
            <a:ext cx="1554661" cy="1491741"/>
          </a:xfrm>
          <a:custGeom>
            <a:avLst/>
            <a:gdLst/>
            <a:ahLst/>
            <a:cxnLst/>
            <a:rect l="l" t="t" r="r" b="b"/>
            <a:pathLst>
              <a:path w="20582" h="19749" extrusionOk="0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35"/>
          <p:cNvSpPr/>
          <p:nvPr/>
        </p:nvSpPr>
        <p:spPr>
          <a:xfrm rot="288619" flipH="1">
            <a:off x="-1415244" y="1158707"/>
            <a:ext cx="4829256" cy="4940052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35"/>
          <p:cNvSpPr/>
          <p:nvPr/>
        </p:nvSpPr>
        <p:spPr>
          <a:xfrm rot="-8533595">
            <a:off x="7105388" y="-706575"/>
            <a:ext cx="1938828" cy="3305595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35"/>
          <p:cNvSpPr/>
          <p:nvPr/>
        </p:nvSpPr>
        <p:spPr>
          <a:xfrm>
            <a:off x="6970750" y="2154714"/>
            <a:ext cx="1460036" cy="1906827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7" name="Google Shape;787;p35"/>
          <p:cNvGrpSpPr/>
          <p:nvPr/>
        </p:nvGrpSpPr>
        <p:grpSpPr>
          <a:xfrm>
            <a:off x="6247704" y="2777002"/>
            <a:ext cx="1830972" cy="1822411"/>
            <a:chOff x="2414491" y="671177"/>
            <a:chExt cx="1830972" cy="1822411"/>
          </a:xfrm>
        </p:grpSpPr>
        <p:sp>
          <p:nvSpPr>
            <p:cNvPr id="788" name="Google Shape;788;p35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2" name="Google Shape;822;p3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3" name="Google Shape;823;p35"/>
          <p:cNvSpPr txBox="1">
            <a:spLocks noGrp="1"/>
          </p:cNvSpPr>
          <p:nvPr>
            <p:ph type="title" idx="2" hasCustomPrompt="1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72941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36"/>
          <p:cNvSpPr/>
          <p:nvPr/>
        </p:nvSpPr>
        <p:spPr>
          <a:xfrm rot="-5716269">
            <a:off x="3090772" y="121523"/>
            <a:ext cx="3242308" cy="5108995"/>
          </a:xfrm>
          <a:custGeom>
            <a:avLst/>
            <a:gdLst/>
            <a:ahLst/>
            <a:cxnLst/>
            <a:rect l="l" t="t" r="r" b="b"/>
            <a:pathLst>
              <a:path w="72386" h="83294" extrusionOk="0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6" name="Google Shape;826;p36"/>
          <p:cNvGrpSpPr/>
          <p:nvPr/>
        </p:nvGrpSpPr>
        <p:grpSpPr>
          <a:xfrm flipH="1">
            <a:off x="6918862" y="-84862"/>
            <a:ext cx="2277317" cy="5304377"/>
            <a:chOff x="224725" y="566950"/>
            <a:chExt cx="1850875" cy="4311100"/>
          </a:xfrm>
        </p:grpSpPr>
        <p:sp>
          <p:nvSpPr>
            <p:cNvPr id="827" name="Google Shape;827;p36"/>
            <p:cNvSpPr/>
            <p:nvPr/>
          </p:nvSpPr>
          <p:spPr>
            <a:xfrm>
              <a:off x="1914975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1761075" y="8188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1607850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1453950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1300050" y="566950"/>
              <a:ext cx="160600" cy="2033000"/>
            </a:xfrm>
            <a:custGeom>
              <a:avLst/>
              <a:gdLst/>
              <a:ahLst/>
              <a:cxnLst/>
              <a:rect l="l" t="t" r="r" b="b"/>
              <a:pathLst>
                <a:path w="6424" h="81320" extrusionOk="0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1146800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992900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83967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68577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531875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37862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22472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1914975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1761075" y="2845375"/>
              <a:ext cx="160625" cy="2032675"/>
            </a:xfrm>
            <a:custGeom>
              <a:avLst/>
              <a:gdLst/>
              <a:ahLst/>
              <a:cxnLst/>
              <a:rect l="l" t="t" r="r" b="b"/>
              <a:pathLst>
                <a:path w="6425" h="81307" extrusionOk="0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1607850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1453950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1300050" y="25935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1146800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992900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83967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68577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531875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37862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22472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36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2" name="Google Shape;852;p36"/>
          <p:cNvSpPr txBox="1">
            <a:spLocks noGrp="1"/>
          </p:cNvSpPr>
          <p:nvPr>
            <p:ph type="title" idx="2" hasCustomPrompt="1"/>
          </p:nvPr>
        </p:nvSpPr>
        <p:spPr>
          <a:xfrm>
            <a:off x="2020824" y="91845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3" name="Google Shape;853;p36"/>
          <p:cNvSpPr/>
          <p:nvPr/>
        </p:nvSpPr>
        <p:spPr>
          <a:xfrm flipH="1">
            <a:off x="6154471" y="760963"/>
            <a:ext cx="1269687" cy="1658228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6"/>
          <p:cNvSpPr/>
          <p:nvPr/>
        </p:nvSpPr>
        <p:spPr>
          <a:xfrm flipH="1">
            <a:off x="736534" y="1655532"/>
            <a:ext cx="1774800" cy="1774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5" name="Google Shape;855;p36"/>
          <p:cNvGrpSpPr/>
          <p:nvPr/>
        </p:nvGrpSpPr>
        <p:grpSpPr>
          <a:xfrm flipH="1">
            <a:off x="101505" y="2363121"/>
            <a:ext cx="1696762" cy="1688828"/>
            <a:chOff x="2414491" y="671177"/>
            <a:chExt cx="1830972" cy="1822411"/>
          </a:xfrm>
        </p:grpSpPr>
        <p:sp>
          <p:nvSpPr>
            <p:cNvPr id="856" name="Google Shape;856;p36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6397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 txBox="1">
            <a:spLocks noGrp="1"/>
          </p:cNvSpPr>
          <p:nvPr>
            <p:ph type="title"/>
          </p:nvPr>
        </p:nvSpPr>
        <p:spPr>
          <a:xfrm flipH="1">
            <a:off x="3275625" y="2841950"/>
            <a:ext cx="457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14"/>
          <p:cNvSpPr txBox="1">
            <a:spLocks noGrp="1"/>
          </p:cNvSpPr>
          <p:nvPr>
            <p:ph type="subTitle" idx="1"/>
          </p:nvPr>
        </p:nvSpPr>
        <p:spPr>
          <a:xfrm flipH="1">
            <a:off x="3275625" y="1728850"/>
            <a:ext cx="4575000" cy="11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/>
          <p:nvPr/>
        </p:nvSpPr>
        <p:spPr>
          <a:xfrm rot="-3415034" flipH="1">
            <a:off x="6361616" y="308997"/>
            <a:ext cx="4814608" cy="4095305"/>
          </a:xfrm>
          <a:custGeom>
            <a:avLst/>
            <a:gdLst/>
            <a:ahLst/>
            <a:cxnLst/>
            <a:rect l="l" t="t" r="r" b="b"/>
            <a:pathLst>
              <a:path w="61178" h="52038" extrusionOk="0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4"/>
          <p:cNvSpPr/>
          <p:nvPr/>
        </p:nvSpPr>
        <p:spPr>
          <a:xfrm rot="1848056">
            <a:off x="2372175" y="2639561"/>
            <a:ext cx="1938888" cy="3305698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4"/>
          <p:cNvGrpSpPr/>
          <p:nvPr/>
        </p:nvGrpSpPr>
        <p:grpSpPr>
          <a:xfrm>
            <a:off x="-228595" y="-80449"/>
            <a:ext cx="2277317" cy="5304377"/>
            <a:chOff x="224725" y="566950"/>
            <a:chExt cx="1850875" cy="4311100"/>
          </a:xfrm>
        </p:grpSpPr>
        <p:sp>
          <p:nvSpPr>
            <p:cNvPr id="237" name="Google Shape;237;p14"/>
            <p:cNvSpPr/>
            <p:nvPr/>
          </p:nvSpPr>
          <p:spPr>
            <a:xfrm>
              <a:off x="1914975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1761075" y="8188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1607850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1453950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1300050" y="566950"/>
              <a:ext cx="160600" cy="2033000"/>
            </a:xfrm>
            <a:custGeom>
              <a:avLst/>
              <a:gdLst/>
              <a:ahLst/>
              <a:cxnLst/>
              <a:rect l="l" t="t" r="r" b="b"/>
              <a:pathLst>
                <a:path w="6424" h="81320" extrusionOk="0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1146800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992900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83967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68577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531875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37862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2472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1914975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1761075" y="2845375"/>
              <a:ext cx="160625" cy="2032675"/>
            </a:xfrm>
            <a:custGeom>
              <a:avLst/>
              <a:gdLst/>
              <a:ahLst/>
              <a:cxnLst/>
              <a:rect l="l" t="t" r="r" b="b"/>
              <a:pathLst>
                <a:path w="6425" h="81307" extrusionOk="0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1607850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1453950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1300050" y="25935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1146800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992900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3967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68577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531875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37862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2472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4"/>
          <p:cNvSpPr/>
          <p:nvPr/>
        </p:nvSpPr>
        <p:spPr>
          <a:xfrm rot="-7977677">
            <a:off x="1649745" y="498156"/>
            <a:ext cx="1601627" cy="1536805"/>
          </a:xfrm>
          <a:custGeom>
            <a:avLst/>
            <a:gdLst/>
            <a:ahLst/>
            <a:cxnLst/>
            <a:rect l="l" t="t" r="r" b="b"/>
            <a:pathLst>
              <a:path w="20582" h="19749" extrusionOk="0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>
            <a:off x="7092213" y="3598577"/>
            <a:ext cx="1434654" cy="1265482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182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/>
          <p:nvPr/>
        </p:nvSpPr>
        <p:spPr>
          <a:xfrm rot="-1762095" flipH="1">
            <a:off x="-645480" y="2383695"/>
            <a:ext cx="2540453" cy="3781447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>
            <a:off x="8139625" y="1901675"/>
            <a:ext cx="1844545" cy="1627040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713225" y="1122325"/>
            <a:ext cx="7717500" cy="3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ammersmith One"/>
              <a:buAutoNum type="arabicPeriod"/>
              <a:defRPr sz="1600">
                <a:solidFill>
                  <a:srgbClr val="80686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ammersmith One"/>
              <a:buAutoNum type="alphaLcPeriod"/>
              <a:defRPr sz="16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111" name="Google Shape;111;p7"/>
          <p:cNvGrpSpPr/>
          <p:nvPr/>
        </p:nvGrpSpPr>
        <p:grpSpPr>
          <a:xfrm>
            <a:off x="8039875" y="1772525"/>
            <a:ext cx="2052600" cy="2052600"/>
            <a:chOff x="-1185375" y="1414000"/>
            <a:chExt cx="2052600" cy="2052600"/>
          </a:xfrm>
        </p:grpSpPr>
        <p:sp>
          <p:nvSpPr>
            <p:cNvPr id="112" name="Google Shape;112;p7"/>
            <p:cNvSpPr/>
            <p:nvPr/>
          </p:nvSpPr>
          <p:spPr>
            <a:xfrm>
              <a:off x="-1185375" y="1414000"/>
              <a:ext cx="2052600" cy="2052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-1140322" y="1463656"/>
              <a:ext cx="1962482" cy="1953284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-730833" y="1637371"/>
              <a:ext cx="10401" cy="808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-620381" y="1470575"/>
              <a:ext cx="308321" cy="260014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-212008" y="1463656"/>
              <a:ext cx="309481" cy="266933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97481" y="1576386"/>
              <a:ext cx="117372" cy="69065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348160" y="1599422"/>
              <a:ext cx="6962" cy="131167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-1074782" y="2080254"/>
              <a:ext cx="2364" cy="4642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-924060" y="1822561"/>
              <a:ext cx="2321" cy="2364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-1010358" y="1944488"/>
              <a:ext cx="88620" cy="55269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-821687" y="1731707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-413315" y="1731707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-3825" y="1731707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404547" y="1766218"/>
              <a:ext cx="308321" cy="317518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-1136884" y="2350540"/>
              <a:ext cx="8080" cy="10401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-1028753" y="2094050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-620381" y="2094050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-212008" y="2094050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197481" y="2092890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605853" y="2092890"/>
              <a:ext cx="207109" cy="353189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-1131125" y="2435678"/>
              <a:ext cx="209386" cy="35202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-821687" y="243567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-413315" y="2435678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-3825" y="243567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404547" y="243567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-1028753" y="2801503"/>
              <a:ext cx="308321" cy="314080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-620381" y="28015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-212008" y="2801503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197481" y="28015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05853" y="2886598"/>
              <a:ext cx="84021" cy="52948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-636497" y="3228269"/>
              <a:ext cx="123131" cy="73663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-671008" y="3143131"/>
              <a:ext cx="6962" cy="139247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-413315" y="3143131"/>
              <a:ext cx="309481" cy="273810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-3825" y="3143131"/>
              <a:ext cx="308321" cy="26577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404547" y="3228269"/>
              <a:ext cx="13839" cy="10401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7"/>
          <p:cNvSpPr/>
          <p:nvPr/>
        </p:nvSpPr>
        <p:spPr>
          <a:xfrm flipH="1">
            <a:off x="-817503" y="2575150"/>
            <a:ext cx="2540578" cy="3781493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/>
          <p:nvPr/>
        </p:nvSpPr>
        <p:spPr>
          <a:xfrm>
            <a:off x="763275" y="799200"/>
            <a:ext cx="1844545" cy="1627040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"/>
          <p:cNvSpPr/>
          <p:nvPr/>
        </p:nvSpPr>
        <p:spPr>
          <a:xfrm>
            <a:off x="6926300" y="-86950"/>
            <a:ext cx="4030804" cy="5999550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>
            <a:off x="112700" y="3113038"/>
            <a:ext cx="1938817" cy="3305577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1569450" y="1152050"/>
            <a:ext cx="6005100" cy="15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1904250" y="2756350"/>
            <a:ext cx="5335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24_1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9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4" name="Google Shape;404;p19"/>
          <p:cNvSpPr txBox="1">
            <a:spLocks noGrp="1"/>
          </p:cNvSpPr>
          <p:nvPr>
            <p:ph type="subTitle" idx="1"/>
          </p:nvPr>
        </p:nvSpPr>
        <p:spPr>
          <a:xfrm>
            <a:off x="713250" y="1123450"/>
            <a:ext cx="7717500" cy="3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lphaLcPeriod"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05" name="Google Shape;405;p19"/>
          <p:cNvSpPr/>
          <p:nvPr/>
        </p:nvSpPr>
        <p:spPr>
          <a:xfrm>
            <a:off x="-598400" y="3985675"/>
            <a:ext cx="1844545" cy="1627040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9"/>
          <p:cNvSpPr/>
          <p:nvPr/>
        </p:nvSpPr>
        <p:spPr>
          <a:xfrm rot="7619243">
            <a:off x="7150868" y="2766901"/>
            <a:ext cx="3210914" cy="3197601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7" name="Google Shape;407;p19"/>
          <p:cNvGrpSpPr/>
          <p:nvPr/>
        </p:nvGrpSpPr>
        <p:grpSpPr>
          <a:xfrm>
            <a:off x="7295305" y="-672969"/>
            <a:ext cx="2270935" cy="2260334"/>
            <a:chOff x="6762468" y="1386456"/>
            <a:chExt cx="2270935" cy="2260334"/>
          </a:xfrm>
        </p:grpSpPr>
        <p:sp>
          <p:nvSpPr>
            <p:cNvPr id="408" name="Google Shape;408;p19"/>
            <p:cNvSpPr/>
            <p:nvPr/>
          </p:nvSpPr>
          <p:spPr>
            <a:xfrm>
              <a:off x="6762468" y="1386456"/>
              <a:ext cx="2270935" cy="2260292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7236329" y="1587480"/>
              <a:ext cx="12035" cy="935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7364144" y="1394464"/>
              <a:ext cx="356781" cy="300882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7836713" y="1386456"/>
              <a:ext cx="358124" cy="308889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8310574" y="1516908"/>
              <a:ext cx="135819" cy="79920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8484940" y="1543565"/>
              <a:ext cx="8057" cy="151784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6838311" y="2099984"/>
              <a:ext cx="2735" cy="537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7012727" y="1801781"/>
              <a:ext cx="2686" cy="273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9"/>
            <p:cNvSpPr/>
            <p:nvPr/>
          </p:nvSpPr>
          <p:spPr>
            <a:xfrm>
              <a:off x="6912862" y="1942876"/>
              <a:ext cx="102548" cy="63956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9"/>
            <p:cNvSpPr/>
            <p:nvPr/>
          </p:nvSpPr>
          <p:spPr>
            <a:xfrm>
              <a:off x="7131192" y="1696645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7603761" y="1696645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8077622" y="1696645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8550190" y="1736581"/>
              <a:ext cx="356781" cy="367424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6891576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7364144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7836713" y="2115948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8310574" y="2114606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8783142" y="2114606"/>
              <a:ext cx="239661" cy="408702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6773111" y="2511280"/>
              <a:ext cx="242297" cy="40735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713119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7603761" y="2511280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807762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8550190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6891576" y="2934613"/>
              <a:ext cx="356781" cy="363445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736414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7836713" y="2934613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9"/>
            <p:cNvSpPr/>
            <p:nvPr/>
          </p:nvSpPr>
          <p:spPr>
            <a:xfrm>
              <a:off x="831057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9"/>
            <p:cNvSpPr/>
            <p:nvPr/>
          </p:nvSpPr>
          <p:spPr>
            <a:xfrm>
              <a:off x="8783142" y="3033085"/>
              <a:ext cx="97227" cy="6127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9"/>
            <p:cNvSpPr/>
            <p:nvPr/>
          </p:nvSpPr>
          <p:spPr>
            <a:xfrm>
              <a:off x="7345494" y="3428467"/>
              <a:ext cx="142484" cy="85242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9"/>
            <p:cNvSpPr/>
            <p:nvPr/>
          </p:nvSpPr>
          <p:spPr>
            <a:xfrm>
              <a:off x="7305558" y="3329945"/>
              <a:ext cx="8057" cy="161133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7603761" y="3329945"/>
              <a:ext cx="358124" cy="316846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9"/>
            <p:cNvSpPr/>
            <p:nvPr/>
          </p:nvSpPr>
          <p:spPr>
            <a:xfrm>
              <a:off x="8077622" y="3329945"/>
              <a:ext cx="356781" cy="307546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9"/>
            <p:cNvSpPr/>
            <p:nvPr/>
          </p:nvSpPr>
          <p:spPr>
            <a:xfrm>
              <a:off x="8550190" y="3428467"/>
              <a:ext cx="16014" cy="12035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6"/>
          <p:cNvSpPr/>
          <p:nvPr/>
        </p:nvSpPr>
        <p:spPr>
          <a:xfrm rot="-8234214" flipH="1">
            <a:off x="6462164" y="-167221"/>
            <a:ext cx="4162685" cy="2560997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/>
        </p:nvSpPr>
        <p:spPr>
          <a:xfrm rot="672094">
            <a:off x="-1833836" y="1849763"/>
            <a:ext cx="4680680" cy="4251900"/>
          </a:xfrm>
          <a:custGeom>
            <a:avLst/>
            <a:gdLst/>
            <a:ahLst/>
            <a:cxnLst/>
            <a:rect l="l" t="t" r="r" b="b"/>
            <a:pathLst>
              <a:path w="65181" h="59210" extrusionOk="0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/>
        </p:nvSpPr>
        <p:spPr>
          <a:xfrm>
            <a:off x="8042975" y="3533675"/>
            <a:ext cx="775608" cy="1012954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7"/>
          <p:cNvSpPr/>
          <p:nvPr/>
        </p:nvSpPr>
        <p:spPr>
          <a:xfrm rot="-2505069" flipH="1">
            <a:off x="6267646" y="1159768"/>
            <a:ext cx="4436783" cy="3714225"/>
          </a:xfrm>
          <a:custGeom>
            <a:avLst/>
            <a:gdLst/>
            <a:ahLst/>
            <a:cxnLst/>
            <a:rect l="l" t="t" r="r" b="b"/>
            <a:pathLst>
              <a:path w="61178" h="52038" extrusionOk="0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7"/>
          <p:cNvSpPr/>
          <p:nvPr/>
        </p:nvSpPr>
        <p:spPr>
          <a:xfrm rot="3781174">
            <a:off x="-1644519" y="1806437"/>
            <a:ext cx="4267951" cy="2625760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1" name="Google Shape;641;p27"/>
          <p:cNvGrpSpPr/>
          <p:nvPr/>
        </p:nvGrpSpPr>
        <p:grpSpPr>
          <a:xfrm rot="10800000" flipH="1">
            <a:off x="566191" y="1712532"/>
            <a:ext cx="1696762" cy="1688828"/>
            <a:chOff x="2414491" y="671177"/>
            <a:chExt cx="1830972" cy="1822411"/>
          </a:xfrm>
        </p:grpSpPr>
        <p:sp>
          <p:nvSpPr>
            <p:cNvPr id="642" name="Google Shape;642;p27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7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7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7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7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27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5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9"/>
          <p:cNvSpPr/>
          <p:nvPr/>
        </p:nvSpPr>
        <p:spPr>
          <a:xfrm rot="8100090">
            <a:off x="-1277624" y="-498533"/>
            <a:ext cx="4047120" cy="2489963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9"/>
          <p:cNvSpPr/>
          <p:nvPr/>
        </p:nvSpPr>
        <p:spPr>
          <a:xfrm rot="-2262480" flipH="1">
            <a:off x="5470609" y="3669962"/>
            <a:ext cx="4913469" cy="3022900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9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6" name="Google Shape;686;p29"/>
          <p:cNvSpPr/>
          <p:nvPr/>
        </p:nvSpPr>
        <p:spPr>
          <a:xfrm rot="-7977666">
            <a:off x="7581866" y="924182"/>
            <a:ext cx="1233331" cy="1183416"/>
          </a:xfrm>
          <a:custGeom>
            <a:avLst/>
            <a:gdLst/>
            <a:ahLst/>
            <a:cxnLst/>
            <a:rect l="l" t="t" r="r" b="b"/>
            <a:pathLst>
              <a:path w="20582" h="19749" extrusionOk="0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anjari"/>
              <a:buChar char="●"/>
              <a:defRPr sz="18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●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●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5" r:id="rId5"/>
    <p:sldLayoutId id="2147483665" r:id="rId6"/>
    <p:sldLayoutId id="2147483672" r:id="rId7"/>
    <p:sldLayoutId id="2147483673" r:id="rId8"/>
    <p:sldLayoutId id="2147483675" r:id="rId9"/>
    <p:sldLayoutId id="2147483677" r:id="rId10"/>
    <p:sldLayoutId id="2147483695" r:id="rId11"/>
    <p:sldLayoutId id="2147483697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Relationship Id="rId9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0" y="939938"/>
            <a:ext cx="2341695" cy="411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5297" y="939938"/>
            <a:ext cx="51024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299" y="1529398"/>
            <a:ext cx="6925656" cy="173141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7;p71"/>
          <p:cNvSpPr/>
          <p:nvPr/>
        </p:nvSpPr>
        <p:spPr>
          <a:xfrm>
            <a:off x="260239" y="1428032"/>
            <a:ext cx="5236551" cy="283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8"/>
          <p:cNvSpPr txBox="1"/>
          <p:nvPr/>
        </p:nvSpPr>
        <p:spPr>
          <a:xfrm>
            <a:off x="260240" y="2047838"/>
            <a:ext cx="5143394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26" lvl="1" indent="-188913" algn="just">
              <a:lnSpc>
                <a:spcPts val="2450"/>
              </a:lnSpc>
              <a:buFont typeface="Arial"/>
              <a:buChar char="•"/>
            </a:pP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1750" dirty="0" smtClean="0">
              <a:solidFill>
                <a:srgbClr val="211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7826" lvl="1" indent="-188913" algn="just">
              <a:lnSpc>
                <a:spcPts val="2450"/>
              </a:lnSpc>
              <a:buFont typeface="Arial"/>
              <a:buChar char="•"/>
            </a:pP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377826" lvl="1" indent="-188913" algn="just">
              <a:lnSpc>
                <a:spcPts val="2450"/>
              </a:lnSpc>
              <a:buFont typeface="Arial"/>
              <a:buChar char="•"/>
            </a:pP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1750" dirty="0">
              <a:solidFill>
                <a:srgbClr val="211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7826" lvl="1" indent="-188913" algn="just">
              <a:lnSpc>
                <a:spcPts val="2450"/>
              </a:lnSpc>
              <a:buFont typeface="Arial"/>
              <a:buChar char="•"/>
            </a:pP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750" dirty="0" smtClean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1750" dirty="0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750" dirty="0" err="1">
                <a:solidFill>
                  <a:srgbClr val="211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1750" dirty="0">
              <a:solidFill>
                <a:srgbClr val="211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/>
          <p:cNvSpPr txBox="1"/>
          <p:nvPr/>
        </p:nvSpPr>
        <p:spPr>
          <a:xfrm>
            <a:off x="852477" y="1536444"/>
            <a:ext cx="4333751" cy="4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3"/>
              </a:lnSpc>
            </a:pPr>
            <a:r>
              <a:rPr lang="en-US" sz="3200" dirty="0">
                <a:solidFill>
                  <a:srgbClr val="014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186" r="30118"/>
          <a:stretch/>
        </p:blipFill>
        <p:spPr>
          <a:xfrm rot="503539">
            <a:off x="5705060" y="669095"/>
            <a:ext cx="3075710" cy="4356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590;p140"/>
          <p:cNvSpPr txBox="1">
            <a:spLocks noGrp="1"/>
          </p:cNvSpPr>
          <p:nvPr>
            <p:ph type="title"/>
          </p:nvPr>
        </p:nvSpPr>
        <p:spPr>
          <a:xfrm>
            <a:off x="685277" y="345938"/>
            <a:ext cx="6038253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Câu chuyện của Bụng và Răng, Miệng, Tay, Chân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591;p140"/>
          <p:cNvSpPr txBox="1">
            <a:spLocks/>
          </p:cNvSpPr>
          <p:nvPr/>
        </p:nvSpPr>
        <p:spPr>
          <a:xfrm>
            <a:off x="1204856" y="838051"/>
            <a:ext cx="5518674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 do các thành viên trong cơ thể họp bàn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2593;p140"/>
          <p:cNvSpPr txBox="1">
            <a:spLocks/>
          </p:cNvSpPr>
          <p:nvPr/>
        </p:nvSpPr>
        <p:spPr>
          <a:xfrm>
            <a:off x="1204855" y="1288109"/>
            <a:ext cx="658368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thành viên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cho rằng Bụng không phải làm gì, chỉ nằm ăn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 cảm thấy không công bằng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6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2597;p140"/>
          <p:cNvSpPr/>
          <p:nvPr/>
        </p:nvSpPr>
        <p:spPr>
          <a:xfrm>
            <a:off x="685277" y="853270"/>
            <a:ext cx="519580" cy="5308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591;p140"/>
          <p:cNvSpPr txBox="1">
            <a:spLocks/>
          </p:cNvSpPr>
          <p:nvPr/>
        </p:nvSpPr>
        <p:spPr>
          <a:xfrm>
            <a:off x="1204856" y="1898298"/>
            <a:ext cx="5518674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 ứng của các thành viên cơ thể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2593;p140"/>
          <p:cNvSpPr txBox="1">
            <a:spLocks/>
          </p:cNvSpPr>
          <p:nvPr/>
        </p:nvSpPr>
        <p:spPr>
          <a:xfrm>
            <a:off x="1204855" y="2310867"/>
            <a:ext cx="768096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thành viên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thể đều dừng lại công việc của mình để Bụng không có gì ăn </a:t>
            </a:r>
            <a:endParaRPr lang="en-US" sz="1600" dirty="0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H</a:t>
            </a:r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 cảm thấy điều đó là đúng đắn, công bằng.</a:t>
            </a:r>
            <a:endParaRPr lang="vi-VN" sz="16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2597;p140"/>
          <p:cNvSpPr/>
          <p:nvPr/>
        </p:nvSpPr>
        <p:spPr>
          <a:xfrm>
            <a:off x="685277" y="1913517"/>
            <a:ext cx="519580" cy="5308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591;p140"/>
          <p:cNvSpPr txBox="1">
            <a:spLocks/>
          </p:cNvSpPr>
          <p:nvPr/>
        </p:nvSpPr>
        <p:spPr>
          <a:xfrm>
            <a:off x="1204853" y="2841687"/>
            <a:ext cx="5518674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en-US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2593;p140"/>
          <p:cNvSpPr txBox="1">
            <a:spLocks/>
          </p:cNvSpPr>
          <p:nvPr/>
        </p:nvSpPr>
        <p:spPr>
          <a:xfrm>
            <a:off x="1204855" y="3372456"/>
            <a:ext cx="768096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6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6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bộ cơ thể đều mệt mỏi “rã rời” vì đói ăn. Các thành viên cơ thể lúc đó mới nhận ra Bụng cũng phải làm việc giống như họ.</a:t>
            </a:r>
            <a:endParaRPr lang="vi-VN" sz="16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2597;p140"/>
          <p:cNvSpPr/>
          <p:nvPr/>
        </p:nvSpPr>
        <p:spPr>
          <a:xfrm>
            <a:off x="685274" y="2856906"/>
            <a:ext cx="519580" cy="5308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93;p140"/>
          <p:cNvSpPr txBox="1">
            <a:spLocks/>
          </p:cNvSpPr>
          <p:nvPr/>
        </p:nvSpPr>
        <p:spPr>
          <a:xfrm>
            <a:off x="1204855" y="4051390"/>
            <a:ext cx="710004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16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tập thể, mỗi cá nhân phải có ý thức đoàn kết, góp phần tạo nên sức mạnh, biết nương tựa vào nhau, gắn bó, hợp tác với nhau để cùng tồn tại; đừng tự cho mình là quan trọng mà đố kị lẫn nhau, sẽ dẫn đến sự chia rẽ, thất bại.</a:t>
            </a:r>
            <a:endParaRPr lang="vi-VN" sz="16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49" y="1614729"/>
            <a:ext cx="6145301" cy="201795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71"/>
          <p:cNvSpPr/>
          <p:nvPr/>
        </p:nvSpPr>
        <p:spPr>
          <a:xfrm>
            <a:off x="4000500" y="1028700"/>
            <a:ext cx="3778649" cy="32138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71"/>
          <p:cNvSpPr/>
          <p:nvPr/>
        </p:nvSpPr>
        <p:spPr>
          <a:xfrm rot="-996204" flipH="1">
            <a:off x="-917706" y="-448408"/>
            <a:ext cx="3403937" cy="3389824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71"/>
          <p:cNvSpPr/>
          <p:nvPr/>
        </p:nvSpPr>
        <p:spPr>
          <a:xfrm rot="-7977683">
            <a:off x="7291074" y="3154725"/>
            <a:ext cx="1554661" cy="1491741"/>
          </a:xfrm>
          <a:custGeom>
            <a:avLst/>
            <a:gdLst/>
            <a:ahLst/>
            <a:cxnLst/>
            <a:rect l="l" t="t" r="r" b="b"/>
            <a:pathLst>
              <a:path w="20582" h="19749" extrusionOk="0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4149346" y="1204474"/>
            <a:ext cx="32523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....)</a:t>
            </a:r>
          </a:p>
        </p:txBody>
      </p:sp>
      <p:pic>
        <p:nvPicPr>
          <p:cNvPr id="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395330" y="2978977"/>
            <a:ext cx="1748668" cy="2175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0280" r="30462"/>
          <a:stretch/>
        </p:blipFill>
        <p:spPr>
          <a:xfrm rot="20954602">
            <a:off x="684119" y="248717"/>
            <a:ext cx="3080593" cy="4411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7" grpId="0" animBg="1"/>
      <p:bldP spid="1475" grpId="0" animBg="1"/>
      <p:bldP spid="1476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50;p87"/>
          <p:cNvSpPr/>
          <p:nvPr/>
        </p:nvSpPr>
        <p:spPr>
          <a:xfrm>
            <a:off x="3516464" y="167606"/>
            <a:ext cx="5554800" cy="4903158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78"/>
          <p:cNvSpPr/>
          <p:nvPr/>
        </p:nvSpPr>
        <p:spPr>
          <a:xfrm rot="7385046" flipH="1">
            <a:off x="-1543420" y="1309689"/>
            <a:ext cx="3561725" cy="3029602"/>
          </a:xfrm>
          <a:custGeom>
            <a:avLst/>
            <a:gdLst/>
            <a:ahLst/>
            <a:cxnLst/>
            <a:rect l="l" t="t" r="r" b="b"/>
            <a:pathLst>
              <a:path w="61178" h="52038" extrusionOk="0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78"/>
          <p:cNvSpPr/>
          <p:nvPr/>
        </p:nvSpPr>
        <p:spPr>
          <a:xfrm rot="-5400000" flipH="1">
            <a:off x="6358600" y="2169583"/>
            <a:ext cx="4913539" cy="3022943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969" y="338603"/>
            <a:ext cx="5229225" cy="4467225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9642" y="697695"/>
            <a:ext cx="351472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52" grpId="0" animBg="1"/>
      <p:bldP spid="17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668383"/>
              </p:ext>
            </p:extLst>
          </p:nvPr>
        </p:nvGraphicFramePr>
        <p:xfrm>
          <a:off x="453734" y="404668"/>
          <a:ext cx="8316192" cy="4480560"/>
        </p:xfrm>
        <a:graphic>
          <a:graphicData uri="http://schemas.openxmlformats.org/drawingml/2006/table">
            <a:tbl>
              <a:tblPr firstRow="1" bandRow="1">
                <a:tableStyleId>{8E466E39-07EC-4363-BB4D-5D067EE8BB99}</a:tableStyleId>
              </a:tblPr>
              <a:tblGrid>
                <a:gridCol w="2079048">
                  <a:extLst>
                    <a:ext uri="{9D8B030D-6E8A-4147-A177-3AD203B41FA5}">
                      <a16:colId xmlns:a16="http://schemas.microsoft.com/office/drawing/2014/main" val="777686120"/>
                    </a:ext>
                  </a:extLst>
                </a:gridCol>
                <a:gridCol w="2079048">
                  <a:extLst>
                    <a:ext uri="{9D8B030D-6E8A-4147-A177-3AD203B41FA5}">
                      <a16:colId xmlns:a16="http://schemas.microsoft.com/office/drawing/2014/main" val="1235565120"/>
                    </a:ext>
                  </a:extLst>
                </a:gridCol>
                <a:gridCol w="2079048">
                  <a:extLst>
                    <a:ext uri="{9D8B030D-6E8A-4147-A177-3AD203B41FA5}">
                      <a16:colId xmlns:a16="http://schemas.microsoft.com/office/drawing/2014/main" val="3414495304"/>
                    </a:ext>
                  </a:extLst>
                </a:gridCol>
                <a:gridCol w="2079048">
                  <a:extLst>
                    <a:ext uri="{9D8B030D-6E8A-4147-A177-3AD203B41FA5}">
                      <a16:colId xmlns:a16="http://schemas.microsoft.com/office/drawing/2014/main" val="40742390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giếng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375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ngẫm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luân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94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415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100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817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32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98967"/>
              </p:ext>
            </p:extLst>
          </p:nvPr>
        </p:nvGraphicFramePr>
        <p:xfrm>
          <a:off x="145473" y="176069"/>
          <a:ext cx="8873836" cy="4892040"/>
        </p:xfrm>
        <a:graphic>
          <a:graphicData uri="http://schemas.openxmlformats.org/drawingml/2006/table">
            <a:tbl>
              <a:tblPr firstRow="1" bandRow="1">
                <a:tableStyleId>{8E466E39-07EC-4363-BB4D-5D067EE8BB99}</a:tableStyleId>
              </a:tblPr>
              <a:tblGrid>
                <a:gridCol w="1154468">
                  <a:extLst>
                    <a:ext uri="{9D8B030D-6E8A-4147-A177-3AD203B41FA5}">
                      <a16:colId xmlns:a16="http://schemas.microsoft.com/office/drawing/2014/main" val="777686120"/>
                    </a:ext>
                  </a:extLst>
                </a:gridCol>
                <a:gridCol w="3095414">
                  <a:extLst>
                    <a:ext uri="{9D8B030D-6E8A-4147-A177-3AD203B41FA5}">
                      <a16:colId xmlns:a16="http://schemas.microsoft.com/office/drawing/2014/main" val="1235565120"/>
                    </a:ext>
                  </a:extLst>
                </a:gridCol>
                <a:gridCol w="2405495">
                  <a:extLst>
                    <a:ext uri="{9D8B030D-6E8A-4147-A177-3AD203B41FA5}">
                      <a16:colId xmlns:a16="http://schemas.microsoft.com/office/drawing/2014/main" val="3414495304"/>
                    </a:ext>
                  </a:extLst>
                </a:gridCol>
                <a:gridCol w="2218459">
                  <a:extLst>
                    <a:ext uri="{9D8B030D-6E8A-4147-A177-3AD203B41FA5}">
                      <a16:colId xmlns:a16="http://schemas.microsoft.com/office/drawing/2014/main" val="4074239022"/>
                    </a:ext>
                  </a:extLst>
                </a:gridCol>
              </a:tblGrid>
              <a:tr h="36823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đáy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giếng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375028"/>
                  </a:ext>
                </a:extLst>
              </a:tr>
              <a:tr h="67509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ngầm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733782"/>
                  </a:ext>
                </a:extLst>
              </a:tr>
              <a:tr h="21480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xuôi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xuôi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480164"/>
                  </a:ext>
                </a:extLst>
              </a:tr>
              <a:tr h="368231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224627"/>
                  </a:ext>
                </a:extLst>
              </a:tr>
              <a:tr h="452066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tiễn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278344"/>
                  </a:ext>
                </a:extLst>
              </a:tr>
              <a:tr h="128881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đoàn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nương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đừng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kị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lẫn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rẽ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hẹp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khiêm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nhủ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vững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bền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851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48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83"/>
          <p:cNvSpPr txBox="1">
            <a:spLocks noGrp="1"/>
          </p:cNvSpPr>
          <p:nvPr>
            <p:ph type="title" idx="2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III.</a:t>
            </a:r>
            <a:endParaRPr dirty="0"/>
          </a:p>
        </p:txBody>
      </p:sp>
      <p:sp>
        <p:nvSpPr>
          <p:cNvPr id="1818" name="Google Shape;1818;p83"/>
          <p:cNvSpPr/>
          <p:nvPr/>
        </p:nvSpPr>
        <p:spPr>
          <a:xfrm>
            <a:off x="3881688" y="3438625"/>
            <a:ext cx="1380619" cy="52850"/>
          </a:xfrm>
          <a:custGeom>
            <a:avLst/>
            <a:gdLst/>
            <a:ahLst/>
            <a:cxnLst/>
            <a:rect l="l" t="t" r="r" b="b"/>
            <a:pathLst>
              <a:path w="17505" h="670" extrusionOk="0">
                <a:moveTo>
                  <a:pt x="0" y="0"/>
                </a:moveTo>
                <a:lnTo>
                  <a:pt x="0" y="669"/>
                </a:lnTo>
                <a:lnTo>
                  <a:pt x="17505" y="669"/>
                </a:lnTo>
                <a:lnTo>
                  <a:pt x="17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554" y="1843215"/>
            <a:ext cx="510889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21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608" y="2558790"/>
            <a:ext cx="7717500" cy="5415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853;p87"/>
          <p:cNvSpPr txBox="1"/>
          <p:nvPr/>
        </p:nvSpPr>
        <p:spPr>
          <a:xfrm>
            <a:off x="4594658" y="3963427"/>
            <a:ext cx="33774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Manjari"/>
                <a:cs typeface="Times New Roman" panose="02020603050405020304" pitchFamily="18" charset="0"/>
                <a:sym typeface="Manjari"/>
              </a:rPr>
              <a:t>Truyện khuyên răn con người cần biết đoàn kết, thấu hiểu và giúp đỡ nhau trong công việc và cuộc sống.</a:t>
            </a:r>
            <a:endParaRPr sz="2400" dirty="0">
              <a:solidFill>
                <a:schemeClr val="accent2"/>
              </a:solidFill>
              <a:latin typeface="Times New Roman" panose="02020603050405020304" pitchFamily="18" charset="0"/>
              <a:ea typeface="Manjari"/>
              <a:cs typeface="Times New Roman" panose="02020603050405020304" pitchFamily="18" charset="0"/>
              <a:sym typeface="Manja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1691818" y="236518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30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1853;p87"/>
          <p:cNvSpPr txBox="1"/>
          <p:nvPr/>
        </p:nvSpPr>
        <p:spPr>
          <a:xfrm>
            <a:off x="279730" y="1262555"/>
            <a:ext cx="7428875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buNone/>
            </a:pPr>
            <a:r>
              <a:rPr lang="en" sz="2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Manjari"/>
                <a:cs typeface="Times New Roman" panose="02020603050405020304" pitchFamily="18" charset="0"/>
                <a:sym typeface="Manjari"/>
              </a:rPr>
              <a:t>- Tình huống truyện độc đáo, bất ngờ</a:t>
            </a:r>
          </a:p>
          <a:p>
            <a:pPr marL="0" lvl="0" indent="0" algn="just" rtl="0">
              <a:spcBef>
                <a:spcPts val="0"/>
              </a:spcBef>
              <a:buNone/>
            </a:pPr>
            <a:r>
              <a:rPr lang="en" sz="2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Manjari"/>
                <a:cs typeface="Times New Roman" panose="02020603050405020304" pitchFamily="18" charset="0"/>
                <a:sym typeface="Manjari"/>
              </a:rPr>
              <a:t>- Hệ thống nhân vật gần gũi, cụ thể</a:t>
            </a:r>
          </a:p>
          <a:p>
            <a:pPr marL="0" lvl="0" indent="0" algn="just" rtl="0">
              <a:spcBef>
                <a:spcPts val="0"/>
              </a:spcBef>
              <a:buNone/>
            </a:pPr>
            <a:r>
              <a:rPr lang="en" sz="24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Manjari"/>
                <a:cs typeface="Times New Roman" panose="02020603050405020304" pitchFamily="18" charset="0"/>
                <a:sym typeface="Manjari"/>
              </a:rPr>
              <a:t>- Thể thơ song thất lục bát dễ hiểu, ngôn ngữ giản dị</a:t>
            </a:r>
            <a:endParaRPr sz="2400" dirty="0">
              <a:solidFill>
                <a:schemeClr val="accent2"/>
              </a:solidFill>
              <a:latin typeface="Times New Roman" panose="02020603050405020304" pitchFamily="18" charset="0"/>
              <a:ea typeface="Manjari"/>
              <a:cs typeface="Times New Roman" panose="02020603050405020304" pitchFamily="18" charset="0"/>
              <a:sym typeface="Manjari"/>
            </a:endParaRPr>
          </a:p>
        </p:txBody>
      </p:sp>
      <p:sp>
        <p:nvSpPr>
          <p:cNvPr id="7" name="Google Shape;1844;p86"/>
          <p:cNvSpPr/>
          <p:nvPr/>
        </p:nvSpPr>
        <p:spPr>
          <a:xfrm rot="3056512" flipH="1">
            <a:off x="2640531" y="2065990"/>
            <a:ext cx="1550888" cy="2369371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66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ÁI GIÁ CỦA LÒNG GHEN TỴ- Phim hoạt hình - Truyện cổ tích - Quà tặng cuộc sống - Khoảnh khắc kỳ diệu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482" y="116466"/>
            <a:ext cx="7065818" cy="45191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95"/>
          <p:cNvSpPr txBox="1">
            <a:spLocks noGrp="1"/>
          </p:cNvSpPr>
          <p:nvPr>
            <p:ph type="title" idx="2"/>
          </p:nvPr>
        </p:nvSpPr>
        <p:spPr>
          <a:xfrm>
            <a:off x="2020824" y="91845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IV.</a:t>
            </a:r>
            <a:endParaRPr dirty="0"/>
          </a:p>
        </p:txBody>
      </p:sp>
      <p:sp>
        <p:nvSpPr>
          <p:cNvPr id="2083" name="Google Shape;2083;p95"/>
          <p:cNvSpPr/>
          <p:nvPr/>
        </p:nvSpPr>
        <p:spPr>
          <a:xfrm>
            <a:off x="3881688" y="3438625"/>
            <a:ext cx="1380619" cy="52850"/>
          </a:xfrm>
          <a:custGeom>
            <a:avLst/>
            <a:gdLst/>
            <a:ahLst/>
            <a:cxnLst/>
            <a:rect l="l" t="t" r="r" b="b"/>
            <a:pathLst>
              <a:path w="17505" h="670" extrusionOk="0">
                <a:moveTo>
                  <a:pt x="0" y="0"/>
                </a:moveTo>
                <a:lnTo>
                  <a:pt x="0" y="669"/>
                </a:lnTo>
                <a:lnTo>
                  <a:pt x="17505" y="669"/>
                </a:lnTo>
                <a:lnTo>
                  <a:pt x="17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67" y="1981555"/>
            <a:ext cx="510889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82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87"/>
          <p:cNvSpPr/>
          <p:nvPr/>
        </p:nvSpPr>
        <p:spPr>
          <a:xfrm>
            <a:off x="1885091" y="1497772"/>
            <a:ext cx="5596364" cy="29610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87"/>
          <p:cNvSpPr txBox="1"/>
          <p:nvPr/>
        </p:nvSpPr>
        <p:spPr>
          <a:xfrm>
            <a:off x="1885091" y="406876"/>
            <a:ext cx="5596364" cy="9231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54850" rIns="91425" bIns="91425" anchor="t" anchorCtr="0">
            <a:noAutofit/>
          </a:bodyPr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47009" y="1630543"/>
            <a:ext cx="54344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" grpId="0" animBg="1"/>
      <p:bldP spid="1851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" name="Google Shape;2566;p137"/>
          <p:cNvSpPr txBox="1">
            <a:spLocks noGrp="1"/>
          </p:cNvSpPr>
          <p:nvPr>
            <p:ph type="subTitle" idx="1"/>
          </p:nvPr>
        </p:nvSpPr>
        <p:spPr>
          <a:xfrm flipH="1">
            <a:off x="3036634" y="1271650"/>
            <a:ext cx="4735766" cy="11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074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8976" y="2666088"/>
            <a:ext cx="1878396" cy="1843176"/>
          </a:xfrm>
          <a:prstGeom prst="rect">
            <a:avLst/>
          </a:prstGeom>
        </p:spPr>
      </p:pic>
      <p:pic>
        <p:nvPicPr>
          <p:cNvPr id="68" name="Picture 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2798"/>
          <a:stretch>
            <a:fillRect/>
          </a:stretch>
        </p:blipFill>
        <p:spPr>
          <a:xfrm>
            <a:off x="1818042" y="2666088"/>
            <a:ext cx="1951966" cy="1796465"/>
          </a:xfrm>
          <a:prstGeom prst="rect">
            <a:avLst/>
          </a:prstGeom>
        </p:spPr>
      </p:pic>
      <p:pic>
        <p:nvPicPr>
          <p:cNvPr id="69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770008" y="2984437"/>
            <a:ext cx="2234219" cy="1206478"/>
          </a:xfrm>
          <a:prstGeom prst="rect">
            <a:avLst/>
          </a:prstGeom>
        </p:spPr>
      </p:pic>
      <p:pic>
        <p:nvPicPr>
          <p:cNvPr id="70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887626" y="2686792"/>
            <a:ext cx="1598019" cy="1696739"/>
          </a:xfrm>
          <a:prstGeom prst="rect">
            <a:avLst/>
          </a:prstGeom>
        </p:spPr>
      </p:pic>
      <p:pic>
        <p:nvPicPr>
          <p:cNvPr id="71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485645" y="2864409"/>
            <a:ext cx="1204856" cy="164485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6522" y="41060"/>
            <a:ext cx="5785605" cy="74987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8086" y="1049967"/>
            <a:ext cx="8181541" cy="21581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4458414"/>
            <a:ext cx="10428900" cy="2281456"/>
            <a:chOff x="0" y="4458414"/>
            <a:chExt cx="10428900" cy="2281456"/>
          </a:xfrm>
        </p:grpSpPr>
        <p:grpSp>
          <p:nvGrpSpPr>
            <p:cNvPr id="1907" name="Google Shape;1907;p89"/>
            <p:cNvGrpSpPr/>
            <p:nvPr/>
          </p:nvGrpSpPr>
          <p:grpSpPr>
            <a:xfrm rot="16200000">
              <a:off x="1513530" y="2949023"/>
              <a:ext cx="2277317" cy="5304377"/>
              <a:chOff x="224725" y="566950"/>
              <a:chExt cx="1850875" cy="4311100"/>
            </a:xfrm>
          </p:grpSpPr>
          <p:sp>
            <p:nvSpPr>
              <p:cNvPr id="1908" name="Google Shape;1908;p89"/>
              <p:cNvSpPr/>
              <p:nvPr/>
            </p:nvSpPr>
            <p:spPr>
              <a:xfrm>
                <a:off x="1914975" y="566950"/>
                <a:ext cx="160625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20" extrusionOk="0">
                    <a:moveTo>
                      <a:pt x="126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27" y="217"/>
                      <a:pt x="81" y="244"/>
                    </a:cubicBezTo>
                    <a:cubicBezTo>
                      <a:pt x="1821" y="1261"/>
                      <a:pt x="2972" y="3188"/>
                      <a:pt x="2945" y="5035"/>
                    </a:cubicBezTo>
                    <a:cubicBezTo>
                      <a:pt x="2945" y="5089"/>
                      <a:pt x="2972" y="5142"/>
                      <a:pt x="2998" y="5169"/>
                    </a:cubicBezTo>
                    <a:cubicBezTo>
                      <a:pt x="4952" y="6133"/>
                      <a:pt x="6157" y="8086"/>
                      <a:pt x="6157" y="10255"/>
                    </a:cubicBezTo>
                    <a:cubicBezTo>
                      <a:pt x="6157" y="12449"/>
                      <a:pt x="4952" y="14403"/>
                      <a:pt x="2998" y="15367"/>
                    </a:cubicBezTo>
                    <a:cubicBezTo>
                      <a:pt x="2945" y="15394"/>
                      <a:pt x="2945" y="15447"/>
                      <a:pt x="2945" y="15501"/>
                    </a:cubicBezTo>
                    <a:cubicBezTo>
                      <a:pt x="2998" y="17321"/>
                      <a:pt x="1848" y="19248"/>
                      <a:pt x="108" y="20292"/>
                    </a:cubicBezTo>
                    <a:cubicBezTo>
                      <a:pt x="54" y="20292"/>
                      <a:pt x="27" y="20318"/>
                      <a:pt x="27" y="20372"/>
                    </a:cubicBezTo>
                    <a:cubicBezTo>
                      <a:pt x="1" y="20425"/>
                      <a:pt x="27" y="20479"/>
                      <a:pt x="81" y="20506"/>
                    </a:cubicBezTo>
                    <a:cubicBezTo>
                      <a:pt x="1794" y="21496"/>
                      <a:pt x="2865" y="23316"/>
                      <a:pt x="2945" y="25324"/>
                    </a:cubicBezTo>
                    <a:cubicBezTo>
                      <a:pt x="2945" y="25350"/>
                      <a:pt x="2972" y="25404"/>
                      <a:pt x="2998" y="25431"/>
                    </a:cubicBezTo>
                    <a:cubicBezTo>
                      <a:pt x="4952" y="26394"/>
                      <a:pt x="6157" y="28348"/>
                      <a:pt x="6157" y="30543"/>
                    </a:cubicBezTo>
                    <a:cubicBezTo>
                      <a:pt x="6157" y="32711"/>
                      <a:pt x="4952" y="34665"/>
                      <a:pt x="2998" y="35628"/>
                    </a:cubicBezTo>
                    <a:cubicBezTo>
                      <a:pt x="2945" y="35655"/>
                      <a:pt x="2918" y="35709"/>
                      <a:pt x="2945" y="35762"/>
                    </a:cubicBezTo>
                    <a:cubicBezTo>
                      <a:pt x="3106" y="37823"/>
                      <a:pt x="1633" y="39643"/>
                      <a:pt x="108" y="40553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1" y="40687"/>
                      <a:pt x="27" y="40741"/>
                      <a:pt x="81" y="40767"/>
                    </a:cubicBezTo>
                    <a:cubicBezTo>
                      <a:pt x="1821" y="41784"/>
                      <a:pt x="2945" y="43658"/>
                      <a:pt x="2945" y="45532"/>
                    </a:cubicBezTo>
                    <a:cubicBezTo>
                      <a:pt x="2945" y="45558"/>
                      <a:pt x="2945" y="45558"/>
                      <a:pt x="2945" y="45585"/>
                    </a:cubicBezTo>
                    <a:cubicBezTo>
                      <a:pt x="2945" y="45612"/>
                      <a:pt x="2972" y="45665"/>
                      <a:pt x="2998" y="45692"/>
                    </a:cubicBezTo>
                    <a:cubicBezTo>
                      <a:pt x="4952" y="46656"/>
                      <a:pt x="6157" y="48636"/>
                      <a:pt x="6157" y="50804"/>
                    </a:cubicBezTo>
                    <a:cubicBezTo>
                      <a:pt x="6157" y="52972"/>
                      <a:pt x="4952" y="54926"/>
                      <a:pt x="2998" y="55917"/>
                    </a:cubicBezTo>
                    <a:cubicBezTo>
                      <a:pt x="2972" y="55917"/>
                      <a:pt x="2945" y="55970"/>
                      <a:pt x="2945" y="56024"/>
                    </a:cubicBezTo>
                    <a:cubicBezTo>
                      <a:pt x="2891" y="58004"/>
                      <a:pt x="1821" y="59798"/>
                      <a:pt x="108" y="60815"/>
                    </a:cubicBezTo>
                    <a:cubicBezTo>
                      <a:pt x="54" y="60815"/>
                      <a:pt x="27" y="60868"/>
                      <a:pt x="27" y="60895"/>
                    </a:cubicBezTo>
                    <a:cubicBezTo>
                      <a:pt x="1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45" y="65847"/>
                    </a:cubicBezTo>
                    <a:cubicBezTo>
                      <a:pt x="2945" y="65900"/>
                      <a:pt x="2972" y="65927"/>
                      <a:pt x="2998" y="65954"/>
                    </a:cubicBezTo>
                    <a:cubicBezTo>
                      <a:pt x="4952" y="66944"/>
                      <a:pt x="6157" y="68898"/>
                      <a:pt x="6157" y="71066"/>
                    </a:cubicBezTo>
                    <a:cubicBezTo>
                      <a:pt x="6157" y="73234"/>
                      <a:pt x="4952" y="75188"/>
                      <a:pt x="2998" y="76178"/>
                    </a:cubicBezTo>
                    <a:cubicBezTo>
                      <a:pt x="2972" y="76178"/>
                      <a:pt x="2945" y="76232"/>
                      <a:pt x="2945" y="76285"/>
                    </a:cubicBezTo>
                    <a:cubicBezTo>
                      <a:pt x="2891" y="78266"/>
                      <a:pt x="1821" y="80086"/>
                      <a:pt x="81" y="81076"/>
                    </a:cubicBezTo>
                    <a:cubicBezTo>
                      <a:pt x="27" y="81130"/>
                      <a:pt x="1" y="81183"/>
                      <a:pt x="27" y="81264"/>
                    </a:cubicBezTo>
                    <a:cubicBezTo>
                      <a:pt x="61" y="81297"/>
                      <a:pt x="104" y="81320"/>
                      <a:pt x="145" y="81320"/>
                    </a:cubicBezTo>
                    <a:cubicBezTo>
                      <a:pt x="170" y="81320"/>
                      <a:pt x="194" y="81311"/>
                      <a:pt x="215" y="81290"/>
                    </a:cubicBezTo>
                    <a:cubicBezTo>
                      <a:pt x="2008" y="80273"/>
                      <a:pt x="3106" y="78427"/>
                      <a:pt x="3186" y="76366"/>
                    </a:cubicBezTo>
                    <a:cubicBezTo>
                      <a:pt x="5166" y="75322"/>
                      <a:pt x="6424" y="73314"/>
                      <a:pt x="6424" y="71066"/>
                    </a:cubicBezTo>
                    <a:cubicBezTo>
                      <a:pt x="6424" y="68818"/>
                      <a:pt x="5166" y="66784"/>
                      <a:pt x="3186" y="65766"/>
                    </a:cubicBezTo>
                    <a:cubicBezTo>
                      <a:pt x="3106" y="63786"/>
                      <a:pt x="2062" y="61992"/>
                      <a:pt x="375" y="60922"/>
                    </a:cubicBezTo>
                    <a:cubicBezTo>
                      <a:pt x="2062" y="59878"/>
                      <a:pt x="3106" y="58085"/>
                      <a:pt x="3186" y="56104"/>
                    </a:cubicBezTo>
                    <a:cubicBezTo>
                      <a:pt x="5166" y="55060"/>
                      <a:pt x="6424" y="53053"/>
                      <a:pt x="6424" y="50804"/>
                    </a:cubicBezTo>
                    <a:cubicBezTo>
                      <a:pt x="6424" y="48556"/>
                      <a:pt x="5166" y="46522"/>
                      <a:pt x="3186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723"/>
                      <a:pt x="3320" y="37877"/>
                      <a:pt x="3186" y="35816"/>
                    </a:cubicBezTo>
                    <a:cubicBezTo>
                      <a:pt x="5193" y="34799"/>
                      <a:pt x="6424" y="32764"/>
                      <a:pt x="6424" y="30543"/>
                    </a:cubicBezTo>
                    <a:cubicBezTo>
                      <a:pt x="6424" y="28295"/>
                      <a:pt x="5166" y="26260"/>
                      <a:pt x="3186" y="25243"/>
                    </a:cubicBezTo>
                    <a:cubicBezTo>
                      <a:pt x="3106" y="23236"/>
                      <a:pt x="2062" y="21443"/>
                      <a:pt x="375" y="20399"/>
                    </a:cubicBezTo>
                    <a:cubicBezTo>
                      <a:pt x="2088" y="19328"/>
                      <a:pt x="3186" y="17454"/>
                      <a:pt x="3186" y="15608"/>
                    </a:cubicBezTo>
                    <a:cubicBezTo>
                      <a:pt x="3186" y="15608"/>
                      <a:pt x="3186" y="15581"/>
                      <a:pt x="3186" y="15554"/>
                    </a:cubicBezTo>
                    <a:cubicBezTo>
                      <a:pt x="5166" y="14537"/>
                      <a:pt x="6424" y="12503"/>
                      <a:pt x="6424" y="10255"/>
                    </a:cubicBezTo>
                    <a:cubicBezTo>
                      <a:pt x="6424" y="8033"/>
                      <a:pt x="5166" y="5999"/>
                      <a:pt x="3186" y="4982"/>
                    </a:cubicBezTo>
                    <a:lnTo>
                      <a:pt x="3186" y="4955"/>
                    </a:lnTo>
                    <a:cubicBezTo>
                      <a:pt x="3186" y="3028"/>
                      <a:pt x="2008" y="1074"/>
                      <a:pt x="215" y="30"/>
                    </a:cubicBezTo>
                    <a:cubicBezTo>
                      <a:pt x="184" y="10"/>
                      <a:pt x="153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89"/>
              <p:cNvSpPr/>
              <p:nvPr/>
            </p:nvSpPr>
            <p:spPr>
              <a:xfrm>
                <a:off x="1761075" y="818875"/>
                <a:ext cx="160625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15" extrusionOk="0">
                    <a:moveTo>
                      <a:pt x="149" y="1"/>
                    </a:moveTo>
                    <a:cubicBezTo>
                      <a:pt x="110" y="1"/>
                      <a:pt x="71" y="20"/>
                      <a:pt x="54" y="70"/>
                    </a:cubicBezTo>
                    <a:cubicBezTo>
                      <a:pt x="27" y="70"/>
                      <a:pt x="27" y="97"/>
                      <a:pt x="27" y="124"/>
                    </a:cubicBezTo>
                    <a:cubicBezTo>
                      <a:pt x="27" y="178"/>
                      <a:pt x="54" y="204"/>
                      <a:pt x="81" y="231"/>
                    </a:cubicBezTo>
                    <a:cubicBezTo>
                      <a:pt x="1821" y="1248"/>
                      <a:pt x="2972" y="3175"/>
                      <a:pt x="2945" y="5022"/>
                    </a:cubicBezTo>
                    <a:cubicBezTo>
                      <a:pt x="2945" y="5076"/>
                      <a:pt x="2972" y="5129"/>
                      <a:pt x="2998" y="5156"/>
                    </a:cubicBezTo>
                    <a:cubicBezTo>
                      <a:pt x="4952" y="6119"/>
                      <a:pt x="6183" y="8073"/>
                      <a:pt x="6183" y="10268"/>
                    </a:cubicBezTo>
                    <a:cubicBezTo>
                      <a:pt x="6183" y="12436"/>
                      <a:pt x="4952" y="14390"/>
                      <a:pt x="2998" y="15354"/>
                    </a:cubicBezTo>
                    <a:cubicBezTo>
                      <a:pt x="2972" y="15380"/>
                      <a:pt x="2945" y="15461"/>
                      <a:pt x="2945" y="15487"/>
                    </a:cubicBezTo>
                    <a:cubicBezTo>
                      <a:pt x="2998" y="17334"/>
                      <a:pt x="1847" y="19235"/>
                      <a:pt x="108" y="20278"/>
                    </a:cubicBezTo>
                    <a:cubicBezTo>
                      <a:pt x="81" y="20278"/>
                      <a:pt x="27" y="20305"/>
                      <a:pt x="27" y="20359"/>
                    </a:cubicBezTo>
                    <a:cubicBezTo>
                      <a:pt x="27" y="20412"/>
                      <a:pt x="27" y="20466"/>
                      <a:pt x="81" y="20493"/>
                    </a:cubicBezTo>
                    <a:cubicBezTo>
                      <a:pt x="1821" y="21510"/>
                      <a:pt x="2891" y="23303"/>
                      <a:pt x="2945" y="25310"/>
                    </a:cubicBezTo>
                    <a:cubicBezTo>
                      <a:pt x="2945" y="25364"/>
                      <a:pt x="2972" y="25391"/>
                      <a:pt x="2998" y="25417"/>
                    </a:cubicBezTo>
                    <a:cubicBezTo>
                      <a:pt x="4952" y="26381"/>
                      <a:pt x="6183" y="28362"/>
                      <a:pt x="6183" y="30530"/>
                    </a:cubicBezTo>
                    <a:cubicBezTo>
                      <a:pt x="6183" y="32698"/>
                      <a:pt x="4952" y="34652"/>
                      <a:pt x="2998" y="35642"/>
                    </a:cubicBezTo>
                    <a:cubicBezTo>
                      <a:pt x="2972" y="35642"/>
                      <a:pt x="2945" y="35695"/>
                      <a:pt x="2945" y="35749"/>
                    </a:cubicBezTo>
                    <a:cubicBezTo>
                      <a:pt x="3105" y="37837"/>
                      <a:pt x="1633" y="39630"/>
                      <a:pt x="108" y="40540"/>
                    </a:cubicBezTo>
                    <a:cubicBezTo>
                      <a:pt x="81" y="40540"/>
                      <a:pt x="27" y="40594"/>
                      <a:pt x="27" y="40620"/>
                    </a:cubicBezTo>
                    <a:cubicBezTo>
                      <a:pt x="27" y="40674"/>
                      <a:pt x="27" y="40727"/>
                      <a:pt x="81" y="40754"/>
                    </a:cubicBezTo>
                    <a:cubicBezTo>
                      <a:pt x="1821" y="41771"/>
                      <a:pt x="2945" y="43645"/>
                      <a:pt x="2945" y="45545"/>
                    </a:cubicBezTo>
                    <a:cubicBezTo>
                      <a:pt x="2945" y="45545"/>
                      <a:pt x="2945" y="45545"/>
                      <a:pt x="2945" y="45572"/>
                    </a:cubicBezTo>
                    <a:cubicBezTo>
                      <a:pt x="2945" y="45626"/>
                      <a:pt x="2972" y="45652"/>
                      <a:pt x="2998" y="45679"/>
                    </a:cubicBezTo>
                    <a:cubicBezTo>
                      <a:pt x="4952" y="46669"/>
                      <a:pt x="6183" y="48623"/>
                      <a:pt x="6183" y="50791"/>
                    </a:cubicBezTo>
                    <a:cubicBezTo>
                      <a:pt x="6183" y="52959"/>
                      <a:pt x="4952" y="54913"/>
                      <a:pt x="2998" y="55904"/>
                    </a:cubicBezTo>
                    <a:cubicBezTo>
                      <a:pt x="2972" y="55930"/>
                      <a:pt x="2945" y="55957"/>
                      <a:pt x="2945" y="56011"/>
                    </a:cubicBezTo>
                    <a:cubicBezTo>
                      <a:pt x="2891" y="57991"/>
                      <a:pt x="1847" y="59785"/>
                      <a:pt x="108" y="60802"/>
                    </a:cubicBezTo>
                    <a:cubicBezTo>
                      <a:pt x="81" y="60828"/>
                      <a:pt x="27" y="60855"/>
                      <a:pt x="27" y="60882"/>
                    </a:cubicBezTo>
                    <a:cubicBezTo>
                      <a:pt x="27" y="60935"/>
                      <a:pt x="27" y="60989"/>
                      <a:pt x="81" y="61016"/>
                    </a:cubicBezTo>
                    <a:cubicBezTo>
                      <a:pt x="1821" y="62033"/>
                      <a:pt x="2891" y="63826"/>
                      <a:pt x="2945" y="65834"/>
                    </a:cubicBezTo>
                    <a:cubicBezTo>
                      <a:pt x="2945" y="65887"/>
                      <a:pt x="2972" y="65914"/>
                      <a:pt x="2998" y="65941"/>
                    </a:cubicBezTo>
                    <a:cubicBezTo>
                      <a:pt x="4952" y="66931"/>
                      <a:pt x="6183" y="68885"/>
                      <a:pt x="6183" y="71053"/>
                    </a:cubicBezTo>
                    <a:cubicBezTo>
                      <a:pt x="6183" y="73221"/>
                      <a:pt x="4952" y="75175"/>
                      <a:pt x="2998" y="76165"/>
                    </a:cubicBezTo>
                    <a:cubicBezTo>
                      <a:pt x="2972" y="76192"/>
                      <a:pt x="2945" y="76219"/>
                      <a:pt x="2945" y="76272"/>
                    </a:cubicBezTo>
                    <a:cubicBezTo>
                      <a:pt x="2891" y="78280"/>
                      <a:pt x="1821" y="80073"/>
                      <a:pt x="81" y="81090"/>
                    </a:cubicBezTo>
                    <a:cubicBezTo>
                      <a:pt x="27" y="81117"/>
                      <a:pt x="1" y="81197"/>
                      <a:pt x="54" y="81251"/>
                    </a:cubicBezTo>
                    <a:cubicBezTo>
                      <a:pt x="74" y="81290"/>
                      <a:pt x="122" y="81315"/>
                      <a:pt x="167" y="81315"/>
                    </a:cubicBezTo>
                    <a:cubicBezTo>
                      <a:pt x="184" y="81315"/>
                      <a:pt x="200" y="81311"/>
                      <a:pt x="215" y="81304"/>
                    </a:cubicBezTo>
                    <a:cubicBezTo>
                      <a:pt x="2008" y="80260"/>
                      <a:pt x="3105" y="78413"/>
                      <a:pt x="3186" y="76352"/>
                    </a:cubicBezTo>
                    <a:cubicBezTo>
                      <a:pt x="5193" y="75309"/>
                      <a:pt x="6424" y="73301"/>
                      <a:pt x="6424" y="71053"/>
                    </a:cubicBezTo>
                    <a:cubicBezTo>
                      <a:pt x="6424" y="68805"/>
                      <a:pt x="5193" y="66797"/>
                      <a:pt x="3186" y="65753"/>
                    </a:cubicBezTo>
                    <a:cubicBezTo>
                      <a:pt x="3132" y="63773"/>
                      <a:pt x="2088" y="61979"/>
                      <a:pt x="402" y="60909"/>
                    </a:cubicBezTo>
                    <a:cubicBezTo>
                      <a:pt x="2088" y="59865"/>
                      <a:pt x="3132" y="58072"/>
                      <a:pt x="3186" y="56091"/>
                    </a:cubicBezTo>
                    <a:cubicBezTo>
                      <a:pt x="5193" y="55047"/>
                      <a:pt x="6424" y="53040"/>
                      <a:pt x="6424" y="50791"/>
                    </a:cubicBezTo>
                    <a:cubicBezTo>
                      <a:pt x="6424" y="48543"/>
                      <a:pt x="5193" y="46536"/>
                      <a:pt x="3186" y="45492"/>
                    </a:cubicBezTo>
                    <a:cubicBezTo>
                      <a:pt x="3186" y="43591"/>
                      <a:pt x="2088" y="41718"/>
                      <a:pt x="402" y="40647"/>
                    </a:cubicBezTo>
                    <a:cubicBezTo>
                      <a:pt x="1901" y="39710"/>
                      <a:pt x="3320" y="37890"/>
                      <a:pt x="3186" y="35829"/>
                    </a:cubicBezTo>
                    <a:cubicBezTo>
                      <a:pt x="5193" y="34785"/>
                      <a:pt x="6424" y="32751"/>
                      <a:pt x="6424" y="30530"/>
                    </a:cubicBezTo>
                    <a:cubicBezTo>
                      <a:pt x="6424" y="28281"/>
                      <a:pt x="5193" y="26247"/>
                      <a:pt x="3186" y="25230"/>
                    </a:cubicBezTo>
                    <a:cubicBezTo>
                      <a:pt x="3105" y="23223"/>
                      <a:pt x="2062" y="21429"/>
                      <a:pt x="402" y="20386"/>
                    </a:cubicBezTo>
                    <a:cubicBezTo>
                      <a:pt x="2115" y="19315"/>
                      <a:pt x="3212" y="17415"/>
                      <a:pt x="3186" y="15541"/>
                    </a:cubicBezTo>
                    <a:cubicBezTo>
                      <a:pt x="5193" y="14524"/>
                      <a:pt x="6424" y="12490"/>
                      <a:pt x="6424" y="10268"/>
                    </a:cubicBezTo>
                    <a:cubicBezTo>
                      <a:pt x="6424" y="8020"/>
                      <a:pt x="5193" y="5986"/>
                      <a:pt x="3186" y="4969"/>
                    </a:cubicBezTo>
                    <a:lnTo>
                      <a:pt x="3186" y="4942"/>
                    </a:lnTo>
                    <a:cubicBezTo>
                      <a:pt x="3186" y="3041"/>
                      <a:pt x="2008" y="1061"/>
                      <a:pt x="215" y="17"/>
                    </a:cubicBezTo>
                    <a:cubicBezTo>
                      <a:pt x="195" y="7"/>
                      <a:pt x="172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89"/>
              <p:cNvSpPr/>
              <p:nvPr/>
            </p:nvSpPr>
            <p:spPr>
              <a:xfrm>
                <a:off x="1607850" y="566950"/>
                <a:ext cx="15995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20" extrusionOk="0">
                    <a:moveTo>
                      <a:pt x="119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0" y="84"/>
                      <a:pt x="0" y="110"/>
                      <a:pt x="0" y="137"/>
                    </a:cubicBezTo>
                    <a:cubicBezTo>
                      <a:pt x="0" y="164"/>
                      <a:pt x="27" y="217"/>
                      <a:pt x="81" y="244"/>
                    </a:cubicBezTo>
                    <a:cubicBezTo>
                      <a:pt x="1820" y="1261"/>
                      <a:pt x="2944" y="3188"/>
                      <a:pt x="2918" y="5035"/>
                    </a:cubicBezTo>
                    <a:cubicBezTo>
                      <a:pt x="2918" y="5089"/>
                      <a:pt x="2944" y="5142"/>
                      <a:pt x="2998" y="5169"/>
                    </a:cubicBezTo>
                    <a:cubicBezTo>
                      <a:pt x="4952" y="6133"/>
                      <a:pt x="6156" y="8086"/>
                      <a:pt x="6156" y="10255"/>
                    </a:cubicBezTo>
                    <a:cubicBezTo>
                      <a:pt x="6156" y="12449"/>
                      <a:pt x="4952" y="14403"/>
                      <a:pt x="2998" y="15367"/>
                    </a:cubicBezTo>
                    <a:cubicBezTo>
                      <a:pt x="2944" y="15394"/>
                      <a:pt x="2918" y="15447"/>
                      <a:pt x="2918" y="15501"/>
                    </a:cubicBezTo>
                    <a:cubicBezTo>
                      <a:pt x="2971" y="17347"/>
                      <a:pt x="1847" y="19248"/>
                      <a:pt x="81" y="20292"/>
                    </a:cubicBezTo>
                    <a:cubicBezTo>
                      <a:pt x="54" y="20292"/>
                      <a:pt x="27" y="20318"/>
                      <a:pt x="0" y="20372"/>
                    </a:cubicBezTo>
                    <a:cubicBezTo>
                      <a:pt x="0" y="20425"/>
                      <a:pt x="27" y="20479"/>
                      <a:pt x="81" y="20506"/>
                    </a:cubicBezTo>
                    <a:cubicBezTo>
                      <a:pt x="1794" y="21496"/>
                      <a:pt x="2864" y="23316"/>
                      <a:pt x="2918" y="25324"/>
                    </a:cubicBezTo>
                    <a:cubicBezTo>
                      <a:pt x="2918" y="25350"/>
                      <a:pt x="2944" y="25404"/>
                      <a:pt x="2998" y="25431"/>
                    </a:cubicBezTo>
                    <a:cubicBezTo>
                      <a:pt x="4952" y="26394"/>
                      <a:pt x="6156" y="28348"/>
                      <a:pt x="6156" y="30543"/>
                    </a:cubicBezTo>
                    <a:cubicBezTo>
                      <a:pt x="6156" y="32711"/>
                      <a:pt x="4952" y="34665"/>
                      <a:pt x="2998" y="35628"/>
                    </a:cubicBezTo>
                    <a:cubicBezTo>
                      <a:pt x="2944" y="35655"/>
                      <a:pt x="2918" y="35709"/>
                      <a:pt x="2918" y="35762"/>
                    </a:cubicBezTo>
                    <a:cubicBezTo>
                      <a:pt x="3078" y="37823"/>
                      <a:pt x="1633" y="39643"/>
                      <a:pt x="81" y="40553"/>
                    </a:cubicBezTo>
                    <a:cubicBezTo>
                      <a:pt x="54" y="40553"/>
                      <a:pt x="27" y="40580"/>
                      <a:pt x="0" y="40633"/>
                    </a:cubicBezTo>
                    <a:cubicBezTo>
                      <a:pt x="0" y="40687"/>
                      <a:pt x="27" y="40741"/>
                      <a:pt x="81" y="40767"/>
                    </a:cubicBezTo>
                    <a:cubicBezTo>
                      <a:pt x="1820" y="41784"/>
                      <a:pt x="2918" y="43658"/>
                      <a:pt x="2918" y="45532"/>
                    </a:cubicBezTo>
                    <a:cubicBezTo>
                      <a:pt x="2918" y="45558"/>
                      <a:pt x="2918" y="45558"/>
                      <a:pt x="2918" y="45585"/>
                    </a:cubicBezTo>
                    <a:cubicBezTo>
                      <a:pt x="2918" y="45612"/>
                      <a:pt x="2944" y="45665"/>
                      <a:pt x="2998" y="45692"/>
                    </a:cubicBezTo>
                    <a:cubicBezTo>
                      <a:pt x="4952" y="46656"/>
                      <a:pt x="6156" y="48636"/>
                      <a:pt x="6156" y="50804"/>
                    </a:cubicBezTo>
                    <a:cubicBezTo>
                      <a:pt x="6156" y="52972"/>
                      <a:pt x="4952" y="54926"/>
                      <a:pt x="2998" y="55917"/>
                    </a:cubicBezTo>
                    <a:cubicBezTo>
                      <a:pt x="2944" y="55917"/>
                      <a:pt x="2918" y="55970"/>
                      <a:pt x="2918" y="56024"/>
                    </a:cubicBezTo>
                    <a:cubicBezTo>
                      <a:pt x="2864" y="58004"/>
                      <a:pt x="1820" y="59798"/>
                      <a:pt x="81" y="60815"/>
                    </a:cubicBezTo>
                    <a:cubicBezTo>
                      <a:pt x="54" y="60815"/>
                      <a:pt x="27" y="60868"/>
                      <a:pt x="0" y="60895"/>
                    </a:cubicBezTo>
                    <a:cubicBezTo>
                      <a:pt x="0" y="60949"/>
                      <a:pt x="27" y="61002"/>
                      <a:pt x="81" y="61029"/>
                    </a:cubicBezTo>
                    <a:cubicBezTo>
                      <a:pt x="1820" y="62046"/>
                      <a:pt x="2864" y="63839"/>
                      <a:pt x="2918" y="65847"/>
                    </a:cubicBezTo>
                    <a:cubicBezTo>
                      <a:pt x="2918" y="65900"/>
                      <a:pt x="2944" y="65927"/>
                      <a:pt x="2998" y="65954"/>
                    </a:cubicBezTo>
                    <a:cubicBezTo>
                      <a:pt x="4952" y="66944"/>
                      <a:pt x="6156" y="68898"/>
                      <a:pt x="6156" y="71066"/>
                    </a:cubicBezTo>
                    <a:cubicBezTo>
                      <a:pt x="6156" y="73234"/>
                      <a:pt x="4952" y="75188"/>
                      <a:pt x="2998" y="76178"/>
                    </a:cubicBezTo>
                    <a:cubicBezTo>
                      <a:pt x="2944" y="76178"/>
                      <a:pt x="2918" y="76232"/>
                      <a:pt x="2918" y="76285"/>
                    </a:cubicBezTo>
                    <a:cubicBezTo>
                      <a:pt x="2864" y="78266"/>
                      <a:pt x="1820" y="80086"/>
                      <a:pt x="81" y="81076"/>
                    </a:cubicBezTo>
                    <a:cubicBezTo>
                      <a:pt x="27" y="81130"/>
                      <a:pt x="0" y="81183"/>
                      <a:pt x="27" y="81264"/>
                    </a:cubicBezTo>
                    <a:cubicBezTo>
                      <a:pt x="44" y="81297"/>
                      <a:pt x="81" y="81320"/>
                      <a:pt x="119" y="81320"/>
                    </a:cubicBezTo>
                    <a:cubicBezTo>
                      <a:pt x="143" y="81320"/>
                      <a:pt x="167" y="81311"/>
                      <a:pt x="188" y="81290"/>
                    </a:cubicBezTo>
                    <a:cubicBezTo>
                      <a:pt x="1981" y="80273"/>
                      <a:pt x="3105" y="78427"/>
                      <a:pt x="3185" y="76366"/>
                    </a:cubicBezTo>
                    <a:cubicBezTo>
                      <a:pt x="5166" y="75322"/>
                      <a:pt x="6397" y="73314"/>
                      <a:pt x="6397" y="71066"/>
                    </a:cubicBezTo>
                    <a:cubicBezTo>
                      <a:pt x="6397" y="68818"/>
                      <a:pt x="5166" y="66784"/>
                      <a:pt x="3185" y="65766"/>
                    </a:cubicBezTo>
                    <a:cubicBezTo>
                      <a:pt x="3105" y="63786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85" y="56104"/>
                    </a:cubicBezTo>
                    <a:cubicBezTo>
                      <a:pt x="5166" y="55060"/>
                      <a:pt x="6397" y="53053"/>
                      <a:pt x="6397" y="50804"/>
                    </a:cubicBezTo>
                    <a:cubicBezTo>
                      <a:pt x="6397" y="48556"/>
                      <a:pt x="5166" y="46522"/>
                      <a:pt x="3185" y="45505"/>
                    </a:cubicBezTo>
                    <a:cubicBezTo>
                      <a:pt x="3159" y="43604"/>
                      <a:pt x="2061" y="41731"/>
                      <a:pt x="375" y="40660"/>
                    </a:cubicBezTo>
                    <a:cubicBezTo>
                      <a:pt x="1901" y="39723"/>
                      <a:pt x="3292" y="37877"/>
                      <a:pt x="3185" y="35816"/>
                    </a:cubicBezTo>
                    <a:cubicBezTo>
                      <a:pt x="5166" y="34799"/>
                      <a:pt x="6397" y="32764"/>
                      <a:pt x="6397" y="30543"/>
                    </a:cubicBezTo>
                    <a:cubicBezTo>
                      <a:pt x="6397" y="28295"/>
                      <a:pt x="5166" y="26260"/>
                      <a:pt x="3185" y="25243"/>
                    </a:cubicBezTo>
                    <a:cubicBezTo>
                      <a:pt x="3078" y="23236"/>
                      <a:pt x="2061" y="21443"/>
                      <a:pt x="375" y="20399"/>
                    </a:cubicBezTo>
                    <a:cubicBezTo>
                      <a:pt x="2061" y="19328"/>
                      <a:pt x="3185" y="17454"/>
                      <a:pt x="3185" y="15608"/>
                    </a:cubicBezTo>
                    <a:cubicBezTo>
                      <a:pt x="3185" y="15608"/>
                      <a:pt x="3185" y="15581"/>
                      <a:pt x="3185" y="15554"/>
                    </a:cubicBezTo>
                    <a:cubicBezTo>
                      <a:pt x="5166" y="14537"/>
                      <a:pt x="6397" y="12503"/>
                      <a:pt x="6397" y="10255"/>
                    </a:cubicBezTo>
                    <a:cubicBezTo>
                      <a:pt x="6397" y="8033"/>
                      <a:pt x="5166" y="5999"/>
                      <a:pt x="3185" y="4982"/>
                    </a:cubicBezTo>
                    <a:lnTo>
                      <a:pt x="3185" y="4955"/>
                    </a:lnTo>
                    <a:cubicBezTo>
                      <a:pt x="3185" y="3028"/>
                      <a:pt x="1981" y="1074"/>
                      <a:pt x="188" y="30"/>
                    </a:cubicBezTo>
                    <a:cubicBezTo>
                      <a:pt x="167" y="10"/>
                      <a:pt x="143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89"/>
              <p:cNvSpPr/>
              <p:nvPr/>
            </p:nvSpPr>
            <p:spPr>
              <a:xfrm>
                <a:off x="1453950" y="818875"/>
                <a:ext cx="16060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15" extrusionOk="0">
                    <a:moveTo>
                      <a:pt x="136" y="1"/>
                    </a:moveTo>
                    <a:cubicBezTo>
                      <a:pt x="95" y="1"/>
                      <a:pt x="61" y="20"/>
                      <a:pt x="27" y="70"/>
                    </a:cubicBezTo>
                    <a:cubicBezTo>
                      <a:pt x="27" y="70"/>
                      <a:pt x="27" y="97"/>
                      <a:pt x="27" y="124"/>
                    </a:cubicBezTo>
                    <a:cubicBezTo>
                      <a:pt x="27" y="178"/>
                      <a:pt x="27" y="204"/>
                      <a:pt x="80" y="231"/>
                    </a:cubicBezTo>
                    <a:cubicBezTo>
                      <a:pt x="1820" y="1248"/>
                      <a:pt x="2971" y="3175"/>
                      <a:pt x="2944" y="5022"/>
                    </a:cubicBezTo>
                    <a:cubicBezTo>
                      <a:pt x="2944" y="5076"/>
                      <a:pt x="2971" y="5129"/>
                      <a:pt x="2998" y="5156"/>
                    </a:cubicBezTo>
                    <a:cubicBezTo>
                      <a:pt x="4952" y="6119"/>
                      <a:pt x="6156" y="8073"/>
                      <a:pt x="6156" y="10268"/>
                    </a:cubicBezTo>
                    <a:cubicBezTo>
                      <a:pt x="6156" y="12436"/>
                      <a:pt x="4952" y="14390"/>
                      <a:pt x="2998" y="15354"/>
                    </a:cubicBezTo>
                    <a:cubicBezTo>
                      <a:pt x="2971" y="15380"/>
                      <a:pt x="2944" y="15434"/>
                      <a:pt x="2944" y="15487"/>
                    </a:cubicBezTo>
                    <a:cubicBezTo>
                      <a:pt x="2944" y="15514"/>
                      <a:pt x="2944" y="15568"/>
                      <a:pt x="2944" y="15595"/>
                    </a:cubicBezTo>
                    <a:cubicBezTo>
                      <a:pt x="2944" y="17415"/>
                      <a:pt x="1820" y="19261"/>
                      <a:pt x="107" y="20278"/>
                    </a:cubicBezTo>
                    <a:cubicBezTo>
                      <a:pt x="54" y="20278"/>
                      <a:pt x="27" y="20305"/>
                      <a:pt x="27" y="20359"/>
                    </a:cubicBezTo>
                    <a:cubicBezTo>
                      <a:pt x="0" y="20412"/>
                      <a:pt x="27" y="20466"/>
                      <a:pt x="80" y="20493"/>
                    </a:cubicBezTo>
                    <a:cubicBezTo>
                      <a:pt x="1793" y="21510"/>
                      <a:pt x="2864" y="23303"/>
                      <a:pt x="2944" y="25310"/>
                    </a:cubicBezTo>
                    <a:cubicBezTo>
                      <a:pt x="2944" y="25364"/>
                      <a:pt x="2971" y="25391"/>
                      <a:pt x="2998" y="25417"/>
                    </a:cubicBezTo>
                    <a:cubicBezTo>
                      <a:pt x="4952" y="26381"/>
                      <a:pt x="6156" y="28362"/>
                      <a:pt x="6156" y="30530"/>
                    </a:cubicBezTo>
                    <a:cubicBezTo>
                      <a:pt x="6156" y="32698"/>
                      <a:pt x="4952" y="34652"/>
                      <a:pt x="2998" y="35642"/>
                    </a:cubicBezTo>
                    <a:cubicBezTo>
                      <a:pt x="2944" y="35642"/>
                      <a:pt x="2918" y="35695"/>
                      <a:pt x="2944" y="35749"/>
                    </a:cubicBezTo>
                    <a:cubicBezTo>
                      <a:pt x="3105" y="37837"/>
                      <a:pt x="1633" y="39630"/>
                      <a:pt x="107" y="40540"/>
                    </a:cubicBezTo>
                    <a:cubicBezTo>
                      <a:pt x="54" y="40540"/>
                      <a:pt x="27" y="40594"/>
                      <a:pt x="27" y="40620"/>
                    </a:cubicBezTo>
                    <a:cubicBezTo>
                      <a:pt x="0" y="40674"/>
                      <a:pt x="27" y="40727"/>
                      <a:pt x="80" y="40754"/>
                    </a:cubicBezTo>
                    <a:cubicBezTo>
                      <a:pt x="1820" y="41771"/>
                      <a:pt x="2944" y="43645"/>
                      <a:pt x="2944" y="45545"/>
                    </a:cubicBezTo>
                    <a:cubicBezTo>
                      <a:pt x="2944" y="45545"/>
                      <a:pt x="2944" y="45572"/>
                      <a:pt x="2944" y="45572"/>
                    </a:cubicBezTo>
                    <a:cubicBezTo>
                      <a:pt x="2944" y="45626"/>
                      <a:pt x="2971" y="45652"/>
                      <a:pt x="2998" y="45679"/>
                    </a:cubicBezTo>
                    <a:cubicBezTo>
                      <a:pt x="4952" y="46669"/>
                      <a:pt x="6156" y="48623"/>
                      <a:pt x="6156" y="50791"/>
                    </a:cubicBezTo>
                    <a:cubicBezTo>
                      <a:pt x="6156" y="52959"/>
                      <a:pt x="4952" y="54913"/>
                      <a:pt x="2998" y="55904"/>
                    </a:cubicBezTo>
                    <a:cubicBezTo>
                      <a:pt x="2971" y="55930"/>
                      <a:pt x="2944" y="55957"/>
                      <a:pt x="2944" y="56011"/>
                    </a:cubicBezTo>
                    <a:cubicBezTo>
                      <a:pt x="2891" y="57991"/>
                      <a:pt x="1820" y="59785"/>
                      <a:pt x="107" y="60802"/>
                    </a:cubicBezTo>
                    <a:cubicBezTo>
                      <a:pt x="54" y="60828"/>
                      <a:pt x="27" y="60855"/>
                      <a:pt x="27" y="60882"/>
                    </a:cubicBezTo>
                    <a:cubicBezTo>
                      <a:pt x="0" y="60935"/>
                      <a:pt x="27" y="60989"/>
                      <a:pt x="80" y="61016"/>
                    </a:cubicBezTo>
                    <a:cubicBezTo>
                      <a:pt x="1820" y="62033"/>
                      <a:pt x="2891" y="63826"/>
                      <a:pt x="2944" y="65834"/>
                    </a:cubicBezTo>
                    <a:cubicBezTo>
                      <a:pt x="2944" y="65887"/>
                      <a:pt x="2971" y="65914"/>
                      <a:pt x="2998" y="65941"/>
                    </a:cubicBezTo>
                    <a:cubicBezTo>
                      <a:pt x="4952" y="66931"/>
                      <a:pt x="6156" y="68885"/>
                      <a:pt x="6156" y="71053"/>
                    </a:cubicBezTo>
                    <a:cubicBezTo>
                      <a:pt x="6156" y="73221"/>
                      <a:pt x="4952" y="75175"/>
                      <a:pt x="2998" y="76165"/>
                    </a:cubicBezTo>
                    <a:cubicBezTo>
                      <a:pt x="2971" y="76192"/>
                      <a:pt x="2944" y="76219"/>
                      <a:pt x="2944" y="76272"/>
                    </a:cubicBezTo>
                    <a:cubicBezTo>
                      <a:pt x="2891" y="78280"/>
                      <a:pt x="1820" y="80073"/>
                      <a:pt x="80" y="81090"/>
                    </a:cubicBezTo>
                    <a:cubicBezTo>
                      <a:pt x="27" y="81117"/>
                      <a:pt x="0" y="81197"/>
                      <a:pt x="27" y="81251"/>
                    </a:cubicBezTo>
                    <a:cubicBezTo>
                      <a:pt x="66" y="81290"/>
                      <a:pt x="120" y="81315"/>
                      <a:pt x="167" y="81315"/>
                    </a:cubicBezTo>
                    <a:cubicBezTo>
                      <a:pt x="184" y="81315"/>
                      <a:pt x="200" y="81311"/>
                      <a:pt x="214" y="81304"/>
                    </a:cubicBezTo>
                    <a:cubicBezTo>
                      <a:pt x="2008" y="80260"/>
                      <a:pt x="3105" y="78413"/>
                      <a:pt x="3185" y="76352"/>
                    </a:cubicBezTo>
                    <a:cubicBezTo>
                      <a:pt x="5166" y="75309"/>
                      <a:pt x="6424" y="73301"/>
                      <a:pt x="6424" y="71053"/>
                    </a:cubicBezTo>
                    <a:cubicBezTo>
                      <a:pt x="6424" y="68805"/>
                      <a:pt x="5166" y="66797"/>
                      <a:pt x="3185" y="65753"/>
                    </a:cubicBezTo>
                    <a:cubicBezTo>
                      <a:pt x="3105" y="63773"/>
                      <a:pt x="2061" y="61979"/>
                      <a:pt x="375" y="60909"/>
                    </a:cubicBezTo>
                    <a:cubicBezTo>
                      <a:pt x="2061" y="59865"/>
                      <a:pt x="3105" y="58072"/>
                      <a:pt x="3185" y="56091"/>
                    </a:cubicBezTo>
                    <a:cubicBezTo>
                      <a:pt x="5166" y="55047"/>
                      <a:pt x="6424" y="53040"/>
                      <a:pt x="6424" y="50791"/>
                    </a:cubicBezTo>
                    <a:cubicBezTo>
                      <a:pt x="6424" y="48543"/>
                      <a:pt x="5193" y="46536"/>
                      <a:pt x="3185" y="45492"/>
                    </a:cubicBezTo>
                    <a:cubicBezTo>
                      <a:pt x="3159" y="43591"/>
                      <a:pt x="2088" y="41718"/>
                      <a:pt x="375" y="40647"/>
                    </a:cubicBezTo>
                    <a:cubicBezTo>
                      <a:pt x="1901" y="39710"/>
                      <a:pt x="3319" y="37890"/>
                      <a:pt x="3185" y="35829"/>
                    </a:cubicBezTo>
                    <a:cubicBezTo>
                      <a:pt x="5193" y="34785"/>
                      <a:pt x="6424" y="32751"/>
                      <a:pt x="6424" y="30530"/>
                    </a:cubicBezTo>
                    <a:cubicBezTo>
                      <a:pt x="6424" y="28281"/>
                      <a:pt x="5166" y="26247"/>
                      <a:pt x="3185" y="25230"/>
                    </a:cubicBezTo>
                    <a:cubicBezTo>
                      <a:pt x="3105" y="23223"/>
                      <a:pt x="2061" y="21429"/>
                      <a:pt x="375" y="20386"/>
                    </a:cubicBezTo>
                    <a:cubicBezTo>
                      <a:pt x="2088" y="19315"/>
                      <a:pt x="3185" y="17441"/>
                      <a:pt x="3185" y="15595"/>
                    </a:cubicBezTo>
                    <a:cubicBezTo>
                      <a:pt x="3185" y="15595"/>
                      <a:pt x="3185" y="15568"/>
                      <a:pt x="3185" y="15541"/>
                    </a:cubicBezTo>
                    <a:cubicBezTo>
                      <a:pt x="5193" y="14524"/>
                      <a:pt x="6424" y="12490"/>
                      <a:pt x="6424" y="10268"/>
                    </a:cubicBezTo>
                    <a:cubicBezTo>
                      <a:pt x="6424" y="8020"/>
                      <a:pt x="5193" y="5986"/>
                      <a:pt x="3185" y="4969"/>
                    </a:cubicBezTo>
                    <a:cubicBezTo>
                      <a:pt x="3185" y="3041"/>
                      <a:pt x="2008" y="1061"/>
                      <a:pt x="214" y="17"/>
                    </a:cubicBezTo>
                    <a:cubicBezTo>
                      <a:pt x="185" y="7"/>
                      <a:pt x="159" y="1"/>
                      <a:pt x="1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89"/>
              <p:cNvSpPr/>
              <p:nvPr/>
            </p:nvSpPr>
            <p:spPr>
              <a:xfrm>
                <a:off x="1300050" y="566950"/>
                <a:ext cx="16060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20" extrusionOk="0">
                    <a:moveTo>
                      <a:pt x="146" y="1"/>
                    </a:moveTo>
                    <a:cubicBezTo>
                      <a:pt x="107" y="1"/>
                      <a:pt x="70" y="24"/>
                      <a:pt x="54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0" y="244"/>
                    </a:cubicBezTo>
                    <a:cubicBezTo>
                      <a:pt x="1820" y="1261"/>
                      <a:pt x="2971" y="3188"/>
                      <a:pt x="2944" y="5035"/>
                    </a:cubicBezTo>
                    <a:cubicBezTo>
                      <a:pt x="2944" y="5089"/>
                      <a:pt x="2971" y="5142"/>
                      <a:pt x="3025" y="5169"/>
                    </a:cubicBezTo>
                    <a:cubicBezTo>
                      <a:pt x="4952" y="6133"/>
                      <a:pt x="6183" y="8086"/>
                      <a:pt x="6183" y="10255"/>
                    </a:cubicBezTo>
                    <a:cubicBezTo>
                      <a:pt x="6183" y="12449"/>
                      <a:pt x="4952" y="14403"/>
                      <a:pt x="3025" y="15367"/>
                    </a:cubicBezTo>
                    <a:cubicBezTo>
                      <a:pt x="2971" y="15394"/>
                      <a:pt x="2944" y="15447"/>
                      <a:pt x="2944" y="15501"/>
                    </a:cubicBezTo>
                    <a:cubicBezTo>
                      <a:pt x="2998" y="17321"/>
                      <a:pt x="1847" y="19248"/>
                      <a:pt x="107" y="20292"/>
                    </a:cubicBezTo>
                    <a:cubicBezTo>
                      <a:pt x="80" y="20292"/>
                      <a:pt x="54" y="20318"/>
                      <a:pt x="27" y="20372"/>
                    </a:cubicBezTo>
                    <a:cubicBezTo>
                      <a:pt x="27" y="20425"/>
                      <a:pt x="27" y="20479"/>
                      <a:pt x="80" y="20506"/>
                    </a:cubicBezTo>
                    <a:cubicBezTo>
                      <a:pt x="1820" y="21496"/>
                      <a:pt x="2891" y="23316"/>
                      <a:pt x="2944" y="25324"/>
                    </a:cubicBezTo>
                    <a:cubicBezTo>
                      <a:pt x="2944" y="25350"/>
                      <a:pt x="2971" y="25404"/>
                      <a:pt x="3025" y="25431"/>
                    </a:cubicBezTo>
                    <a:cubicBezTo>
                      <a:pt x="4952" y="26394"/>
                      <a:pt x="6183" y="28348"/>
                      <a:pt x="6183" y="30543"/>
                    </a:cubicBezTo>
                    <a:cubicBezTo>
                      <a:pt x="6183" y="32711"/>
                      <a:pt x="4952" y="34665"/>
                      <a:pt x="3025" y="35628"/>
                    </a:cubicBezTo>
                    <a:cubicBezTo>
                      <a:pt x="2971" y="35655"/>
                      <a:pt x="2944" y="35709"/>
                      <a:pt x="2944" y="35762"/>
                    </a:cubicBezTo>
                    <a:cubicBezTo>
                      <a:pt x="3105" y="37823"/>
                      <a:pt x="1633" y="39643"/>
                      <a:pt x="107" y="40553"/>
                    </a:cubicBezTo>
                    <a:cubicBezTo>
                      <a:pt x="80" y="40553"/>
                      <a:pt x="54" y="40580"/>
                      <a:pt x="27" y="40633"/>
                    </a:cubicBezTo>
                    <a:cubicBezTo>
                      <a:pt x="27" y="40687"/>
                      <a:pt x="27" y="40741"/>
                      <a:pt x="80" y="40767"/>
                    </a:cubicBezTo>
                    <a:cubicBezTo>
                      <a:pt x="1820" y="41784"/>
                      <a:pt x="2944" y="43658"/>
                      <a:pt x="2944" y="45532"/>
                    </a:cubicBezTo>
                    <a:cubicBezTo>
                      <a:pt x="2944" y="45558"/>
                      <a:pt x="2944" y="45558"/>
                      <a:pt x="2944" y="45585"/>
                    </a:cubicBezTo>
                    <a:cubicBezTo>
                      <a:pt x="2944" y="45612"/>
                      <a:pt x="2971" y="45665"/>
                      <a:pt x="3025" y="45692"/>
                    </a:cubicBezTo>
                    <a:cubicBezTo>
                      <a:pt x="4952" y="46656"/>
                      <a:pt x="6183" y="48636"/>
                      <a:pt x="6183" y="50804"/>
                    </a:cubicBezTo>
                    <a:cubicBezTo>
                      <a:pt x="6183" y="52972"/>
                      <a:pt x="4952" y="54926"/>
                      <a:pt x="3025" y="55917"/>
                    </a:cubicBezTo>
                    <a:cubicBezTo>
                      <a:pt x="2971" y="55917"/>
                      <a:pt x="2944" y="55970"/>
                      <a:pt x="2944" y="56024"/>
                    </a:cubicBezTo>
                    <a:cubicBezTo>
                      <a:pt x="2891" y="58004"/>
                      <a:pt x="1847" y="59798"/>
                      <a:pt x="107" y="60815"/>
                    </a:cubicBezTo>
                    <a:cubicBezTo>
                      <a:pt x="80" y="60815"/>
                      <a:pt x="54" y="60868"/>
                      <a:pt x="27" y="60895"/>
                    </a:cubicBezTo>
                    <a:cubicBezTo>
                      <a:pt x="27" y="60949"/>
                      <a:pt x="27" y="61002"/>
                      <a:pt x="80" y="61029"/>
                    </a:cubicBezTo>
                    <a:cubicBezTo>
                      <a:pt x="1820" y="62046"/>
                      <a:pt x="2891" y="63839"/>
                      <a:pt x="2944" y="65847"/>
                    </a:cubicBezTo>
                    <a:cubicBezTo>
                      <a:pt x="2944" y="65900"/>
                      <a:pt x="2971" y="65927"/>
                      <a:pt x="3025" y="65954"/>
                    </a:cubicBezTo>
                    <a:cubicBezTo>
                      <a:pt x="4952" y="66944"/>
                      <a:pt x="6183" y="68898"/>
                      <a:pt x="6183" y="71066"/>
                    </a:cubicBezTo>
                    <a:cubicBezTo>
                      <a:pt x="6183" y="73234"/>
                      <a:pt x="4952" y="75188"/>
                      <a:pt x="3025" y="76178"/>
                    </a:cubicBezTo>
                    <a:cubicBezTo>
                      <a:pt x="2971" y="76178"/>
                      <a:pt x="2944" y="76232"/>
                      <a:pt x="2944" y="76285"/>
                    </a:cubicBezTo>
                    <a:cubicBezTo>
                      <a:pt x="2891" y="78266"/>
                      <a:pt x="1820" y="80086"/>
                      <a:pt x="80" y="81076"/>
                    </a:cubicBezTo>
                    <a:cubicBezTo>
                      <a:pt x="27" y="81130"/>
                      <a:pt x="0" y="81183"/>
                      <a:pt x="54" y="81264"/>
                    </a:cubicBezTo>
                    <a:cubicBezTo>
                      <a:pt x="70" y="81297"/>
                      <a:pt x="107" y="81320"/>
                      <a:pt x="146" y="81320"/>
                    </a:cubicBezTo>
                    <a:cubicBezTo>
                      <a:pt x="169" y="81320"/>
                      <a:pt x="194" y="81311"/>
                      <a:pt x="214" y="81290"/>
                    </a:cubicBezTo>
                    <a:cubicBezTo>
                      <a:pt x="2007" y="80273"/>
                      <a:pt x="3105" y="78427"/>
                      <a:pt x="3185" y="76366"/>
                    </a:cubicBezTo>
                    <a:cubicBezTo>
                      <a:pt x="5193" y="75322"/>
                      <a:pt x="6424" y="73314"/>
                      <a:pt x="6424" y="71066"/>
                    </a:cubicBezTo>
                    <a:cubicBezTo>
                      <a:pt x="6424" y="68818"/>
                      <a:pt x="5193" y="66784"/>
                      <a:pt x="3185" y="65766"/>
                    </a:cubicBezTo>
                    <a:cubicBezTo>
                      <a:pt x="3132" y="63786"/>
                      <a:pt x="2088" y="61992"/>
                      <a:pt x="402" y="60922"/>
                    </a:cubicBezTo>
                    <a:cubicBezTo>
                      <a:pt x="2088" y="59878"/>
                      <a:pt x="3132" y="58085"/>
                      <a:pt x="3185" y="56104"/>
                    </a:cubicBezTo>
                    <a:cubicBezTo>
                      <a:pt x="5193" y="55060"/>
                      <a:pt x="6424" y="53053"/>
                      <a:pt x="6424" y="50804"/>
                    </a:cubicBezTo>
                    <a:cubicBezTo>
                      <a:pt x="6424" y="48556"/>
                      <a:pt x="5193" y="46522"/>
                      <a:pt x="3185" y="45505"/>
                    </a:cubicBezTo>
                    <a:cubicBezTo>
                      <a:pt x="3185" y="43604"/>
                      <a:pt x="2088" y="41731"/>
                      <a:pt x="402" y="40660"/>
                    </a:cubicBezTo>
                    <a:cubicBezTo>
                      <a:pt x="1927" y="39723"/>
                      <a:pt x="3319" y="37903"/>
                      <a:pt x="3212" y="35816"/>
                    </a:cubicBezTo>
                    <a:cubicBezTo>
                      <a:pt x="5193" y="34799"/>
                      <a:pt x="6424" y="32764"/>
                      <a:pt x="6424" y="30543"/>
                    </a:cubicBezTo>
                    <a:cubicBezTo>
                      <a:pt x="6424" y="28295"/>
                      <a:pt x="5193" y="26260"/>
                      <a:pt x="3185" y="25243"/>
                    </a:cubicBezTo>
                    <a:cubicBezTo>
                      <a:pt x="3105" y="23236"/>
                      <a:pt x="2061" y="21443"/>
                      <a:pt x="402" y="20399"/>
                    </a:cubicBezTo>
                    <a:cubicBezTo>
                      <a:pt x="2088" y="19328"/>
                      <a:pt x="3185" y="17454"/>
                      <a:pt x="3185" y="15608"/>
                    </a:cubicBezTo>
                    <a:cubicBezTo>
                      <a:pt x="3185" y="15608"/>
                      <a:pt x="3185" y="15581"/>
                      <a:pt x="3185" y="15554"/>
                    </a:cubicBezTo>
                    <a:cubicBezTo>
                      <a:pt x="5193" y="14537"/>
                      <a:pt x="6424" y="12503"/>
                      <a:pt x="6424" y="10255"/>
                    </a:cubicBezTo>
                    <a:cubicBezTo>
                      <a:pt x="6424" y="8033"/>
                      <a:pt x="5193" y="5999"/>
                      <a:pt x="3185" y="4982"/>
                    </a:cubicBezTo>
                    <a:lnTo>
                      <a:pt x="3185" y="4955"/>
                    </a:lnTo>
                    <a:cubicBezTo>
                      <a:pt x="3185" y="3028"/>
                      <a:pt x="2007" y="1074"/>
                      <a:pt x="214" y="30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89"/>
              <p:cNvSpPr/>
              <p:nvPr/>
            </p:nvSpPr>
            <p:spPr>
              <a:xfrm>
                <a:off x="1146800" y="8188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23" y="1"/>
                    </a:moveTo>
                    <a:cubicBezTo>
                      <a:pt x="83" y="1"/>
                      <a:pt x="44" y="20"/>
                      <a:pt x="28" y="70"/>
                    </a:cubicBezTo>
                    <a:cubicBezTo>
                      <a:pt x="28" y="70"/>
                      <a:pt x="1" y="97"/>
                      <a:pt x="1" y="124"/>
                    </a:cubicBezTo>
                    <a:cubicBezTo>
                      <a:pt x="1" y="178"/>
                      <a:pt x="28" y="204"/>
                      <a:pt x="81" y="231"/>
                    </a:cubicBezTo>
                    <a:cubicBezTo>
                      <a:pt x="1821" y="1248"/>
                      <a:pt x="2972" y="3175"/>
                      <a:pt x="2918" y="5022"/>
                    </a:cubicBezTo>
                    <a:cubicBezTo>
                      <a:pt x="2918" y="5076"/>
                      <a:pt x="2945" y="5129"/>
                      <a:pt x="2998" y="5156"/>
                    </a:cubicBezTo>
                    <a:cubicBezTo>
                      <a:pt x="4952" y="6119"/>
                      <a:pt x="6157" y="8073"/>
                      <a:pt x="6157" y="10268"/>
                    </a:cubicBezTo>
                    <a:cubicBezTo>
                      <a:pt x="6157" y="12436"/>
                      <a:pt x="4952" y="14390"/>
                      <a:pt x="2998" y="15354"/>
                    </a:cubicBezTo>
                    <a:cubicBezTo>
                      <a:pt x="2945" y="15380"/>
                      <a:pt x="2918" y="15434"/>
                      <a:pt x="2918" y="15487"/>
                    </a:cubicBezTo>
                    <a:cubicBezTo>
                      <a:pt x="2998" y="17334"/>
                      <a:pt x="1848" y="19235"/>
                      <a:pt x="81" y="20278"/>
                    </a:cubicBezTo>
                    <a:cubicBezTo>
                      <a:pt x="54" y="20278"/>
                      <a:pt x="28" y="20305"/>
                      <a:pt x="1" y="20359"/>
                    </a:cubicBezTo>
                    <a:cubicBezTo>
                      <a:pt x="1" y="20412"/>
                      <a:pt x="28" y="20466"/>
                      <a:pt x="81" y="20493"/>
                    </a:cubicBezTo>
                    <a:cubicBezTo>
                      <a:pt x="1794" y="21510"/>
                      <a:pt x="2865" y="23303"/>
                      <a:pt x="2918" y="25310"/>
                    </a:cubicBezTo>
                    <a:cubicBezTo>
                      <a:pt x="2918" y="25364"/>
                      <a:pt x="2945" y="25391"/>
                      <a:pt x="2998" y="25417"/>
                    </a:cubicBezTo>
                    <a:cubicBezTo>
                      <a:pt x="4952" y="26381"/>
                      <a:pt x="6157" y="28362"/>
                      <a:pt x="6157" y="30530"/>
                    </a:cubicBezTo>
                    <a:cubicBezTo>
                      <a:pt x="6157" y="32698"/>
                      <a:pt x="4952" y="34652"/>
                      <a:pt x="2998" y="35642"/>
                    </a:cubicBezTo>
                    <a:cubicBezTo>
                      <a:pt x="2945" y="35642"/>
                      <a:pt x="2918" y="35695"/>
                      <a:pt x="2918" y="35749"/>
                    </a:cubicBezTo>
                    <a:cubicBezTo>
                      <a:pt x="3079" y="37837"/>
                      <a:pt x="1633" y="39630"/>
                      <a:pt x="81" y="40540"/>
                    </a:cubicBezTo>
                    <a:cubicBezTo>
                      <a:pt x="54" y="40540"/>
                      <a:pt x="28" y="40594"/>
                      <a:pt x="1" y="40620"/>
                    </a:cubicBezTo>
                    <a:cubicBezTo>
                      <a:pt x="1" y="40674"/>
                      <a:pt x="28" y="40727"/>
                      <a:pt x="81" y="40754"/>
                    </a:cubicBezTo>
                    <a:cubicBezTo>
                      <a:pt x="1821" y="41771"/>
                      <a:pt x="2918" y="43645"/>
                      <a:pt x="2918" y="45545"/>
                    </a:cubicBezTo>
                    <a:cubicBezTo>
                      <a:pt x="2918" y="45545"/>
                      <a:pt x="2918" y="45545"/>
                      <a:pt x="2918" y="45572"/>
                    </a:cubicBezTo>
                    <a:cubicBezTo>
                      <a:pt x="2918" y="45626"/>
                      <a:pt x="2945" y="45652"/>
                      <a:pt x="2998" y="45679"/>
                    </a:cubicBezTo>
                    <a:cubicBezTo>
                      <a:pt x="4952" y="46669"/>
                      <a:pt x="6157" y="48623"/>
                      <a:pt x="6157" y="50791"/>
                    </a:cubicBezTo>
                    <a:cubicBezTo>
                      <a:pt x="6157" y="52959"/>
                      <a:pt x="4952" y="54913"/>
                      <a:pt x="2998" y="55904"/>
                    </a:cubicBezTo>
                    <a:cubicBezTo>
                      <a:pt x="2945" y="55930"/>
                      <a:pt x="2918" y="55957"/>
                      <a:pt x="2918" y="56011"/>
                    </a:cubicBezTo>
                    <a:cubicBezTo>
                      <a:pt x="2891" y="57991"/>
                      <a:pt x="1821" y="59785"/>
                      <a:pt x="81" y="60802"/>
                    </a:cubicBezTo>
                    <a:cubicBezTo>
                      <a:pt x="54" y="60828"/>
                      <a:pt x="28" y="60855"/>
                      <a:pt x="1" y="60882"/>
                    </a:cubicBezTo>
                    <a:cubicBezTo>
                      <a:pt x="1" y="60935"/>
                      <a:pt x="28" y="60989"/>
                      <a:pt x="81" y="61016"/>
                    </a:cubicBezTo>
                    <a:cubicBezTo>
                      <a:pt x="1821" y="62033"/>
                      <a:pt x="2891" y="63826"/>
                      <a:pt x="2918" y="65834"/>
                    </a:cubicBezTo>
                    <a:cubicBezTo>
                      <a:pt x="2918" y="65887"/>
                      <a:pt x="2945" y="65914"/>
                      <a:pt x="2998" y="65941"/>
                    </a:cubicBezTo>
                    <a:cubicBezTo>
                      <a:pt x="4952" y="66931"/>
                      <a:pt x="6157" y="68885"/>
                      <a:pt x="6157" y="71053"/>
                    </a:cubicBezTo>
                    <a:cubicBezTo>
                      <a:pt x="6157" y="73221"/>
                      <a:pt x="4952" y="75175"/>
                      <a:pt x="2998" y="76165"/>
                    </a:cubicBezTo>
                    <a:cubicBezTo>
                      <a:pt x="2945" y="76192"/>
                      <a:pt x="2918" y="76219"/>
                      <a:pt x="2918" y="76272"/>
                    </a:cubicBezTo>
                    <a:cubicBezTo>
                      <a:pt x="2891" y="78280"/>
                      <a:pt x="1821" y="80073"/>
                      <a:pt x="81" y="81090"/>
                    </a:cubicBezTo>
                    <a:cubicBezTo>
                      <a:pt x="28" y="81117"/>
                      <a:pt x="1" y="81197"/>
                      <a:pt x="28" y="81251"/>
                    </a:cubicBezTo>
                    <a:cubicBezTo>
                      <a:pt x="47" y="81290"/>
                      <a:pt x="95" y="81315"/>
                      <a:pt x="151" y="81315"/>
                    </a:cubicBezTo>
                    <a:cubicBezTo>
                      <a:pt x="172" y="81315"/>
                      <a:pt x="193" y="81311"/>
                      <a:pt x="215" y="81304"/>
                    </a:cubicBezTo>
                    <a:cubicBezTo>
                      <a:pt x="1981" y="80260"/>
                      <a:pt x="3106" y="78413"/>
                      <a:pt x="3186" y="76352"/>
                    </a:cubicBezTo>
                    <a:cubicBezTo>
                      <a:pt x="5167" y="75309"/>
                      <a:pt x="6398" y="73301"/>
                      <a:pt x="6398" y="71053"/>
                    </a:cubicBezTo>
                    <a:cubicBezTo>
                      <a:pt x="6398" y="68805"/>
                      <a:pt x="5167" y="66797"/>
                      <a:pt x="3186" y="65753"/>
                    </a:cubicBezTo>
                    <a:cubicBezTo>
                      <a:pt x="3106" y="63773"/>
                      <a:pt x="2062" y="61979"/>
                      <a:pt x="375" y="60909"/>
                    </a:cubicBezTo>
                    <a:cubicBezTo>
                      <a:pt x="2062" y="59865"/>
                      <a:pt x="3106" y="58072"/>
                      <a:pt x="3186" y="56091"/>
                    </a:cubicBezTo>
                    <a:cubicBezTo>
                      <a:pt x="5167" y="55047"/>
                      <a:pt x="6398" y="53040"/>
                      <a:pt x="6398" y="50791"/>
                    </a:cubicBezTo>
                    <a:cubicBezTo>
                      <a:pt x="6398" y="48543"/>
                      <a:pt x="5167" y="46536"/>
                      <a:pt x="3186" y="45492"/>
                    </a:cubicBezTo>
                    <a:cubicBezTo>
                      <a:pt x="3159" y="43591"/>
                      <a:pt x="2088" y="41718"/>
                      <a:pt x="375" y="40647"/>
                    </a:cubicBezTo>
                    <a:cubicBezTo>
                      <a:pt x="1901" y="39710"/>
                      <a:pt x="3293" y="37890"/>
                      <a:pt x="3186" y="35829"/>
                    </a:cubicBezTo>
                    <a:cubicBezTo>
                      <a:pt x="5167" y="34785"/>
                      <a:pt x="6398" y="32751"/>
                      <a:pt x="6398" y="30530"/>
                    </a:cubicBezTo>
                    <a:cubicBezTo>
                      <a:pt x="6398" y="28281"/>
                      <a:pt x="5167" y="26247"/>
                      <a:pt x="3186" y="25230"/>
                    </a:cubicBezTo>
                    <a:cubicBezTo>
                      <a:pt x="3079" y="23223"/>
                      <a:pt x="2062" y="21429"/>
                      <a:pt x="375" y="20386"/>
                    </a:cubicBezTo>
                    <a:cubicBezTo>
                      <a:pt x="2088" y="19315"/>
                      <a:pt x="3186" y="17415"/>
                      <a:pt x="3186" y="15541"/>
                    </a:cubicBezTo>
                    <a:cubicBezTo>
                      <a:pt x="5167" y="14524"/>
                      <a:pt x="6398" y="12490"/>
                      <a:pt x="6398" y="10268"/>
                    </a:cubicBezTo>
                    <a:cubicBezTo>
                      <a:pt x="6398" y="8020"/>
                      <a:pt x="5167" y="5986"/>
                      <a:pt x="3186" y="4969"/>
                    </a:cubicBezTo>
                    <a:lnTo>
                      <a:pt x="3186" y="4942"/>
                    </a:lnTo>
                    <a:cubicBezTo>
                      <a:pt x="3186" y="3041"/>
                      <a:pt x="1981" y="1061"/>
                      <a:pt x="188" y="17"/>
                    </a:cubicBezTo>
                    <a:cubicBezTo>
                      <a:pt x="169" y="7"/>
                      <a:pt x="145" y="1"/>
                      <a:pt x="1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89"/>
              <p:cNvSpPr/>
              <p:nvPr/>
            </p:nvSpPr>
            <p:spPr>
              <a:xfrm>
                <a:off x="992900" y="566950"/>
                <a:ext cx="160625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20" extrusionOk="0">
                    <a:moveTo>
                      <a:pt x="145" y="1"/>
                    </a:moveTo>
                    <a:cubicBezTo>
                      <a:pt x="104" y="1"/>
                      <a:pt x="60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1" y="244"/>
                    </a:cubicBezTo>
                    <a:cubicBezTo>
                      <a:pt x="1821" y="1261"/>
                      <a:pt x="2972" y="3188"/>
                      <a:pt x="2945" y="5035"/>
                    </a:cubicBezTo>
                    <a:cubicBezTo>
                      <a:pt x="2945" y="5089"/>
                      <a:pt x="2972" y="5142"/>
                      <a:pt x="2998" y="5169"/>
                    </a:cubicBezTo>
                    <a:cubicBezTo>
                      <a:pt x="4952" y="6133"/>
                      <a:pt x="6157" y="8086"/>
                      <a:pt x="6157" y="10255"/>
                    </a:cubicBezTo>
                    <a:cubicBezTo>
                      <a:pt x="6157" y="12449"/>
                      <a:pt x="4952" y="14403"/>
                      <a:pt x="2998" y="15367"/>
                    </a:cubicBezTo>
                    <a:cubicBezTo>
                      <a:pt x="2972" y="15394"/>
                      <a:pt x="2945" y="15447"/>
                      <a:pt x="2945" y="15501"/>
                    </a:cubicBezTo>
                    <a:cubicBezTo>
                      <a:pt x="2998" y="17347"/>
                      <a:pt x="1847" y="19248"/>
                      <a:pt x="108" y="20292"/>
                    </a:cubicBezTo>
                    <a:cubicBezTo>
                      <a:pt x="54" y="20292"/>
                      <a:pt x="27" y="20318"/>
                      <a:pt x="27" y="20372"/>
                    </a:cubicBezTo>
                    <a:cubicBezTo>
                      <a:pt x="1" y="20425"/>
                      <a:pt x="27" y="20479"/>
                      <a:pt x="81" y="20506"/>
                    </a:cubicBezTo>
                    <a:cubicBezTo>
                      <a:pt x="1794" y="21496"/>
                      <a:pt x="2865" y="23289"/>
                      <a:pt x="2945" y="25324"/>
                    </a:cubicBezTo>
                    <a:cubicBezTo>
                      <a:pt x="2945" y="25350"/>
                      <a:pt x="2972" y="25404"/>
                      <a:pt x="2998" y="25431"/>
                    </a:cubicBezTo>
                    <a:cubicBezTo>
                      <a:pt x="4952" y="26394"/>
                      <a:pt x="6157" y="28348"/>
                      <a:pt x="6157" y="30543"/>
                    </a:cubicBezTo>
                    <a:cubicBezTo>
                      <a:pt x="6157" y="32711"/>
                      <a:pt x="4952" y="34665"/>
                      <a:pt x="2998" y="35628"/>
                    </a:cubicBezTo>
                    <a:cubicBezTo>
                      <a:pt x="2972" y="35655"/>
                      <a:pt x="2945" y="35709"/>
                      <a:pt x="2945" y="35762"/>
                    </a:cubicBezTo>
                    <a:cubicBezTo>
                      <a:pt x="3105" y="37823"/>
                      <a:pt x="1633" y="39643"/>
                      <a:pt x="108" y="40553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1" y="40687"/>
                      <a:pt x="27" y="40741"/>
                      <a:pt x="81" y="40767"/>
                    </a:cubicBezTo>
                    <a:cubicBezTo>
                      <a:pt x="1821" y="41784"/>
                      <a:pt x="2945" y="43658"/>
                      <a:pt x="2945" y="45532"/>
                    </a:cubicBezTo>
                    <a:cubicBezTo>
                      <a:pt x="2945" y="45558"/>
                      <a:pt x="2945" y="45558"/>
                      <a:pt x="2945" y="45585"/>
                    </a:cubicBezTo>
                    <a:cubicBezTo>
                      <a:pt x="2945" y="45612"/>
                      <a:pt x="2972" y="45665"/>
                      <a:pt x="2998" y="45692"/>
                    </a:cubicBezTo>
                    <a:cubicBezTo>
                      <a:pt x="4952" y="46656"/>
                      <a:pt x="6157" y="48636"/>
                      <a:pt x="6157" y="50804"/>
                    </a:cubicBezTo>
                    <a:cubicBezTo>
                      <a:pt x="6157" y="52972"/>
                      <a:pt x="4952" y="54926"/>
                      <a:pt x="2998" y="55917"/>
                    </a:cubicBezTo>
                    <a:cubicBezTo>
                      <a:pt x="2972" y="55917"/>
                      <a:pt x="2945" y="55970"/>
                      <a:pt x="2945" y="56024"/>
                    </a:cubicBezTo>
                    <a:cubicBezTo>
                      <a:pt x="2891" y="58004"/>
                      <a:pt x="1821" y="59798"/>
                      <a:pt x="108" y="60815"/>
                    </a:cubicBezTo>
                    <a:cubicBezTo>
                      <a:pt x="54" y="60815"/>
                      <a:pt x="27" y="60868"/>
                      <a:pt x="27" y="60895"/>
                    </a:cubicBezTo>
                    <a:cubicBezTo>
                      <a:pt x="1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45" y="65847"/>
                    </a:cubicBezTo>
                    <a:cubicBezTo>
                      <a:pt x="2945" y="65900"/>
                      <a:pt x="2972" y="65927"/>
                      <a:pt x="2998" y="65954"/>
                    </a:cubicBezTo>
                    <a:cubicBezTo>
                      <a:pt x="4952" y="66944"/>
                      <a:pt x="6157" y="68898"/>
                      <a:pt x="6157" y="71066"/>
                    </a:cubicBezTo>
                    <a:cubicBezTo>
                      <a:pt x="6157" y="73234"/>
                      <a:pt x="4952" y="75188"/>
                      <a:pt x="2998" y="76178"/>
                    </a:cubicBezTo>
                    <a:cubicBezTo>
                      <a:pt x="2972" y="76178"/>
                      <a:pt x="2945" y="76232"/>
                      <a:pt x="2945" y="76285"/>
                    </a:cubicBezTo>
                    <a:cubicBezTo>
                      <a:pt x="2891" y="78266"/>
                      <a:pt x="1821" y="80086"/>
                      <a:pt x="81" y="81076"/>
                    </a:cubicBezTo>
                    <a:cubicBezTo>
                      <a:pt x="27" y="81130"/>
                      <a:pt x="1" y="81183"/>
                      <a:pt x="27" y="81264"/>
                    </a:cubicBezTo>
                    <a:cubicBezTo>
                      <a:pt x="60" y="81297"/>
                      <a:pt x="104" y="81320"/>
                      <a:pt x="145" y="81320"/>
                    </a:cubicBezTo>
                    <a:cubicBezTo>
                      <a:pt x="170" y="81320"/>
                      <a:pt x="194" y="81311"/>
                      <a:pt x="215" y="81290"/>
                    </a:cubicBezTo>
                    <a:cubicBezTo>
                      <a:pt x="2008" y="80273"/>
                      <a:pt x="3105" y="78427"/>
                      <a:pt x="3186" y="76366"/>
                    </a:cubicBezTo>
                    <a:cubicBezTo>
                      <a:pt x="5193" y="75322"/>
                      <a:pt x="6424" y="73314"/>
                      <a:pt x="6424" y="71066"/>
                    </a:cubicBezTo>
                    <a:cubicBezTo>
                      <a:pt x="6424" y="68818"/>
                      <a:pt x="5193" y="66784"/>
                      <a:pt x="3186" y="65766"/>
                    </a:cubicBezTo>
                    <a:cubicBezTo>
                      <a:pt x="3105" y="63786"/>
                      <a:pt x="2088" y="61992"/>
                      <a:pt x="402" y="60922"/>
                    </a:cubicBezTo>
                    <a:cubicBezTo>
                      <a:pt x="2088" y="59878"/>
                      <a:pt x="3105" y="58085"/>
                      <a:pt x="3186" y="56104"/>
                    </a:cubicBezTo>
                    <a:cubicBezTo>
                      <a:pt x="5193" y="55060"/>
                      <a:pt x="6424" y="53053"/>
                      <a:pt x="6424" y="50804"/>
                    </a:cubicBezTo>
                    <a:cubicBezTo>
                      <a:pt x="6424" y="48556"/>
                      <a:pt x="5193" y="46522"/>
                      <a:pt x="3186" y="45505"/>
                    </a:cubicBezTo>
                    <a:cubicBezTo>
                      <a:pt x="3159" y="43604"/>
                      <a:pt x="2088" y="41731"/>
                      <a:pt x="402" y="40660"/>
                    </a:cubicBezTo>
                    <a:cubicBezTo>
                      <a:pt x="1901" y="39723"/>
                      <a:pt x="3320" y="37877"/>
                      <a:pt x="3186" y="35816"/>
                    </a:cubicBezTo>
                    <a:cubicBezTo>
                      <a:pt x="5193" y="34799"/>
                      <a:pt x="6424" y="32764"/>
                      <a:pt x="6424" y="30543"/>
                    </a:cubicBezTo>
                    <a:cubicBezTo>
                      <a:pt x="6424" y="28295"/>
                      <a:pt x="5193" y="26260"/>
                      <a:pt x="3186" y="25243"/>
                    </a:cubicBezTo>
                    <a:cubicBezTo>
                      <a:pt x="3105" y="23236"/>
                      <a:pt x="2062" y="21443"/>
                      <a:pt x="402" y="20399"/>
                    </a:cubicBezTo>
                    <a:cubicBezTo>
                      <a:pt x="2088" y="19328"/>
                      <a:pt x="3186" y="17454"/>
                      <a:pt x="3186" y="15608"/>
                    </a:cubicBezTo>
                    <a:cubicBezTo>
                      <a:pt x="3186" y="15608"/>
                      <a:pt x="3186" y="15581"/>
                      <a:pt x="3186" y="15554"/>
                    </a:cubicBezTo>
                    <a:cubicBezTo>
                      <a:pt x="5193" y="14537"/>
                      <a:pt x="6424" y="12503"/>
                      <a:pt x="6424" y="10255"/>
                    </a:cubicBezTo>
                    <a:cubicBezTo>
                      <a:pt x="6424" y="8033"/>
                      <a:pt x="5193" y="5999"/>
                      <a:pt x="3186" y="4982"/>
                    </a:cubicBezTo>
                    <a:lnTo>
                      <a:pt x="3186" y="4955"/>
                    </a:lnTo>
                    <a:cubicBezTo>
                      <a:pt x="3186" y="3028"/>
                      <a:pt x="2008" y="1074"/>
                      <a:pt x="215" y="30"/>
                    </a:cubicBezTo>
                    <a:cubicBezTo>
                      <a:pt x="194" y="10"/>
                      <a:pt x="170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89"/>
              <p:cNvSpPr/>
              <p:nvPr/>
            </p:nvSpPr>
            <p:spPr>
              <a:xfrm>
                <a:off x="839675" y="8188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22" y="1"/>
                    </a:moveTo>
                    <a:cubicBezTo>
                      <a:pt x="83" y="1"/>
                      <a:pt x="44" y="20"/>
                      <a:pt x="27" y="70"/>
                    </a:cubicBezTo>
                    <a:cubicBezTo>
                      <a:pt x="0" y="70"/>
                      <a:pt x="0" y="97"/>
                      <a:pt x="0" y="124"/>
                    </a:cubicBezTo>
                    <a:cubicBezTo>
                      <a:pt x="0" y="178"/>
                      <a:pt x="27" y="204"/>
                      <a:pt x="54" y="231"/>
                    </a:cubicBezTo>
                    <a:cubicBezTo>
                      <a:pt x="1794" y="1248"/>
                      <a:pt x="2971" y="3175"/>
                      <a:pt x="2918" y="5022"/>
                    </a:cubicBezTo>
                    <a:cubicBezTo>
                      <a:pt x="2918" y="5076"/>
                      <a:pt x="2945" y="5129"/>
                      <a:pt x="2998" y="5156"/>
                    </a:cubicBezTo>
                    <a:cubicBezTo>
                      <a:pt x="4925" y="6119"/>
                      <a:pt x="6156" y="8073"/>
                      <a:pt x="6156" y="10268"/>
                    </a:cubicBezTo>
                    <a:cubicBezTo>
                      <a:pt x="6156" y="12436"/>
                      <a:pt x="4925" y="14390"/>
                      <a:pt x="2998" y="15354"/>
                    </a:cubicBezTo>
                    <a:cubicBezTo>
                      <a:pt x="2945" y="15380"/>
                      <a:pt x="2918" y="15434"/>
                      <a:pt x="2918" y="15487"/>
                    </a:cubicBezTo>
                    <a:cubicBezTo>
                      <a:pt x="2971" y="17334"/>
                      <a:pt x="1847" y="19235"/>
                      <a:pt x="81" y="20278"/>
                    </a:cubicBezTo>
                    <a:cubicBezTo>
                      <a:pt x="54" y="20278"/>
                      <a:pt x="27" y="20305"/>
                      <a:pt x="0" y="20359"/>
                    </a:cubicBezTo>
                    <a:cubicBezTo>
                      <a:pt x="0" y="20412"/>
                      <a:pt x="27" y="20466"/>
                      <a:pt x="54" y="20493"/>
                    </a:cubicBezTo>
                    <a:cubicBezTo>
                      <a:pt x="1794" y="21510"/>
                      <a:pt x="2864" y="23303"/>
                      <a:pt x="2918" y="25310"/>
                    </a:cubicBezTo>
                    <a:cubicBezTo>
                      <a:pt x="2918" y="25364"/>
                      <a:pt x="2945" y="25391"/>
                      <a:pt x="2998" y="25417"/>
                    </a:cubicBezTo>
                    <a:cubicBezTo>
                      <a:pt x="4925" y="26381"/>
                      <a:pt x="6156" y="28362"/>
                      <a:pt x="6156" y="30530"/>
                    </a:cubicBezTo>
                    <a:cubicBezTo>
                      <a:pt x="6156" y="32698"/>
                      <a:pt x="4925" y="34652"/>
                      <a:pt x="2998" y="35642"/>
                    </a:cubicBezTo>
                    <a:cubicBezTo>
                      <a:pt x="2945" y="35642"/>
                      <a:pt x="2918" y="35695"/>
                      <a:pt x="2918" y="35749"/>
                    </a:cubicBezTo>
                    <a:cubicBezTo>
                      <a:pt x="3078" y="37837"/>
                      <a:pt x="1606" y="39630"/>
                      <a:pt x="81" y="40540"/>
                    </a:cubicBezTo>
                    <a:cubicBezTo>
                      <a:pt x="54" y="40540"/>
                      <a:pt x="27" y="40594"/>
                      <a:pt x="0" y="40620"/>
                    </a:cubicBezTo>
                    <a:cubicBezTo>
                      <a:pt x="0" y="40674"/>
                      <a:pt x="27" y="40727"/>
                      <a:pt x="54" y="40754"/>
                    </a:cubicBezTo>
                    <a:cubicBezTo>
                      <a:pt x="1794" y="41771"/>
                      <a:pt x="2918" y="43645"/>
                      <a:pt x="2918" y="45545"/>
                    </a:cubicBezTo>
                    <a:cubicBezTo>
                      <a:pt x="2918" y="45545"/>
                      <a:pt x="2918" y="45545"/>
                      <a:pt x="2918" y="45572"/>
                    </a:cubicBezTo>
                    <a:cubicBezTo>
                      <a:pt x="2918" y="45626"/>
                      <a:pt x="2945" y="45652"/>
                      <a:pt x="2998" y="45679"/>
                    </a:cubicBezTo>
                    <a:cubicBezTo>
                      <a:pt x="4925" y="46669"/>
                      <a:pt x="6156" y="48623"/>
                      <a:pt x="6156" y="50791"/>
                    </a:cubicBezTo>
                    <a:cubicBezTo>
                      <a:pt x="6156" y="52959"/>
                      <a:pt x="4925" y="54913"/>
                      <a:pt x="2998" y="55904"/>
                    </a:cubicBezTo>
                    <a:cubicBezTo>
                      <a:pt x="2945" y="55930"/>
                      <a:pt x="2918" y="55957"/>
                      <a:pt x="2918" y="56011"/>
                    </a:cubicBezTo>
                    <a:cubicBezTo>
                      <a:pt x="2864" y="57991"/>
                      <a:pt x="1820" y="59785"/>
                      <a:pt x="81" y="60802"/>
                    </a:cubicBezTo>
                    <a:cubicBezTo>
                      <a:pt x="54" y="60828"/>
                      <a:pt x="27" y="60855"/>
                      <a:pt x="0" y="60882"/>
                    </a:cubicBezTo>
                    <a:cubicBezTo>
                      <a:pt x="0" y="60935"/>
                      <a:pt x="27" y="60989"/>
                      <a:pt x="54" y="61016"/>
                    </a:cubicBezTo>
                    <a:cubicBezTo>
                      <a:pt x="1794" y="62033"/>
                      <a:pt x="2864" y="63826"/>
                      <a:pt x="2918" y="65834"/>
                    </a:cubicBezTo>
                    <a:cubicBezTo>
                      <a:pt x="2918" y="65887"/>
                      <a:pt x="2945" y="65914"/>
                      <a:pt x="2998" y="65941"/>
                    </a:cubicBezTo>
                    <a:cubicBezTo>
                      <a:pt x="4925" y="66931"/>
                      <a:pt x="6156" y="68885"/>
                      <a:pt x="6156" y="71053"/>
                    </a:cubicBezTo>
                    <a:cubicBezTo>
                      <a:pt x="6156" y="73221"/>
                      <a:pt x="4925" y="75175"/>
                      <a:pt x="2998" y="76165"/>
                    </a:cubicBezTo>
                    <a:cubicBezTo>
                      <a:pt x="2945" y="76192"/>
                      <a:pt x="2918" y="76219"/>
                      <a:pt x="2918" y="76272"/>
                    </a:cubicBezTo>
                    <a:cubicBezTo>
                      <a:pt x="2864" y="78280"/>
                      <a:pt x="1794" y="80073"/>
                      <a:pt x="81" y="81090"/>
                    </a:cubicBezTo>
                    <a:cubicBezTo>
                      <a:pt x="0" y="81117"/>
                      <a:pt x="0" y="81197"/>
                      <a:pt x="27" y="81251"/>
                    </a:cubicBezTo>
                    <a:cubicBezTo>
                      <a:pt x="47" y="81290"/>
                      <a:pt x="95" y="81315"/>
                      <a:pt x="140" y="81315"/>
                    </a:cubicBezTo>
                    <a:cubicBezTo>
                      <a:pt x="157" y="81315"/>
                      <a:pt x="173" y="81311"/>
                      <a:pt x="188" y="81304"/>
                    </a:cubicBezTo>
                    <a:cubicBezTo>
                      <a:pt x="1981" y="80260"/>
                      <a:pt x="3105" y="78413"/>
                      <a:pt x="3159" y="76352"/>
                    </a:cubicBezTo>
                    <a:cubicBezTo>
                      <a:pt x="5166" y="75309"/>
                      <a:pt x="6397" y="73301"/>
                      <a:pt x="6397" y="71053"/>
                    </a:cubicBezTo>
                    <a:cubicBezTo>
                      <a:pt x="6397" y="68805"/>
                      <a:pt x="5166" y="66797"/>
                      <a:pt x="3159" y="65753"/>
                    </a:cubicBezTo>
                    <a:cubicBezTo>
                      <a:pt x="3105" y="63773"/>
                      <a:pt x="2061" y="61979"/>
                      <a:pt x="375" y="60909"/>
                    </a:cubicBezTo>
                    <a:cubicBezTo>
                      <a:pt x="2061" y="59865"/>
                      <a:pt x="3105" y="58072"/>
                      <a:pt x="3159" y="56091"/>
                    </a:cubicBezTo>
                    <a:cubicBezTo>
                      <a:pt x="5166" y="55047"/>
                      <a:pt x="6397" y="53040"/>
                      <a:pt x="6397" y="50791"/>
                    </a:cubicBezTo>
                    <a:cubicBezTo>
                      <a:pt x="6397" y="48543"/>
                      <a:pt x="5166" y="46536"/>
                      <a:pt x="3159" y="45492"/>
                    </a:cubicBezTo>
                    <a:cubicBezTo>
                      <a:pt x="3159" y="43591"/>
                      <a:pt x="2061" y="41718"/>
                      <a:pt x="375" y="40647"/>
                    </a:cubicBezTo>
                    <a:cubicBezTo>
                      <a:pt x="1901" y="39710"/>
                      <a:pt x="3292" y="37890"/>
                      <a:pt x="3185" y="35829"/>
                    </a:cubicBezTo>
                    <a:cubicBezTo>
                      <a:pt x="5166" y="34785"/>
                      <a:pt x="6397" y="32751"/>
                      <a:pt x="6397" y="30530"/>
                    </a:cubicBezTo>
                    <a:cubicBezTo>
                      <a:pt x="6397" y="28281"/>
                      <a:pt x="5166" y="26247"/>
                      <a:pt x="3159" y="25230"/>
                    </a:cubicBezTo>
                    <a:cubicBezTo>
                      <a:pt x="3078" y="23223"/>
                      <a:pt x="2035" y="21429"/>
                      <a:pt x="375" y="20386"/>
                    </a:cubicBezTo>
                    <a:cubicBezTo>
                      <a:pt x="2061" y="19315"/>
                      <a:pt x="3159" y="17441"/>
                      <a:pt x="3159" y="15595"/>
                    </a:cubicBezTo>
                    <a:cubicBezTo>
                      <a:pt x="3159" y="15595"/>
                      <a:pt x="3159" y="15568"/>
                      <a:pt x="3159" y="15541"/>
                    </a:cubicBezTo>
                    <a:cubicBezTo>
                      <a:pt x="5166" y="14524"/>
                      <a:pt x="6397" y="12490"/>
                      <a:pt x="6397" y="10268"/>
                    </a:cubicBezTo>
                    <a:cubicBezTo>
                      <a:pt x="6397" y="8020"/>
                      <a:pt x="5166" y="5986"/>
                      <a:pt x="3159" y="4969"/>
                    </a:cubicBezTo>
                    <a:lnTo>
                      <a:pt x="3159" y="4942"/>
                    </a:lnTo>
                    <a:cubicBezTo>
                      <a:pt x="3159" y="3041"/>
                      <a:pt x="1981" y="1061"/>
                      <a:pt x="188" y="17"/>
                    </a:cubicBezTo>
                    <a:cubicBezTo>
                      <a:pt x="168" y="7"/>
                      <a:pt x="145" y="1"/>
                      <a:pt x="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89"/>
              <p:cNvSpPr/>
              <p:nvPr/>
            </p:nvSpPr>
            <p:spPr>
              <a:xfrm>
                <a:off x="685775" y="566950"/>
                <a:ext cx="15995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20" extrusionOk="0">
                    <a:moveTo>
                      <a:pt x="119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27" y="84"/>
                      <a:pt x="0" y="110"/>
                      <a:pt x="0" y="137"/>
                    </a:cubicBezTo>
                    <a:cubicBezTo>
                      <a:pt x="0" y="164"/>
                      <a:pt x="27" y="217"/>
                      <a:pt x="81" y="244"/>
                    </a:cubicBezTo>
                    <a:cubicBezTo>
                      <a:pt x="1820" y="1261"/>
                      <a:pt x="2944" y="3188"/>
                      <a:pt x="2918" y="5035"/>
                    </a:cubicBezTo>
                    <a:cubicBezTo>
                      <a:pt x="2918" y="5089"/>
                      <a:pt x="2944" y="5142"/>
                      <a:pt x="2998" y="5169"/>
                    </a:cubicBezTo>
                    <a:cubicBezTo>
                      <a:pt x="4952" y="6133"/>
                      <a:pt x="6156" y="8086"/>
                      <a:pt x="6156" y="10255"/>
                    </a:cubicBezTo>
                    <a:cubicBezTo>
                      <a:pt x="6156" y="12449"/>
                      <a:pt x="4952" y="14403"/>
                      <a:pt x="2998" y="15367"/>
                    </a:cubicBezTo>
                    <a:cubicBezTo>
                      <a:pt x="2944" y="15394"/>
                      <a:pt x="2918" y="15447"/>
                      <a:pt x="2918" y="15501"/>
                    </a:cubicBezTo>
                    <a:cubicBezTo>
                      <a:pt x="2998" y="17347"/>
                      <a:pt x="1847" y="19248"/>
                      <a:pt x="81" y="20292"/>
                    </a:cubicBezTo>
                    <a:cubicBezTo>
                      <a:pt x="54" y="20292"/>
                      <a:pt x="27" y="20318"/>
                      <a:pt x="27" y="20372"/>
                    </a:cubicBezTo>
                    <a:cubicBezTo>
                      <a:pt x="0" y="20425"/>
                      <a:pt x="27" y="20479"/>
                      <a:pt x="81" y="20506"/>
                    </a:cubicBezTo>
                    <a:cubicBezTo>
                      <a:pt x="1794" y="21496"/>
                      <a:pt x="2864" y="23316"/>
                      <a:pt x="2918" y="25324"/>
                    </a:cubicBezTo>
                    <a:cubicBezTo>
                      <a:pt x="2918" y="25350"/>
                      <a:pt x="2944" y="25404"/>
                      <a:pt x="2998" y="25431"/>
                    </a:cubicBezTo>
                    <a:cubicBezTo>
                      <a:pt x="4952" y="26394"/>
                      <a:pt x="6156" y="28348"/>
                      <a:pt x="6156" y="30543"/>
                    </a:cubicBezTo>
                    <a:cubicBezTo>
                      <a:pt x="6156" y="32711"/>
                      <a:pt x="4952" y="34665"/>
                      <a:pt x="2998" y="35628"/>
                    </a:cubicBezTo>
                    <a:cubicBezTo>
                      <a:pt x="2944" y="35655"/>
                      <a:pt x="2918" y="35709"/>
                      <a:pt x="2918" y="35762"/>
                    </a:cubicBezTo>
                    <a:cubicBezTo>
                      <a:pt x="3078" y="37823"/>
                      <a:pt x="1633" y="39643"/>
                      <a:pt x="81" y="40553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0" y="40687"/>
                      <a:pt x="27" y="40741"/>
                      <a:pt x="81" y="40767"/>
                    </a:cubicBezTo>
                    <a:cubicBezTo>
                      <a:pt x="1820" y="41784"/>
                      <a:pt x="2918" y="43658"/>
                      <a:pt x="2918" y="45532"/>
                    </a:cubicBezTo>
                    <a:cubicBezTo>
                      <a:pt x="2918" y="45558"/>
                      <a:pt x="2918" y="45558"/>
                      <a:pt x="2918" y="45585"/>
                    </a:cubicBezTo>
                    <a:cubicBezTo>
                      <a:pt x="2918" y="45612"/>
                      <a:pt x="2944" y="45665"/>
                      <a:pt x="2998" y="45692"/>
                    </a:cubicBezTo>
                    <a:cubicBezTo>
                      <a:pt x="4952" y="46656"/>
                      <a:pt x="6156" y="48636"/>
                      <a:pt x="6156" y="50804"/>
                    </a:cubicBezTo>
                    <a:cubicBezTo>
                      <a:pt x="6156" y="52972"/>
                      <a:pt x="4952" y="54926"/>
                      <a:pt x="2998" y="55917"/>
                    </a:cubicBezTo>
                    <a:cubicBezTo>
                      <a:pt x="2944" y="55917"/>
                      <a:pt x="2918" y="55970"/>
                      <a:pt x="2918" y="56024"/>
                    </a:cubicBezTo>
                    <a:cubicBezTo>
                      <a:pt x="2891" y="58004"/>
                      <a:pt x="1820" y="59798"/>
                      <a:pt x="81" y="60815"/>
                    </a:cubicBezTo>
                    <a:cubicBezTo>
                      <a:pt x="54" y="60815"/>
                      <a:pt x="27" y="60868"/>
                      <a:pt x="27" y="60895"/>
                    </a:cubicBezTo>
                    <a:cubicBezTo>
                      <a:pt x="0" y="60949"/>
                      <a:pt x="27" y="61002"/>
                      <a:pt x="81" y="61029"/>
                    </a:cubicBezTo>
                    <a:cubicBezTo>
                      <a:pt x="1820" y="62046"/>
                      <a:pt x="2891" y="63839"/>
                      <a:pt x="2918" y="65847"/>
                    </a:cubicBezTo>
                    <a:cubicBezTo>
                      <a:pt x="2918" y="65900"/>
                      <a:pt x="2944" y="65927"/>
                      <a:pt x="2998" y="65954"/>
                    </a:cubicBezTo>
                    <a:cubicBezTo>
                      <a:pt x="4952" y="66944"/>
                      <a:pt x="6156" y="68898"/>
                      <a:pt x="6156" y="71066"/>
                    </a:cubicBezTo>
                    <a:cubicBezTo>
                      <a:pt x="6156" y="73234"/>
                      <a:pt x="4952" y="75188"/>
                      <a:pt x="2998" y="76178"/>
                    </a:cubicBezTo>
                    <a:cubicBezTo>
                      <a:pt x="2944" y="76178"/>
                      <a:pt x="2918" y="76232"/>
                      <a:pt x="2918" y="76285"/>
                    </a:cubicBezTo>
                    <a:cubicBezTo>
                      <a:pt x="2891" y="78293"/>
                      <a:pt x="1820" y="80086"/>
                      <a:pt x="81" y="81076"/>
                    </a:cubicBezTo>
                    <a:cubicBezTo>
                      <a:pt x="27" y="81130"/>
                      <a:pt x="0" y="81183"/>
                      <a:pt x="27" y="81264"/>
                    </a:cubicBezTo>
                    <a:cubicBezTo>
                      <a:pt x="60" y="81297"/>
                      <a:pt x="93" y="81320"/>
                      <a:pt x="133" y="81320"/>
                    </a:cubicBezTo>
                    <a:cubicBezTo>
                      <a:pt x="157" y="81320"/>
                      <a:pt x="184" y="81311"/>
                      <a:pt x="214" y="81290"/>
                    </a:cubicBezTo>
                    <a:cubicBezTo>
                      <a:pt x="2008" y="80273"/>
                      <a:pt x="3105" y="78427"/>
                      <a:pt x="3185" y="76366"/>
                    </a:cubicBezTo>
                    <a:cubicBezTo>
                      <a:pt x="5166" y="75322"/>
                      <a:pt x="6397" y="73314"/>
                      <a:pt x="6397" y="71066"/>
                    </a:cubicBezTo>
                    <a:cubicBezTo>
                      <a:pt x="6397" y="68818"/>
                      <a:pt x="5166" y="66784"/>
                      <a:pt x="3185" y="65766"/>
                    </a:cubicBezTo>
                    <a:cubicBezTo>
                      <a:pt x="3105" y="63786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85" y="56104"/>
                    </a:cubicBezTo>
                    <a:cubicBezTo>
                      <a:pt x="5166" y="55060"/>
                      <a:pt x="6397" y="53053"/>
                      <a:pt x="6397" y="50804"/>
                    </a:cubicBezTo>
                    <a:cubicBezTo>
                      <a:pt x="6397" y="48556"/>
                      <a:pt x="5166" y="46522"/>
                      <a:pt x="3185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723"/>
                      <a:pt x="3292" y="37903"/>
                      <a:pt x="3185" y="35816"/>
                    </a:cubicBezTo>
                    <a:cubicBezTo>
                      <a:pt x="5166" y="34799"/>
                      <a:pt x="6397" y="32764"/>
                      <a:pt x="6397" y="30543"/>
                    </a:cubicBezTo>
                    <a:cubicBezTo>
                      <a:pt x="6397" y="28295"/>
                      <a:pt x="5166" y="26260"/>
                      <a:pt x="3185" y="25243"/>
                    </a:cubicBezTo>
                    <a:cubicBezTo>
                      <a:pt x="3078" y="23236"/>
                      <a:pt x="2061" y="21443"/>
                      <a:pt x="375" y="20399"/>
                    </a:cubicBezTo>
                    <a:cubicBezTo>
                      <a:pt x="2088" y="19328"/>
                      <a:pt x="3185" y="17401"/>
                      <a:pt x="3185" y="15554"/>
                    </a:cubicBezTo>
                    <a:cubicBezTo>
                      <a:pt x="5166" y="14537"/>
                      <a:pt x="6397" y="12503"/>
                      <a:pt x="6397" y="10255"/>
                    </a:cubicBezTo>
                    <a:cubicBezTo>
                      <a:pt x="6397" y="8033"/>
                      <a:pt x="5166" y="5999"/>
                      <a:pt x="3185" y="4982"/>
                    </a:cubicBezTo>
                    <a:lnTo>
                      <a:pt x="3185" y="4955"/>
                    </a:lnTo>
                    <a:cubicBezTo>
                      <a:pt x="3185" y="3028"/>
                      <a:pt x="1981" y="1074"/>
                      <a:pt x="188" y="30"/>
                    </a:cubicBezTo>
                    <a:cubicBezTo>
                      <a:pt x="167" y="10"/>
                      <a:pt x="143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89"/>
              <p:cNvSpPr/>
              <p:nvPr/>
            </p:nvSpPr>
            <p:spPr>
              <a:xfrm>
                <a:off x="531875" y="818875"/>
                <a:ext cx="16060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15" extrusionOk="0">
                    <a:moveTo>
                      <a:pt x="147" y="1"/>
                    </a:moveTo>
                    <a:cubicBezTo>
                      <a:pt x="106" y="1"/>
                      <a:pt x="61" y="20"/>
                      <a:pt x="27" y="70"/>
                    </a:cubicBezTo>
                    <a:cubicBezTo>
                      <a:pt x="27" y="70"/>
                      <a:pt x="27" y="97"/>
                      <a:pt x="27" y="124"/>
                    </a:cubicBezTo>
                    <a:cubicBezTo>
                      <a:pt x="27" y="178"/>
                      <a:pt x="54" y="204"/>
                      <a:pt x="80" y="231"/>
                    </a:cubicBezTo>
                    <a:cubicBezTo>
                      <a:pt x="1820" y="1248"/>
                      <a:pt x="2971" y="3175"/>
                      <a:pt x="2944" y="5022"/>
                    </a:cubicBezTo>
                    <a:cubicBezTo>
                      <a:pt x="2944" y="5076"/>
                      <a:pt x="2971" y="5129"/>
                      <a:pt x="2998" y="5156"/>
                    </a:cubicBezTo>
                    <a:cubicBezTo>
                      <a:pt x="4952" y="6119"/>
                      <a:pt x="6156" y="8073"/>
                      <a:pt x="6156" y="10268"/>
                    </a:cubicBezTo>
                    <a:cubicBezTo>
                      <a:pt x="6156" y="12436"/>
                      <a:pt x="4952" y="14390"/>
                      <a:pt x="2998" y="15354"/>
                    </a:cubicBezTo>
                    <a:cubicBezTo>
                      <a:pt x="2971" y="15380"/>
                      <a:pt x="2944" y="15461"/>
                      <a:pt x="2944" y="15487"/>
                    </a:cubicBezTo>
                    <a:cubicBezTo>
                      <a:pt x="2998" y="17334"/>
                      <a:pt x="1847" y="19235"/>
                      <a:pt x="107" y="20278"/>
                    </a:cubicBezTo>
                    <a:cubicBezTo>
                      <a:pt x="54" y="20278"/>
                      <a:pt x="27" y="20305"/>
                      <a:pt x="27" y="20359"/>
                    </a:cubicBezTo>
                    <a:cubicBezTo>
                      <a:pt x="0" y="20412"/>
                      <a:pt x="27" y="20466"/>
                      <a:pt x="80" y="20493"/>
                    </a:cubicBezTo>
                    <a:cubicBezTo>
                      <a:pt x="1793" y="21510"/>
                      <a:pt x="2864" y="23303"/>
                      <a:pt x="2944" y="25310"/>
                    </a:cubicBezTo>
                    <a:cubicBezTo>
                      <a:pt x="2944" y="25364"/>
                      <a:pt x="2971" y="25391"/>
                      <a:pt x="2998" y="25417"/>
                    </a:cubicBezTo>
                    <a:cubicBezTo>
                      <a:pt x="4952" y="26381"/>
                      <a:pt x="6156" y="28362"/>
                      <a:pt x="6156" y="30530"/>
                    </a:cubicBezTo>
                    <a:cubicBezTo>
                      <a:pt x="6156" y="32698"/>
                      <a:pt x="4952" y="34652"/>
                      <a:pt x="2998" y="35642"/>
                    </a:cubicBezTo>
                    <a:cubicBezTo>
                      <a:pt x="2971" y="35642"/>
                      <a:pt x="2944" y="35695"/>
                      <a:pt x="2944" y="35749"/>
                    </a:cubicBezTo>
                    <a:cubicBezTo>
                      <a:pt x="3105" y="37837"/>
                      <a:pt x="1633" y="39630"/>
                      <a:pt x="107" y="40540"/>
                    </a:cubicBezTo>
                    <a:cubicBezTo>
                      <a:pt x="54" y="40540"/>
                      <a:pt x="27" y="40594"/>
                      <a:pt x="27" y="40620"/>
                    </a:cubicBezTo>
                    <a:cubicBezTo>
                      <a:pt x="0" y="40674"/>
                      <a:pt x="27" y="40727"/>
                      <a:pt x="80" y="40754"/>
                    </a:cubicBezTo>
                    <a:cubicBezTo>
                      <a:pt x="1820" y="41771"/>
                      <a:pt x="2944" y="43645"/>
                      <a:pt x="2944" y="45545"/>
                    </a:cubicBezTo>
                    <a:cubicBezTo>
                      <a:pt x="2944" y="45545"/>
                      <a:pt x="2944" y="45545"/>
                      <a:pt x="2944" y="45572"/>
                    </a:cubicBezTo>
                    <a:cubicBezTo>
                      <a:pt x="2944" y="45626"/>
                      <a:pt x="2971" y="45652"/>
                      <a:pt x="2998" y="45679"/>
                    </a:cubicBezTo>
                    <a:cubicBezTo>
                      <a:pt x="4952" y="46669"/>
                      <a:pt x="6156" y="48623"/>
                      <a:pt x="6156" y="50791"/>
                    </a:cubicBezTo>
                    <a:cubicBezTo>
                      <a:pt x="6156" y="52959"/>
                      <a:pt x="4952" y="54913"/>
                      <a:pt x="2998" y="55904"/>
                    </a:cubicBezTo>
                    <a:cubicBezTo>
                      <a:pt x="2971" y="55930"/>
                      <a:pt x="2944" y="55957"/>
                      <a:pt x="2944" y="56011"/>
                    </a:cubicBezTo>
                    <a:cubicBezTo>
                      <a:pt x="2891" y="57991"/>
                      <a:pt x="1820" y="59785"/>
                      <a:pt x="107" y="60802"/>
                    </a:cubicBezTo>
                    <a:cubicBezTo>
                      <a:pt x="54" y="60828"/>
                      <a:pt x="27" y="60855"/>
                      <a:pt x="27" y="60882"/>
                    </a:cubicBezTo>
                    <a:cubicBezTo>
                      <a:pt x="0" y="60935"/>
                      <a:pt x="27" y="60989"/>
                      <a:pt x="80" y="61016"/>
                    </a:cubicBezTo>
                    <a:cubicBezTo>
                      <a:pt x="1820" y="62033"/>
                      <a:pt x="2891" y="63826"/>
                      <a:pt x="2944" y="65834"/>
                    </a:cubicBezTo>
                    <a:cubicBezTo>
                      <a:pt x="2944" y="65887"/>
                      <a:pt x="2971" y="65914"/>
                      <a:pt x="2998" y="65941"/>
                    </a:cubicBezTo>
                    <a:cubicBezTo>
                      <a:pt x="4952" y="66931"/>
                      <a:pt x="6156" y="68885"/>
                      <a:pt x="6156" y="71053"/>
                    </a:cubicBezTo>
                    <a:cubicBezTo>
                      <a:pt x="6156" y="73221"/>
                      <a:pt x="4952" y="75175"/>
                      <a:pt x="2998" y="76165"/>
                    </a:cubicBezTo>
                    <a:cubicBezTo>
                      <a:pt x="2971" y="76192"/>
                      <a:pt x="2944" y="76219"/>
                      <a:pt x="2944" y="76272"/>
                    </a:cubicBezTo>
                    <a:cubicBezTo>
                      <a:pt x="2891" y="78280"/>
                      <a:pt x="1820" y="80073"/>
                      <a:pt x="80" y="81090"/>
                    </a:cubicBezTo>
                    <a:cubicBezTo>
                      <a:pt x="27" y="81117"/>
                      <a:pt x="0" y="81197"/>
                      <a:pt x="54" y="81251"/>
                    </a:cubicBezTo>
                    <a:cubicBezTo>
                      <a:pt x="73" y="81290"/>
                      <a:pt x="122" y="81315"/>
                      <a:pt x="167" y="81315"/>
                    </a:cubicBezTo>
                    <a:cubicBezTo>
                      <a:pt x="184" y="81315"/>
                      <a:pt x="200" y="81311"/>
                      <a:pt x="214" y="81304"/>
                    </a:cubicBezTo>
                    <a:cubicBezTo>
                      <a:pt x="2008" y="80260"/>
                      <a:pt x="3105" y="78413"/>
                      <a:pt x="3185" y="76352"/>
                    </a:cubicBezTo>
                    <a:cubicBezTo>
                      <a:pt x="5193" y="75309"/>
                      <a:pt x="6424" y="73301"/>
                      <a:pt x="6424" y="71053"/>
                    </a:cubicBezTo>
                    <a:cubicBezTo>
                      <a:pt x="6424" y="68805"/>
                      <a:pt x="5193" y="66797"/>
                      <a:pt x="3185" y="65753"/>
                    </a:cubicBezTo>
                    <a:cubicBezTo>
                      <a:pt x="3105" y="63773"/>
                      <a:pt x="2088" y="61979"/>
                      <a:pt x="402" y="60909"/>
                    </a:cubicBezTo>
                    <a:cubicBezTo>
                      <a:pt x="2088" y="59865"/>
                      <a:pt x="3105" y="58072"/>
                      <a:pt x="3185" y="56091"/>
                    </a:cubicBezTo>
                    <a:cubicBezTo>
                      <a:pt x="5193" y="55047"/>
                      <a:pt x="6424" y="53040"/>
                      <a:pt x="6424" y="50791"/>
                    </a:cubicBezTo>
                    <a:cubicBezTo>
                      <a:pt x="6424" y="48543"/>
                      <a:pt x="5193" y="46536"/>
                      <a:pt x="3185" y="45492"/>
                    </a:cubicBezTo>
                    <a:cubicBezTo>
                      <a:pt x="3185" y="43591"/>
                      <a:pt x="2088" y="41718"/>
                      <a:pt x="402" y="40647"/>
                    </a:cubicBezTo>
                    <a:cubicBezTo>
                      <a:pt x="1900" y="39710"/>
                      <a:pt x="3319" y="37890"/>
                      <a:pt x="3185" y="35829"/>
                    </a:cubicBezTo>
                    <a:cubicBezTo>
                      <a:pt x="5193" y="34785"/>
                      <a:pt x="6424" y="32751"/>
                      <a:pt x="6424" y="30530"/>
                    </a:cubicBezTo>
                    <a:cubicBezTo>
                      <a:pt x="6424" y="28281"/>
                      <a:pt x="5193" y="26247"/>
                      <a:pt x="3185" y="25230"/>
                    </a:cubicBezTo>
                    <a:cubicBezTo>
                      <a:pt x="3105" y="23223"/>
                      <a:pt x="2061" y="21429"/>
                      <a:pt x="402" y="20386"/>
                    </a:cubicBezTo>
                    <a:cubicBezTo>
                      <a:pt x="2088" y="19315"/>
                      <a:pt x="3185" y="17441"/>
                      <a:pt x="3185" y="15595"/>
                    </a:cubicBezTo>
                    <a:cubicBezTo>
                      <a:pt x="3185" y="15595"/>
                      <a:pt x="3185" y="15568"/>
                      <a:pt x="3185" y="15541"/>
                    </a:cubicBezTo>
                    <a:cubicBezTo>
                      <a:pt x="5193" y="14524"/>
                      <a:pt x="6424" y="12490"/>
                      <a:pt x="6424" y="10268"/>
                    </a:cubicBezTo>
                    <a:cubicBezTo>
                      <a:pt x="6424" y="8020"/>
                      <a:pt x="5193" y="5986"/>
                      <a:pt x="3185" y="4969"/>
                    </a:cubicBezTo>
                    <a:lnTo>
                      <a:pt x="3185" y="4942"/>
                    </a:lnTo>
                    <a:cubicBezTo>
                      <a:pt x="3185" y="3041"/>
                      <a:pt x="2008" y="1061"/>
                      <a:pt x="214" y="17"/>
                    </a:cubicBezTo>
                    <a:cubicBezTo>
                      <a:pt x="195" y="7"/>
                      <a:pt x="171" y="1"/>
                      <a:pt x="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89"/>
              <p:cNvSpPr/>
              <p:nvPr/>
            </p:nvSpPr>
            <p:spPr>
              <a:xfrm>
                <a:off x="378625" y="566950"/>
                <a:ext cx="15995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20" extrusionOk="0">
                    <a:moveTo>
                      <a:pt x="120" y="1"/>
                    </a:moveTo>
                    <a:cubicBezTo>
                      <a:pt x="81" y="1"/>
                      <a:pt x="44" y="24"/>
                      <a:pt x="28" y="57"/>
                    </a:cubicBezTo>
                    <a:cubicBezTo>
                      <a:pt x="1" y="84"/>
                      <a:pt x="1" y="110"/>
                      <a:pt x="1" y="137"/>
                    </a:cubicBezTo>
                    <a:cubicBezTo>
                      <a:pt x="1" y="164"/>
                      <a:pt x="28" y="217"/>
                      <a:pt x="54" y="244"/>
                    </a:cubicBezTo>
                    <a:cubicBezTo>
                      <a:pt x="1821" y="1261"/>
                      <a:pt x="2972" y="3188"/>
                      <a:pt x="2918" y="5035"/>
                    </a:cubicBezTo>
                    <a:cubicBezTo>
                      <a:pt x="2918" y="5116"/>
                      <a:pt x="2945" y="5142"/>
                      <a:pt x="2999" y="5169"/>
                    </a:cubicBezTo>
                    <a:cubicBezTo>
                      <a:pt x="4952" y="6133"/>
                      <a:pt x="6157" y="8086"/>
                      <a:pt x="6157" y="10255"/>
                    </a:cubicBezTo>
                    <a:cubicBezTo>
                      <a:pt x="6157" y="12449"/>
                      <a:pt x="4952" y="14403"/>
                      <a:pt x="2999" y="15367"/>
                    </a:cubicBezTo>
                    <a:cubicBezTo>
                      <a:pt x="2945" y="15394"/>
                      <a:pt x="2918" y="15447"/>
                      <a:pt x="2918" y="15501"/>
                    </a:cubicBezTo>
                    <a:cubicBezTo>
                      <a:pt x="2972" y="17347"/>
                      <a:pt x="1848" y="19248"/>
                      <a:pt x="81" y="20292"/>
                    </a:cubicBezTo>
                    <a:cubicBezTo>
                      <a:pt x="54" y="20292"/>
                      <a:pt x="28" y="20318"/>
                      <a:pt x="1" y="20372"/>
                    </a:cubicBezTo>
                    <a:cubicBezTo>
                      <a:pt x="1" y="20425"/>
                      <a:pt x="28" y="20479"/>
                      <a:pt x="54" y="20506"/>
                    </a:cubicBezTo>
                    <a:cubicBezTo>
                      <a:pt x="1794" y="21496"/>
                      <a:pt x="2865" y="23316"/>
                      <a:pt x="2918" y="25324"/>
                    </a:cubicBezTo>
                    <a:cubicBezTo>
                      <a:pt x="2918" y="25350"/>
                      <a:pt x="2945" y="25404"/>
                      <a:pt x="2999" y="25431"/>
                    </a:cubicBezTo>
                    <a:cubicBezTo>
                      <a:pt x="4952" y="26394"/>
                      <a:pt x="6157" y="28348"/>
                      <a:pt x="6157" y="30543"/>
                    </a:cubicBezTo>
                    <a:cubicBezTo>
                      <a:pt x="6157" y="32711"/>
                      <a:pt x="4952" y="34665"/>
                      <a:pt x="2999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079" y="37823"/>
                      <a:pt x="1607" y="39643"/>
                      <a:pt x="81" y="40553"/>
                    </a:cubicBezTo>
                    <a:cubicBezTo>
                      <a:pt x="54" y="40553"/>
                      <a:pt x="28" y="40580"/>
                      <a:pt x="1" y="40633"/>
                    </a:cubicBezTo>
                    <a:cubicBezTo>
                      <a:pt x="1" y="40687"/>
                      <a:pt x="28" y="40741"/>
                      <a:pt x="54" y="40767"/>
                    </a:cubicBezTo>
                    <a:cubicBezTo>
                      <a:pt x="1794" y="41784"/>
                      <a:pt x="2918" y="43658"/>
                      <a:pt x="2918" y="45532"/>
                    </a:cubicBezTo>
                    <a:cubicBezTo>
                      <a:pt x="2918" y="45558"/>
                      <a:pt x="2918" y="45558"/>
                      <a:pt x="2918" y="45585"/>
                    </a:cubicBezTo>
                    <a:cubicBezTo>
                      <a:pt x="2918" y="45612"/>
                      <a:pt x="2945" y="45665"/>
                      <a:pt x="2999" y="45692"/>
                    </a:cubicBezTo>
                    <a:cubicBezTo>
                      <a:pt x="4952" y="46656"/>
                      <a:pt x="6157" y="48636"/>
                      <a:pt x="6157" y="50804"/>
                    </a:cubicBezTo>
                    <a:cubicBezTo>
                      <a:pt x="6157" y="52972"/>
                      <a:pt x="4952" y="54926"/>
                      <a:pt x="2999" y="55917"/>
                    </a:cubicBezTo>
                    <a:cubicBezTo>
                      <a:pt x="2945" y="55917"/>
                      <a:pt x="2918" y="55970"/>
                      <a:pt x="2918" y="56024"/>
                    </a:cubicBezTo>
                    <a:cubicBezTo>
                      <a:pt x="2865" y="58004"/>
                      <a:pt x="1821" y="59798"/>
                      <a:pt x="81" y="60815"/>
                    </a:cubicBezTo>
                    <a:cubicBezTo>
                      <a:pt x="54" y="60815"/>
                      <a:pt x="28" y="60868"/>
                      <a:pt x="1" y="60895"/>
                    </a:cubicBezTo>
                    <a:cubicBezTo>
                      <a:pt x="1" y="60949"/>
                      <a:pt x="28" y="61002"/>
                      <a:pt x="54" y="61029"/>
                    </a:cubicBezTo>
                    <a:cubicBezTo>
                      <a:pt x="1794" y="62046"/>
                      <a:pt x="2865" y="63839"/>
                      <a:pt x="2918" y="65847"/>
                    </a:cubicBezTo>
                    <a:cubicBezTo>
                      <a:pt x="2918" y="65900"/>
                      <a:pt x="2945" y="65927"/>
                      <a:pt x="2999" y="65954"/>
                    </a:cubicBezTo>
                    <a:cubicBezTo>
                      <a:pt x="4952" y="66944"/>
                      <a:pt x="6157" y="68898"/>
                      <a:pt x="6157" y="71066"/>
                    </a:cubicBezTo>
                    <a:cubicBezTo>
                      <a:pt x="6157" y="73234"/>
                      <a:pt x="4952" y="75188"/>
                      <a:pt x="2999" y="76178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65" y="78293"/>
                      <a:pt x="1821" y="80086"/>
                      <a:pt x="81" y="81076"/>
                    </a:cubicBezTo>
                    <a:cubicBezTo>
                      <a:pt x="1" y="81130"/>
                      <a:pt x="1" y="81183"/>
                      <a:pt x="28" y="81264"/>
                    </a:cubicBezTo>
                    <a:cubicBezTo>
                      <a:pt x="44" y="81297"/>
                      <a:pt x="81" y="81320"/>
                      <a:pt x="120" y="81320"/>
                    </a:cubicBezTo>
                    <a:cubicBezTo>
                      <a:pt x="143" y="81320"/>
                      <a:pt x="168" y="81311"/>
                      <a:pt x="188" y="81290"/>
                    </a:cubicBezTo>
                    <a:cubicBezTo>
                      <a:pt x="1981" y="80273"/>
                      <a:pt x="3106" y="78427"/>
                      <a:pt x="3159" y="76366"/>
                    </a:cubicBezTo>
                    <a:cubicBezTo>
                      <a:pt x="5167" y="75322"/>
                      <a:pt x="6398" y="73314"/>
                      <a:pt x="6398" y="71066"/>
                    </a:cubicBezTo>
                    <a:cubicBezTo>
                      <a:pt x="6398" y="68818"/>
                      <a:pt x="5167" y="66784"/>
                      <a:pt x="3159" y="65766"/>
                    </a:cubicBezTo>
                    <a:cubicBezTo>
                      <a:pt x="3106" y="63786"/>
                      <a:pt x="2062" y="61992"/>
                      <a:pt x="376" y="60922"/>
                    </a:cubicBezTo>
                    <a:cubicBezTo>
                      <a:pt x="2062" y="59878"/>
                      <a:pt x="3106" y="58085"/>
                      <a:pt x="3159" y="56104"/>
                    </a:cubicBezTo>
                    <a:cubicBezTo>
                      <a:pt x="5167" y="55060"/>
                      <a:pt x="6398" y="53053"/>
                      <a:pt x="6398" y="50804"/>
                    </a:cubicBezTo>
                    <a:cubicBezTo>
                      <a:pt x="6398" y="48556"/>
                      <a:pt x="5167" y="46522"/>
                      <a:pt x="3159" y="45505"/>
                    </a:cubicBezTo>
                    <a:cubicBezTo>
                      <a:pt x="3159" y="43604"/>
                      <a:pt x="2062" y="41731"/>
                      <a:pt x="376" y="40660"/>
                    </a:cubicBezTo>
                    <a:cubicBezTo>
                      <a:pt x="1901" y="39723"/>
                      <a:pt x="3293" y="37903"/>
                      <a:pt x="3186" y="35816"/>
                    </a:cubicBezTo>
                    <a:cubicBezTo>
                      <a:pt x="5167" y="34799"/>
                      <a:pt x="6398" y="32764"/>
                      <a:pt x="6398" y="30543"/>
                    </a:cubicBezTo>
                    <a:cubicBezTo>
                      <a:pt x="6398" y="28295"/>
                      <a:pt x="5167" y="26260"/>
                      <a:pt x="3159" y="25243"/>
                    </a:cubicBezTo>
                    <a:cubicBezTo>
                      <a:pt x="3079" y="23236"/>
                      <a:pt x="2035" y="21443"/>
                      <a:pt x="376" y="20399"/>
                    </a:cubicBezTo>
                    <a:cubicBezTo>
                      <a:pt x="2089" y="19328"/>
                      <a:pt x="3186" y="17401"/>
                      <a:pt x="3186" y="15554"/>
                    </a:cubicBezTo>
                    <a:cubicBezTo>
                      <a:pt x="5167" y="14537"/>
                      <a:pt x="6398" y="12503"/>
                      <a:pt x="6398" y="10255"/>
                    </a:cubicBezTo>
                    <a:cubicBezTo>
                      <a:pt x="6398" y="8033"/>
                      <a:pt x="5167" y="5999"/>
                      <a:pt x="3186" y="4982"/>
                    </a:cubicBezTo>
                    <a:lnTo>
                      <a:pt x="3186" y="4955"/>
                    </a:lnTo>
                    <a:cubicBezTo>
                      <a:pt x="3186" y="3028"/>
                      <a:pt x="1981" y="1074"/>
                      <a:pt x="188" y="30"/>
                    </a:cubicBezTo>
                    <a:cubicBezTo>
                      <a:pt x="168" y="10"/>
                      <a:pt x="143" y="1"/>
                      <a:pt x="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89"/>
              <p:cNvSpPr/>
              <p:nvPr/>
            </p:nvSpPr>
            <p:spPr>
              <a:xfrm>
                <a:off x="224725" y="8188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29" y="1"/>
                    </a:moveTo>
                    <a:cubicBezTo>
                      <a:pt x="83" y="1"/>
                      <a:pt x="44" y="20"/>
                      <a:pt x="27" y="70"/>
                    </a:cubicBezTo>
                    <a:cubicBezTo>
                      <a:pt x="27" y="70"/>
                      <a:pt x="1" y="97"/>
                      <a:pt x="1" y="124"/>
                    </a:cubicBezTo>
                    <a:cubicBezTo>
                      <a:pt x="1" y="178"/>
                      <a:pt x="27" y="204"/>
                      <a:pt x="81" y="231"/>
                    </a:cubicBezTo>
                    <a:cubicBezTo>
                      <a:pt x="1821" y="1248"/>
                      <a:pt x="2972" y="3175"/>
                      <a:pt x="2918" y="5022"/>
                    </a:cubicBezTo>
                    <a:cubicBezTo>
                      <a:pt x="2945" y="5076"/>
                      <a:pt x="2945" y="5129"/>
                      <a:pt x="2998" y="5156"/>
                    </a:cubicBezTo>
                    <a:cubicBezTo>
                      <a:pt x="4952" y="6119"/>
                      <a:pt x="6157" y="8073"/>
                      <a:pt x="6157" y="10268"/>
                    </a:cubicBezTo>
                    <a:cubicBezTo>
                      <a:pt x="6157" y="12436"/>
                      <a:pt x="4952" y="14390"/>
                      <a:pt x="2998" y="15354"/>
                    </a:cubicBezTo>
                    <a:cubicBezTo>
                      <a:pt x="2945" y="15380"/>
                      <a:pt x="2918" y="15461"/>
                      <a:pt x="2918" y="15487"/>
                    </a:cubicBezTo>
                    <a:cubicBezTo>
                      <a:pt x="2998" y="17334"/>
                      <a:pt x="1848" y="19235"/>
                      <a:pt x="108" y="20278"/>
                    </a:cubicBezTo>
                    <a:cubicBezTo>
                      <a:pt x="54" y="20278"/>
                      <a:pt x="27" y="20305"/>
                      <a:pt x="27" y="20359"/>
                    </a:cubicBezTo>
                    <a:cubicBezTo>
                      <a:pt x="1" y="20412"/>
                      <a:pt x="27" y="20466"/>
                      <a:pt x="81" y="20493"/>
                    </a:cubicBezTo>
                    <a:cubicBezTo>
                      <a:pt x="1794" y="21510"/>
                      <a:pt x="2865" y="23303"/>
                      <a:pt x="2918" y="25310"/>
                    </a:cubicBezTo>
                    <a:cubicBezTo>
                      <a:pt x="2945" y="25364"/>
                      <a:pt x="2972" y="25391"/>
                      <a:pt x="2998" y="25417"/>
                    </a:cubicBezTo>
                    <a:cubicBezTo>
                      <a:pt x="4952" y="26381"/>
                      <a:pt x="6157" y="28362"/>
                      <a:pt x="6157" y="30530"/>
                    </a:cubicBezTo>
                    <a:cubicBezTo>
                      <a:pt x="6157" y="32698"/>
                      <a:pt x="4952" y="34652"/>
                      <a:pt x="2998" y="35642"/>
                    </a:cubicBezTo>
                    <a:cubicBezTo>
                      <a:pt x="2945" y="35642"/>
                      <a:pt x="2918" y="35695"/>
                      <a:pt x="2918" y="35749"/>
                    </a:cubicBezTo>
                    <a:cubicBezTo>
                      <a:pt x="3106" y="37837"/>
                      <a:pt x="1633" y="39630"/>
                      <a:pt x="108" y="40540"/>
                    </a:cubicBezTo>
                    <a:cubicBezTo>
                      <a:pt x="54" y="40540"/>
                      <a:pt x="27" y="40594"/>
                      <a:pt x="27" y="40620"/>
                    </a:cubicBezTo>
                    <a:cubicBezTo>
                      <a:pt x="1" y="40674"/>
                      <a:pt x="27" y="40727"/>
                      <a:pt x="81" y="40754"/>
                    </a:cubicBezTo>
                    <a:cubicBezTo>
                      <a:pt x="1821" y="41771"/>
                      <a:pt x="2918" y="43645"/>
                      <a:pt x="2918" y="45545"/>
                    </a:cubicBezTo>
                    <a:cubicBezTo>
                      <a:pt x="2918" y="45545"/>
                      <a:pt x="2918" y="45545"/>
                      <a:pt x="2918" y="45572"/>
                    </a:cubicBezTo>
                    <a:cubicBezTo>
                      <a:pt x="2918" y="45626"/>
                      <a:pt x="2945" y="45652"/>
                      <a:pt x="2998" y="45679"/>
                    </a:cubicBezTo>
                    <a:cubicBezTo>
                      <a:pt x="4952" y="46669"/>
                      <a:pt x="6157" y="48623"/>
                      <a:pt x="6157" y="50791"/>
                    </a:cubicBezTo>
                    <a:cubicBezTo>
                      <a:pt x="6157" y="52959"/>
                      <a:pt x="4952" y="54913"/>
                      <a:pt x="2998" y="55904"/>
                    </a:cubicBezTo>
                    <a:cubicBezTo>
                      <a:pt x="2945" y="55930"/>
                      <a:pt x="2918" y="55957"/>
                      <a:pt x="2918" y="56011"/>
                    </a:cubicBezTo>
                    <a:cubicBezTo>
                      <a:pt x="2891" y="57991"/>
                      <a:pt x="1821" y="59785"/>
                      <a:pt x="108" y="60802"/>
                    </a:cubicBezTo>
                    <a:cubicBezTo>
                      <a:pt x="54" y="60828"/>
                      <a:pt x="27" y="60855"/>
                      <a:pt x="27" y="60882"/>
                    </a:cubicBezTo>
                    <a:cubicBezTo>
                      <a:pt x="1" y="60935"/>
                      <a:pt x="27" y="60989"/>
                      <a:pt x="81" y="61016"/>
                    </a:cubicBezTo>
                    <a:cubicBezTo>
                      <a:pt x="1821" y="62033"/>
                      <a:pt x="2891" y="63826"/>
                      <a:pt x="2918" y="65834"/>
                    </a:cubicBezTo>
                    <a:cubicBezTo>
                      <a:pt x="2918" y="65887"/>
                      <a:pt x="2945" y="65914"/>
                      <a:pt x="2998" y="65941"/>
                    </a:cubicBezTo>
                    <a:cubicBezTo>
                      <a:pt x="4952" y="66931"/>
                      <a:pt x="6157" y="68885"/>
                      <a:pt x="6157" y="71053"/>
                    </a:cubicBezTo>
                    <a:cubicBezTo>
                      <a:pt x="6157" y="73221"/>
                      <a:pt x="4952" y="75175"/>
                      <a:pt x="2998" y="76165"/>
                    </a:cubicBezTo>
                    <a:cubicBezTo>
                      <a:pt x="2945" y="76192"/>
                      <a:pt x="2918" y="76219"/>
                      <a:pt x="2918" y="76272"/>
                    </a:cubicBezTo>
                    <a:cubicBezTo>
                      <a:pt x="2891" y="78280"/>
                      <a:pt x="1821" y="80073"/>
                      <a:pt x="81" y="81090"/>
                    </a:cubicBezTo>
                    <a:cubicBezTo>
                      <a:pt x="27" y="81117"/>
                      <a:pt x="1" y="81197"/>
                      <a:pt x="27" y="81251"/>
                    </a:cubicBezTo>
                    <a:cubicBezTo>
                      <a:pt x="67" y="81290"/>
                      <a:pt x="106" y="81315"/>
                      <a:pt x="156" y="81315"/>
                    </a:cubicBezTo>
                    <a:cubicBezTo>
                      <a:pt x="174" y="81315"/>
                      <a:pt x="193" y="81311"/>
                      <a:pt x="215" y="81304"/>
                    </a:cubicBezTo>
                    <a:cubicBezTo>
                      <a:pt x="2008" y="80260"/>
                      <a:pt x="3106" y="78413"/>
                      <a:pt x="3186" y="76352"/>
                    </a:cubicBezTo>
                    <a:cubicBezTo>
                      <a:pt x="5166" y="75309"/>
                      <a:pt x="6398" y="73301"/>
                      <a:pt x="6398" y="71053"/>
                    </a:cubicBezTo>
                    <a:cubicBezTo>
                      <a:pt x="6398" y="68805"/>
                      <a:pt x="5166" y="66797"/>
                      <a:pt x="3186" y="65753"/>
                    </a:cubicBezTo>
                    <a:cubicBezTo>
                      <a:pt x="3106" y="63773"/>
                      <a:pt x="2062" y="61979"/>
                      <a:pt x="375" y="60909"/>
                    </a:cubicBezTo>
                    <a:cubicBezTo>
                      <a:pt x="2062" y="59865"/>
                      <a:pt x="3106" y="58072"/>
                      <a:pt x="3186" y="56091"/>
                    </a:cubicBezTo>
                    <a:cubicBezTo>
                      <a:pt x="5166" y="55047"/>
                      <a:pt x="6398" y="53040"/>
                      <a:pt x="6398" y="50791"/>
                    </a:cubicBezTo>
                    <a:cubicBezTo>
                      <a:pt x="6398" y="48543"/>
                      <a:pt x="5166" y="46536"/>
                      <a:pt x="3186" y="45492"/>
                    </a:cubicBezTo>
                    <a:cubicBezTo>
                      <a:pt x="3159" y="43591"/>
                      <a:pt x="2088" y="41718"/>
                      <a:pt x="375" y="40647"/>
                    </a:cubicBezTo>
                    <a:cubicBezTo>
                      <a:pt x="1901" y="39710"/>
                      <a:pt x="3320" y="37890"/>
                      <a:pt x="3186" y="35829"/>
                    </a:cubicBezTo>
                    <a:cubicBezTo>
                      <a:pt x="5166" y="34785"/>
                      <a:pt x="6398" y="32751"/>
                      <a:pt x="6398" y="30530"/>
                    </a:cubicBezTo>
                    <a:cubicBezTo>
                      <a:pt x="6398" y="28281"/>
                      <a:pt x="5166" y="26247"/>
                      <a:pt x="3186" y="25230"/>
                    </a:cubicBezTo>
                    <a:cubicBezTo>
                      <a:pt x="3079" y="23223"/>
                      <a:pt x="2062" y="21429"/>
                      <a:pt x="375" y="20386"/>
                    </a:cubicBezTo>
                    <a:cubicBezTo>
                      <a:pt x="2088" y="19315"/>
                      <a:pt x="3186" y="17441"/>
                      <a:pt x="3186" y="15595"/>
                    </a:cubicBezTo>
                    <a:cubicBezTo>
                      <a:pt x="3186" y="15595"/>
                      <a:pt x="3186" y="15568"/>
                      <a:pt x="3186" y="15541"/>
                    </a:cubicBezTo>
                    <a:cubicBezTo>
                      <a:pt x="5166" y="14524"/>
                      <a:pt x="6398" y="12490"/>
                      <a:pt x="6398" y="10268"/>
                    </a:cubicBezTo>
                    <a:cubicBezTo>
                      <a:pt x="6398" y="8020"/>
                      <a:pt x="5166" y="5986"/>
                      <a:pt x="3186" y="4969"/>
                    </a:cubicBezTo>
                    <a:lnTo>
                      <a:pt x="3186" y="4942"/>
                    </a:lnTo>
                    <a:cubicBezTo>
                      <a:pt x="3186" y="3041"/>
                      <a:pt x="1981" y="1061"/>
                      <a:pt x="215" y="17"/>
                    </a:cubicBezTo>
                    <a:cubicBezTo>
                      <a:pt x="185" y="7"/>
                      <a:pt x="156" y="1"/>
                      <a:pt x="1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89"/>
              <p:cNvSpPr/>
              <p:nvPr/>
            </p:nvSpPr>
            <p:spPr>
              <a:xfrm>
                <a:off x="1914975" y="2593575"/>
                <a:ext cx="160625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15" extrusionOk="0">
                    <a:moveTo>
                      <a:pt x="151" y="1"/>
                    </a:moveTo>
                    <a:cubicBezTo>
                      <a:pt x="95" y="1"/>
                      <a:pt x="47" y="26"/>
                      <a:pt x="27" y="65"/>
                    </a:cubicBezTo>
                    <a:cubicBezTo>
                      <a:pt x="27" y="92"/>
                      <a:pt x="27" y="118"/>
                      <a:pt x="27" y="118"/>
                    </a:cubicBezTo>
                    <a:cubicBezTo>
                      <a:pt x="27" y="172"/>
                      <a:pt x="27" y="225"/>
                      <a:pt x="81" y="225"/>
                    </a:cubicBezTo>
                    <a:cubicBezTo>
                      <a:pt x="1821" y="1243"/>
                      <a:pt x="2972" y="3170"/>
                      <a:pt x="2945" y="5043"/>
                    </a:cubicBezTo>
                    <a:cubicBezTo>
                      <a:pt x="2945" y="5070"/>
                      <a:pt x="2972" y="5124"/>
                      <a:pt x="2998" y="5150"/>
                    </a:cubicBezTo>
                    <a:cubicBezTo>
                      <a:pt x="4952" y="6141"/>
                      <a:pt x="6157" y="8095"/>
                      <a:pt x="6157" y="10263"/>
                    </a:cubicBezTo>
                    <a:cubicBezTo>
                      <a:pt x="6157" y="12431"/>
                      <a:pt x="4952" y="14384"/>
                      <a:pt x="2998" y="15375"/>
                    </a:cubicBezTo>
                    <a:cubicBezTo>
                      <a:pt x="2945" y="15402"/>
                      <a:pt x="2945" y="15428"/>
                      <a:pt x="2945" y="15482"/>
                    </a:cubicBezTo>
                    <a:cubicBezTo>
                      <a:pt x="2998" y="17355"/>
                      <a:pt x="1848" y="19256"/>
                      <a:pt x="108" y="20273"/>
                    </a:cubicBezTo>
                    <a:cubicBezTo>
                      <a:pt x="54" y="20300"/>
                      <a:pt x="27" y="20326"/>
                      <a:pt x="27" y="20353"/>
                    </a:cubicBezTo>
                    <a:cubicBezTo>
                      <a:pt x="1" y="20407"/>
                      <a:pt x="27" y="20460"/>
                      <a:pt x="81" y="20514"/>
                    </a:cubicBezTo>
                    <a:cubicBezTo>
                      <a:pt x="1794" y="21504"/>
                      <a:pt x="2865" y="23297"/>
                      <a:pt x="2945" y="25305"/>
                    </a:cubicBezTo>
                    <a:cubicBezTo>
                      <a:pt x="2945" y="25358"/>
                      <a:pt x="2972" y="25385"/>
                      <a:pt x="2998" y="25412"/>
                    </a:cubicBezTo>
                    <a:cubicBezTo>
                      <a:pt x="4952" y="26402"/>
                      <a:pt x="6157" y="28356"/>
                      <a:pt x="6157" y="30524"/>
                    </a:cubicBezTo>
                    <a:cubicBezTo>
                      <a:pt x="6157" y="32692"/>
                      <a:pt x="4952" y="34646"/>
                      <a:pt x="2998" y="35636"/>
                    </a:cubicBezTo>
                    <a:cubicBezTo>
                      <a:pt x="2945" y="35663"/>
                      <a:pt x="2918" y="35717"/>
                      <a:pt x="2945" y="35770"/>
                    </a:cubicBezTo>
                    <a:cubicBezTo>
                      <a:pt x="3106" y="37831"/>
                      <a:pt x="1633" y="39651"/>
                      <a:pt x="108" y="40535"/>
                    </a:cubicBezTo>
                    <a:cubicBezTo>
                      <a:pt x="54" y="40561"/>
                      <a:pt x="27" y="40588"/>
                      <a:pt x="27" y="40615"/>
                    </a:cubicBezTo>
                    <a:cubicBezTo>
                      <a:pt x="1" y="40668"/>
                      <a:pt x="27" y="40749"/>
                      <a:pt x="81" y="40775"/>
                    </a:cubicBezTo>
                    <a:cubicBezTo>
                      <a:pt x="1821" y="41766"/>
                      <a:pt x="2945" y="43639"/>
                      <a:pt x="2945" y="45540"/>
                    </a:cubicBezTo>
                    <a:cubicBezTo>
                      <a:pt x="2945" y="45540"/>
                      <a:pt x="2945" y="45566"/>
                      <a:pt x="2945" y="45566"/>
                    </a:cubicBezTo>
                    <a:cubicBezTo>
                      <a:pt x="2945" y="45620"/>
                      <a:pt x="2972" y="45674"/>
                      <a:pt x="2998" y="45674"/>
                    </a:cubicBezTo>
                    <a:cubicBezTo>
                      <a:pt x="4952" y="46664"/>
                      <a:pt x="6157" y="48618"/>
                      <a:pt x="6157" y="50786"/>
                    </a:cubicBezTo>
                    <a:cubicBezTo>
                      <a:pt x="6157" y="52954"/>
                      <a:pt x="4952" y="54934"/>
                      <a:pt x="2998" y="55898"/>
                    </a:cubicBezTo>
                    <a:cubicBezTo>
                      <a:pt x="2972" y="55925"/>
                      <a:pt x="2945" y="55952"/>
                      <a:pt x="2945" y="56005"/>
                    </a:cubicBezTo>
                    <a:cubicBezTo>
                      <a:pt x="2891" y="58012"/>
                      <a:pt x="1821" y="59806"/>
                      <a:pt x="108" y="60796"/>
                    </a:cubicBezTo>
                    <a:cubicBezTo>
                      <a:pt x="54" y="60823"/>
                      <a:pt x="27" y="60850"/>
                      <a:pt x="27" y="60903"/>
                    </a:cubicBezTo>
                    <a:cubicBezTo>
                      <a:pt x="1" y="60957"/>
                      <a:pt x="27" y="61010"/>
                      <a:pt x="81" y="61037"/>
                    </a:cubicBezTo>
                    <a:cubicBezTo>
                      <a:pt x="1821" y="62054"/>
                      <a:pt x="2891" y="63847"/>
                      <a:pt x="2945" y="65828"/>
                    </a:cubicBezTo>
                    <a:cubicBezTo>
                      <a:pt x="2945" y="65882"/>
                      <a:pt x="2972" y="65935"/>
                      <a:pt x="2998" y="65962"/>
                    </a:cubicBezTo>
                    <a:cubicBezTo>
                      <a:pt x="4952" y="66925"/>
                      <a:pt x="6157" y="68879"/>
                      <a:pt x="6157" y="71047"/>
                    </a:cubicBezTo>
                    <a:cubicBezTo>
                      <a:pt x="6157" y="73242"/>
                      <a:pt x="4952" y="75196"/>
                      <a:pt x="2998" y="76160"/>
                    </a:cubicBezTo>
                    <a:cubicBezTo>
                      <a:pt x="2972" y="76186"/>
                      <a:pt x="2945" y="76240"/>
                      <a:pt x="2945" y="76267"/>
                    </a:cubicBezTo>
                    <a:cubicBezTo>
                      <a:pt x="2891" y="78274"/>
                      <a:pt x="1821" y="80067"/>
                      <a:pt x="81" y="81084"/>
                    </a:cubicBezTo>
                    <a:cubicBezTo>
                      <a:pt x="27" y="81111"/>
                      <a:pt x="1" y="81191"/>
                      <a:pt x="27" y="81245"/>
                    </a:cubicBezTo>
                    <a:cubicBezTo>
                      <a:pt x="61" y="81296"/>
                      <a:pt x="106" y="81315"/>
                      <a:pt x="148" y="81315"/>
                    </a:cubicBezTo>
                    <a:cubicBezTo>
                      <a:pt x="172" y="81315"/>
                      <a:pt x="195" y="81308"/>
                      <a:pt x="215" y="81299"/>
                    </a:cubicBezTo>
                    <a:cubicBezTo>
                      <a:pt x="2008" y="80255"/>
                      <a:pt x="3106" y="78408"/>
                      <a:pt x="3186" y="76347"/>
                    </a:cubicBezTo>
                    <a:cubicBezTo>
                      <a:pt x="5166" y="75330"/>
                      <a:pt x="6424" y="73296"/>
                      <a:pt x="6424" y="71047"/>
                    </a:cubicBezTo>
                    <a:cubicBezTo>
                      <a:pt x="6424" y="68826"/>
                      <a:pt x="5166" y="66792"/>
                      <a:pt x="3186" y="65748"/>
                    </a:cubicBezTo>
                    <a:cubicBezTo>
                      <a:pt x="3106" y="63767"/>
                      <a:pt x="2062" y="61974"/>
                      <a:pt x="375" y="60930"/>
                    </a:cubicBezTo>
                    <a:cubicBezTo>
                      <a:pt x="2062" y="59859"/>
                      <a:pt x="3106" y="58093"/>
                      <a:pt x="3186" y="56085"/>
                    </a:cubicBezTo>
                    <a:cubicBezTo>
                      <a:pt x="5166" y="55068"/>
                      <a:pt x="6424" y="53034"/>
                      <a:pt x="6424" y="50786"/>
                    </a:cubicBezTo>
                    <a:cubicBezTo>
                      <a:pt x="6424" y="48537"/>
                      <a:pt x="5166" y="46530"/>
                      <a:pt x="3186" y="45486"/>
                    </a:cubicBezTo>
                    <a:cubicBezTo>
                      <a:pt x="3159" y="43586"/>
                      <a:pt x="2088" y="41739"/>
                      <a:pt x="375" y="40668"/>
                    </a:cubicBezTo>
                    <a:cubicBezTo>
                      <a:pt x="1901" y="39705"/>
                      <a:pt x="3320" y="37885"/>
                      <a:pt x="3186" y="35824"/>
                    </a:cubicBezTo>
                    <a:cubicBezTo>
                      <a:pt x="5193" y="34780"/>
                      <a:pt x="6424" y="32772"/>
                      <a:pt x="6424" y="30524"/>
                    </a:cubicBezTo>
                    <a:cubicBezTo>
                      <a:pt x="6424" y="28276"/>
                      <a:pt x="5166" y="26268"/>
                      <a:pt x="3186" y="25225"/>
                    </a:cubicBezTo>
                    <a:cubicBezTo>
                      <a:pt x="3106" y="23244"/>
                      <a:pt x="2062" y="21451"/>
                      <a:pt x="375" y="20407"/>
                    </a:cubicBezTo>
                    <a:cubicBezTo>
                      <a:pt x="2088" y="19336"/>
                      <a:pt x="3186" y="17436"/>
                      <a:pt x="3186" y="15616"/>
                    </a:cubicBezTo>
                    <a:cubicBezTo>
                      <a:pt x="3186" y="15589"/>
                      <a:pt x="3186" y="15562"/>
                      <a:pt x="3186" y="15562"/>
                    </a:cubicBezTo>
                    <a:cubicBezTo>
                      <a:pt x="5166" y="14518"/>
                      <a:pt x="6424" y="12511"/>
                      <a:pt x="6424" y="10263"/>
                    </a:cubicBezTo>
                    <a:cubicBezTo>
                      <a:pt x="6424" y="8014"/>
                      <a:pt x="5166" y="6007"/>
                      <a:pt x="3186" y="4963"/>
                    </a:cubicBezTo>
                    <a:cubicBezTo>
                      <a:pt x="3186" y="3036"/>
                      <a:pt x="2008" y="1055"/>
                      <a:pt x="215" y="11"/>
                    </a:cubicBezTo>
                    <a:cubicBezTo>
                      <a:pt x="193" y="4"/>
                      <a:pt x="172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89"/>
              <p:cNvSpPr/>
              <p:nvPr/>
            </p:nvSpPr>
            <p:spPr>
              <a:xfrm>
                <a:off x="1761075" y="2845375"/>
                <a:ext cx="160625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07" extrusionOk="0">
                    <a:moveTo>
                      <a:pt x="146" y="1"/>
                    </a:moveTo>
                    <a:cubicBezTo>
                      <a:pt x="108" y="1"/>
                      <a:pt x="71" y="24"/>
                      <a:pt x="54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1" y="244"/>
                    </a:cubicBezTo>
                    <a:cubicBezTo>
                      <a:pt x="1821" y="1234"/>
                      <a:pt x="2972" y="3162"/>
                      <a:pt x="2945" y="5035"/>
                    </a:cubicBezTo>
                    <a:cubicBezTo>
                      <a:pt x="2945" y="5089"/>
                      <a:pt x="2972" y="5142"/>
                      <a:pt x="2998" y="5142"/>
                    </a:cubicBezTo>
                    <a:cubicBezTo>
                      <a:pt x="4952" y="6133"/>
                      <a:pt x="6183" y="8086"/>
                      <a:pt x="6183" y="10254"/>
                    </a:cubicBezTo>
                    <a:cubicBezTo>
                      <a:pt x="6183" y="12422"/>
                      <a:pt x="4952" y="14376"/>
                      <a:pt x="2998" y="15367"/>
                    </a:cubicBezTo>
                    <a:cubicBezTo>
                      <a:pt x="2972" y="15393"/>
                      <a:pt x="2945" y="15447"/>
                      <a:pt x="2945" y="15474"/>
                    </a:cubicBezTo>
                    <a:cubicBezTo>
                      <a:pt x="2998" y="17321"/>
                      <a:pt x="1847" y="19248"/>
                      <a:pt x="108" y="20265"/>
                    </a:cubicBezTo>
                    <a:cubicBezTo>
                      <a:pt x="81" y="20292"/>
                      <a:pt x="27" y="20318"/>
                      <a:pt x="27" y="20345"/>
                    </a:cubicBezTo>
                    <a:cubicBezTo>
                      <a:pt x="27" y="20425"/>
                      <a:pt x="27" y="20479"/>
                      <a:pt x="81" y="20506"/>
                    </a:cubicBezTo>
                    <a:cubicBezTo>
                      <a:pt x="1821" y="21496"/>
                      <a:pt x="2891" y="23289"/>
                      <a:pt x="2945" y="25297"/>
                    </a:cubicBezTo>
                    <a:cubicBezTo>
                      <a:pt x="2945" y="25350"/>
                      <a:pt x="2972" y="25404"/>
                      <a:pt x="2998" y="25404"/>
                    </a:cubicBezTo>
                    <a:cubicBezTo>
                      <a:pt x="4952" y="26394"/>
                      <a:pt x="6183" y="28348"/>
                      <a:pt x="6183" y="30516"/>
                    </a:cubicBezTo>
                    <a:cubicBezTo>
                      <a:pt x="6183" y="32684"/>
                      <a:pt x="4952" y="34665"/>
                      <a:pt x="2998" y="35628"/>
                    </a:cubicBezTo>
                    <a:cubicBezTo>
                      <a:pt x="2972" y="35655"/>
                      <a:pt x="2945" y="35709"/>
                      <a:pt x="2945" y="35762"/>
                    </a:cubicBezTo>
                    <a:cubicBezTo>
                      <a:pt x="3105" y="37823"/>
                      <a:pt x="1633" y="39643"/>
                      <a:pt x="108" y="40526"/>
                    </a:cubicBezTo>
                    <a:cubicBezTo>
                      <a:pt x="81" y="40553"/>
                      <a:pt x="27" y="40580"/>
                      <a:pt x="27" y="40633"/>
                    </a:cubicBezTo>
                    <a:cubicBezTo>
                      <a:pt x="27" y="40687"/>
                      <a:pt x="27" y="40741"/>
                      <a:pt x="81" y="40767"/>
                    </a:cubicBezTo>
                    <a:cubicBezTo>
                      <a:pt x="1821" y="41784"/>
                      <a:pt x="2945" y="43631"/>
                      <a:pt x="2945" y="45532"/>
                    </a:cubicBezTo>
                    <a:lnTo>
                      <a:pt x="2945" y="45558"/>
                    </a:lnTo>
                    <a:cubicBezTo>
                      <a:pt x="2945" y="45612"/>
                      <a:pt x="2972" y="45665"/>
                      <a:pt x="2998" y="45692"/>
                    </a:cubicBezTo>
                    <a:cubicBezTo>
                      <a:pt x="4952" y="46656"/>
                      <a:pt x="6183" y="48610"/>
                      <a:pt x="6183" y="50778"/>
                    </a:cubicBezTo>
                    <a:cubicBezTo>
                      <a:pt x="6183" y="52972"/>
                      <a:pt x="4952" y="54926"/>
                      <a:pt x="2998" y="55890"/>
                    </a:cubicBezTo>
                    <a:cubicBezTo>
                      <a:pt x="2972" y="55917"/>
                      <a:pt x="2945" y="55970"/>
                      <a:pt x="2945" y="55997"/>
                    </a:cubicBezTo>
                    <a:cubicBezTo>
                      <a:pt x="2891" y="58004"/>
                      <a:pt x="1847" y="59798"/>
                      <a:pt x="108" y="60815"/>
                    </a:cubicBezTo>
                    <a:cubicBezTo>
                      <a:pt x="81" y="60815"/>
                      <a:pt x="27" y="60841"/>
                      <a:pt x="27" y="60895"/>
                    </a:cubicBezTo>
                    <a:cubicBezTo>
                      <a:pt x="27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45" y="65847"/>
                    </a:cubicBezTo>
                    <a:cubicBezTo>
                      <a:pt x="2945" y="65873"/>
                      <a:pt x="2972" y="65927"/>
                      <a:pt x="2998" y="65954"/>
                    </a:cubicBezTo>
                    <a:cubicBezTo>
                      <a:pt x="4952" y="66917"/>
                      <a:pt x="6183" y="68871"/>
                      <a:pt x="6183" y="71066"/>
                    </a:cubicBezTo>
                    <a:cubicBezTo>
                      <a:pt x="6183" y="73234"/>
                      <a:pt x="4952" y="75188"/>
                      <a:pt x="2998" y="76151"/>
                    </a:cubicBezTo>
                    <a:cubicBezTo>
                      <a:pt x="2972" y="76178"/>
                      <a:pt x="2945" y="76232"/>
                      <a:pt x="2945" y="76285"/>
                    </a:cubicBezTo>
                    <a:cubicBezTo>
                      <a:pt x="2891" y="78266"/>
                      <a:pt x="1821" y="80059"/>
                      <a:pt x="81" y="81076"/>
                    </a:cubicBezTo>
                    <a:cubicBezTo>
                      <a:pt x="27" y="81103"/>
                      <a:pt x="1" y="81183"/>
                      <a:pt x="54" y="81237"/>
                    </a:cubicBezTo>
                    <a:cubicBezTo>
                      <a:pt x="71" y="81288"/>
                      <a:pt x="110" y="81306"/>
                      <a:pt x="149" y="81306"/>
                    </a:cubicBezTo>
                    <a:cubicBezTo>
                      <a:pt x="172" y="81306"/>
                      <a:pt x="195" y="81300"/>
                      <a:pt x="215" y="81290"/>
                    </a:cubicBezTo>
                    <a:cubicBezTo>
                      <a:pt x="2008" y="80247"/>
                      <a:pt x="3105" y="78400"/>
                      <a:pt x="3186" y="76366"/>
                    </a:cubicBezTo>
                    <a:cubicBezTo>
                      <a:pt x="5193" y="75322"/>
                      <a:pt x="6424" y="73288"/>
                      <a:pt x="6424" y="71066"/>
                    </a:cubicBezTo>
                    <a:cubicBezTo>
                      <a:pt x="6424" y="68818"/>
                      <a:pt x="5193" y="66783"/>
                      <a:pt x="3186" y="65766"/>
                    </a:cubicBezTo>
                    <a:cubicBezTo>
                      <a:pt x="3132" y="63759"/>
                      <a:pt x="2088" y="61992"/>
                      <a:pt x="402" y="60922"/>
                    </a:cubicBezTo>
                    <a:cubicBezTo>
                      <a:pt x="2088" y="59878"/>
                      <a:pt x="3132" y="58085"/>
                      <a:pt x="3186" y="56077"/>
                    </a:cubicBezTo>
                    <a:cubicBezTo>
                      <a:pt x="5193" y="55060"/>
                      <a:pt x="6424" y="53026"/>
                      <a:pt x="6424" y="50778"/>
                    </a:cubicBezTo>
                    <a:cubicBezTo>
                      <a:pt x="6424" y="48556"/>
                      <a:pt x="5193" y="46522"/>
                      <a:pt x="3186" y="45505"/>
                    </a:cubicBezTo>
                    <a:cubicBezTo>
                      <a:pt x="3186" y="43604"/>
                      <a:pt x="2088" y="41731"/>
                      <a:pt x="402" y="40660"/>
                    </a:cubicBezTo>
                    <a:cubicBezTo>
                      <a:pt x="1901" y="39697"/>
                      <a:pt x="3320" y="37877"/>
                      <a:pt x="3186" y="35816"/>
                    </a:cubicBezTo>
                    <a:cubicBezTo>
                      <a:pt x="5193" y="34799"/>
                      <a:pt x="6424" y="32764"/>
                      <a:pt x="6424" y="30516"/>
                    </a:cubicBezTo>
                    <a:cubicBezTo>
                      <a:pt x="6424" y="28268"/>
                      <a:pt x="5193" y="26260"/>
                      <a:pt x="3186" y="25216"/>
                    </a:cubicBezTo>
                    <a:cubicBezTo>
                      <a:pt x="3105" y="23236"/>
                      <a:pt x="2062" y="21442"/>
                      <a:pt x="402" y="20399"/>
                    </a:cubicBezTo>
                    <a:cubicBezTo>
                      <a:pt x="2115" y="19328"/>
                      <a:pt x="3212" y="17401"/>
                      <a:pt x="3186" y="15554"/>
                    </a:cubicBezTo>
                    <a:cubicBezTo>
                      <a:pt x="5193" y="14510"/>
                      <a:pt x="6424" y="12503"/>
                      <a:pt x="6424" y="10254"/>
                    </a:cubicBezTo>
                    <a:cubicBezTo>
                      <a:pt x="6424" y="8006"/>
                      <a:pt x="5193" y="5999"/>
                      <a:pt x="3186" y="4955"/>
                    </a:cubicBezTo>
                    <a:cubicBezTo>
                      <a:pt x="3186" y="3028"/>
                      <a:pt x="2008" y="1047"/>
                      <a:pt x="215" y="30"/>
                    </a:cubicBezTo>
                    <a:cubicBezTo>
                      <a:pt x="194" y="10"/>
                      <a:pt x="170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89"/>
              <p:cNvSpPr/>
              <p:nvPr/>
            </p:nvSpPr>
            <p:spPr>
              <a:xfrm>
                <a:off x="1607850" y="25935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40" y="1"/>
                    </a:moveTo>
                    <a:cubicBezTo>
                      <a:pt x="95" y="1"/>
                      <a:pt x="47" y="26"/>
                      <a:pt x="27" y="65"/>
                    </a:cubicBezTo>
                    <a:cubicBezTo>
                      <a:pt x="0" y="92"/>
                      <a:pt x="0" y="118"/>
                      <a:pt x="0" y="118"/>
                    </a:cubicBezTo>
                    <a:cubicBezTo>
                      <a:pt x="0" y="172"/>
                      <a:pt x="27" y="225"/>
                      <a:pt x="81" y="225"/>
                    </a:cubicBezTo>
                    <a:cubicBezTo>
                      <a:pt x="1820" y="1243"/>
                      <a:pt x="2944" y="3170"/>
                      <a:pt x="2918" y="5043"/>
                    </a:cubicBezTo>
                    <a:cubicBezTo>
                      <a:pt x="2918" y="5070"/>
                      <a:pt x="2944" y="5124"/>
                      <a:pt x="2998" y="5150"/>
                    </a:cubicBezTo>
                    <a:cubicBezTo>
                      <a:pt x="4952" y="6141"/>
                      <a:pt x="6156" y="8095"/>
                      <a:pt x="6156" y="10263"/>
                    </a:cubicBezTo>
                    <a:cubicBezTo>
                      <a:pt x="6156" y="12431"/>
                      <a:pt x="4952" y="14384"/>
                      <a:pt x="2998" y="15375"/>
                    </a:cubicBezTo>
                    <a:cubicBezTo>
                      <a:pt x="2944" y="15402"/>
                      <a:pt x="2918" y="15428"/>
                      <a:pt x="2918" y="15482"/>
                    </a:cubicBezTo>
                    <a:cubicBezTo>
                      <a:pt x="2971" y="17329"/>
                      <a:pt x="1847" y="19256"/>
                      <a:pt x="81" y="20273"/>
                    </a:cubicBezTo>
                    <a:cubicBezTo>
                      <a:pt x="54" y="20300"/>
                      <a:pt x="27" y="20326"/>
                      <a:pt x="0" y="20353"/>
                    </a:cubicBezTo>
                    <a:cubicBezTo>
                      <a:pt x="0" y="20407"/>
                      <a:pt x="27" y="20460"/>
                      <a:pt x="81" y="20514"/>
                    </a:cubicBezTo>
                    <a:cubicBezTo>
                      <a:pt x="1794" y="21504"/>
                      <a:pt x="2864" y="23297"/>
                      <a:pt x="2918" y="25305"/>
                    </a:cubicBezTo>
                    <a:cubicBezTo>
                      <a:pt x="2918" y="25358"/>
                      <a:pt x="2944" y="25385"/>
                      <a:pt x="2998" y="25412"/>
                    </a:cubicBezTo>
                    <a:cubicBezTo>
                      <a:pt x="4952" y="26402"/>
                      <a:pt x="6156" y="28356"/>
                      <a:pt x="6156" y="30524"/>
                    </a:cubicBezTo>
                    <a:cubicBezTo>
                      <a:pt x="6156" y="32692"/>
                      <a:pt x="4952" y="34646"/>
                      <a:pt x="2998" y="35636"/>
                    </a:cubicBezTo>
                    <a:cubicBezTo>
                      <a:pt x="2944" y="35663"/>
                      <a:pt x="2918" y="35717"/>
                      <a:pt x="2918" y="35770"/>
                    </a:cubicBezTo>
                    <a:cubicBezTo>
                      <a:pt x="3078" y="37831"/>
                      <a:pt x="1633" y="39651"/>
                      <a:pt x="81" y="40535"/>
                    </a:cubicBezTo>
                    <a:cubicBezTo>
                      <a:pt x="54" y="40561"/>
                      <a:pt x="27" y="40588"/>
                      <a:pt x="0" y="40615"/>
                    </a:cubicBezTo>
                    <a:cubicBezTo>
                      <a:pt x="0" y="40668"/>
                      <a:pt x="27" y="40749"/>
                      <a:pt x="81" y="40775"/>
                    </a:cubicBezTo>
                    <a:cubicBezTo>
                      <a:pt x="1820" y="41766"/>
                      <a:pt x="2918" y="43639"/>
                      <a:pt x="2918" y="45540"/>
                    </a:cubicBezTo>
                    <a:cubicBezTo>
                      <a:pt x="2918" y="45540"/>
                      <a:pt x="2918" y="45566"/>
                      <a:pt x="2918" y="45566"/>
                    </a:cubicBezTo>
                    <a:cubicBezTo>
                      <a:pt x="2918" y="45620"/>
                      <a:pt x="2944" y="45674"/>
                      <a:pt x="2998" y="45674"/>
                    </a:cubicBezTo>
                    <a:cubicBezTo>
                      <a:pt x="4952" y="46664"/>
                      <a:pt x="6156" y="48618"/>
                      <a:pt x="6156" y="50786"/>
                    </a:cubicBezTo>
                    <a:cubicBezTo>
                      <a:pt x="6156" y="52954"/>
                      <a:pt x="4952" y="54934"/>
                      <a:pt x="2998" y="55898"/>
                    </a:cubicBezTo>
                    <a:cubicBezTo>
                      <a:pt x="2944" y="55925"/>
                      <a:pt x="2918" y="55952"/>
                      <a:pt x="2918" y="56005"/>
                    </a:cubicBezTo>
                    <a:cubicBezTo>
                      <a:pt x="2864" y="58012"/>
                      <a:pt x="1820" y="59806"/>
                      <a:pt x="81" y="60796"/>
                    </a:cubicBezTo>
                    <a:cubicBezTo>
                      <a:pt x="54" y="60823"/>
                      <a:pt x="27" y="60850"/>
                      <a:pt x="0" y="60903"/>
                    </a:cubicBezTo>
                    <a:cubicBezTo>
                      <a:pt x="0" y="60957"/>
                      <a:pt x="27" y="61010"/>
                      <a:pt x="81" y="61037"/>
                    </a:cubicBezTo>
                    <a:cubicBezTo>
                      <a:pt x="1820" y="62054"/>
                      <a:pt x="2864" y="63847"/>
                      <a:pt x="2918" y="65828"/>
                    </a:cubicBezTo>
                    <a:cubicBezTo>
                      <a:pt x="2918" y="65882"/>
                      <a:pt x="2944" y="65935"/>
                      <a:pt x="2998" y="65962"/>
                    </a:cubicBezTo>
                    <a:cubicBezTo>
                      <a:pt x="4952" y="66925"/>
                      <a:pt x="6156" y="68879"/>
                      <a:pt x="6156" y="71047"/>
                    </a:cubicBezTo>
                    <a:cubicBezTo>
                      <a:pt x="6156" y="73242"/>
                      <a:pt x="4952" y="75196"/>
                      <a:pt x="2998" y="76160"/>
                    </a:cubicBezTo>
                    <a:cubicBezTo>
                      <a:pt x="2944" y="76186"/>
                      <a:pt x="2918" y="76240"/>
                      <a:pt x="2918" y="76267"/>
                    </a:cubicBezTo>
                    <a:cubicBezTo>
                      <a:pt x="2864" y="78274"/>
                      <a:pt x="1820" y="80067"/>
                      <a:pt x="81" y="81084"/>
                    </a:cubicBezTo>
                    <a:cubicBezTo>
                      <a:pt x="27" y="81111"/>
                      <a:pt x="0" y="81191"/>
                      <a:pt x="27" y="81245"/>
                    </a:cubicBezTo>
                    <a:cubicBezTo>
                      <a:pt x="44" y="81296"/>
                      <a:pt x="82" y="81315"/>
                      <a:pt x="122" y="81315"/>
                    </a:cubicBezTo>
                    <a:cubicBezTo>
                      <a:pt x="145" y="81315"/>
                      <a:pt x="168" y="81308"/>
                      <a:pt x="188" y="81299"/>
                    </a:cubicBezTo>
                    <a:cubicBezTo>
                      <a:pt x="1981" y="80255"/>
                      <a:pt x="3105" y="78408"/>
                      <a:pt x="3185" y="76347"/>
                    </a:cubicBezTo>
                    <a:cubicBezTo>
                      <a:pt x="5166" y="75330"/>
                      <a:pt x="6397" y="73296"/>
                      <a:pt x="6397" y="71047"/>
                    </a:cubicBezTo>
                    <a:cubicBezTo>
                      <a:pt x="6397" y="68826"/>
                      <a:pt x="5166" y="66792"/>
                      <a:pt x="3185" y="65748"/>
                    </a:cubicBezTo>
                    <a:cubicBezTo>
                      <a:pt x="3105" y="63767"/>
                      <a:pt x="2061" y="61974"/>
                      <a:pt x="375" y="60930"/>
                    </a:cubicBezTo>
                    <a:cubicBezTo>
                      <a:pt x="2061" y="59859"/>
                      <a:pt x="3105" y="58093"/>
                      <a:pt x="3185" y="56085"/>
                    </a:cubicBezTo>
                    <a:cubicBezTo>
                      <a:pt x="5166" y="55068"/>
                      <a:pt x="6397" y="53034"/>
                      <a:pt x="6397" y="50786"/>
                    </a:cubicBezTo>
                    <a:cubicBezTo>
                      <a:pt x="6397" y="48537"/>
                      <a:pt x="5166" y="46530"/>
                      <a:pt x="3185" y="45486"/>
                    </a:cubicBezTo>
                    <a:cubicBezTo>
                      <a:pt x="3159" y="43586"/>
                      <a:pt x="2061" y="41739"/>
                      <a:pt x="375" y="40668"/>
                    </a:cubicBezTo>
                    <a:cubicBezTo>
                      <a:pt x="1901" y="39705"/>
                      <a:pt x="3292" y="37885"/>
                      <a:pt x="3185" y="35824"/>
                    </a:cubicBezTo>
                    <a:cubicBezTo>
                      <a:pt x="5166" y="34780"/>
                      <a:pt x="6397" y="32772"/>
                      <a:pt x="6397" y="30524"/>
                    </a:cubicBezTo>
                    <a:cubicBezTo>
                      <a:pt x="6397" y="28276"/>
                      <a:pt x="5166" y="26268"/>
                      <a:pt x="3185" y="25225"/>
                    </a:cubicBezTo>
                    <a:cubicBezTo>
                      <a:pt x="3078" y="23244"/>
                      <a:pt x="2061" y="21451"/>
                      <a:pt x="375" y="20407"/>
                    </a:cubicBezTo>
                    <a:cubicBezTo>
                      <a:pt x="2061" y="19336"/>
                      <a:pt x="3185" y="17436"/>
                      <a:pt x="3185" y="15616"/>
                    </a:cubicBezTo>
                    <a:cubicBezTo>
                      <a:pt x="3185" y="15589"/>
                      <a:pt x="3185" y="15562"/>
                      <a:pt x="3185" y="15562"/>
                    </a:cubicBezTo>
                    <a:cubicBezTo>
                      <a:pt x="5166" y="14518"/>
                      <a:pt x="6397" y="12511"/>
                      <a:pt x="6397" y="10263"/>
                    </a:cubicBezTo>
                    <a:cubicBezTo>
                      <a:pt x="6397" y="8014"/>
                      <a:pt x="5166" y="6007"/>
                      <a:pt x="3185" y="4963"/>
                    </a:cubicBezTo>
                    <a:cubicBezTo>
                      <a:pt x="3185" y="3036"/>
                      <a:pt x="1981" y="1055"/>
                      <a:pt x="188" y="11"/>
                    </a:cubicBezTo>
                    <a:cubicBezTo>
                      <a:pt x="173" y="4"/>
                      <a:pt x="157" y="1"/>
                      <a:pt x="1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89"/>
              <p:cNvSpPr/>
              <p:nvPr/>
            </p:nvSpPr>
            <p:spPr>
              <a:xfrm>
                <a:off x="1453950" y="2845375"/>
                <a:ext cx="16060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07" extrusionOk="0">
                    <a:moveTo>
                      <a:pt x="133" y="1"/>
                    </a:moveTo>
                    <a:cubicBezTo>
                      <a:pt x="93" y="1"/>
                      <a:pt x="60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27" y="217"/>
                      <a:pt x="80" y="244"/>
                    </a:cubicBezTo>
                    <a:cubicBezTo>
                      <a:pt x="1820" y="1234"/>
                      <a:pt x="2971" y="3188"/>
                      <a:pt x="2944" y="5035"/>
                    </a:cubicBezTo>
                    <a:cubicBezTo>
                      <a:pt x="2944" y="5089"/>
                      <a:pt x="2971" y="5142"/>
                      <a:pt x="2998" y="5142"/>
                    </a:cubicBezTo>
                    <a:cubicBezTo>
                      <a:pt x="4952" y="6133"/>
                      <a:pt x="6156" y="8086"/>
                      <a:pt x="6156" y="10254"/>
                    </a:cubicBezTo>
                    <a:cubicBezTo>
                      <a:pt x="6156" y="12422"/>
                      <a:pt x="4952" y="14376"/>
                      <a:pt x="2998" y="15367"/>
                    </a:cubicBezTo>
                    <a:cubicBezTo>
                      <a:pt x="2971" y="15393"/>
                      <a:pt x="2944" y="15420"/>
                      <a:pt x="2944" y="15474"/>
                    </a:cubicBezTo>
                    <a:cubicBezTo>
                      <a:pt x="2998" y="17347"/>
                      <a:pt x="1847" y="19248"/>
                      <a:pt x="107" y="20265"/>
                    </a:cubicBezTo>
                    <a:cubicBezTo>
                      <a:pt x="54" y="20292"/>
                      <a:pt x="27" y="20318"/>
                      <a:pt x="27" y="20345"/>
                    </a:cubicBezTo>
                    <a:cubicBezTo>
                      <a:pt x="0" y="20425"/>
                      <a:pt x="27" y="20479"/>
                      <a:pt x="80" y="20506"/>
                    </a:cubicBezTo>
                    <a:cubicBezTo>
                      <a:pt x="1793" y="21496"/>
                      <a:pt x="2864" y="23289"/>
                      <a:pt x="2944" y="25297"/>
                    </a:cubicBezTo>
                    <a:cubicBezTo>
                      <a:pt x="2944" y="25350"/>
                      <a:pt x="2971" y="25404"/>
                      <a:pt x="2998" y="25404"/>
                    </a:cubicBezTo>
                    <a:cubicBezTo>
                      <a:pt x="4952" y="26394"/>
                      <a:pt x="6156" y="28348"/>
                      <a:pt x="6156" y="30516"/>
                    </a:cubicBezTo>
                    <a:cubicBezTo>
                      <a:pt x="6156" y="32684"/>
                      <a:pt x="4952" y="34665"/>
                      <a:pt x="2998" y="35628"/>
                    </a:cubicBezTo>
                    <a:cubicBezTo>
                      <a:pt x="2944" y="35655"/>
                      <a:pt x="2918" y="35709"/>
                      <a:pt x="2944" y="35762"/>
                    </a:cubicBezTo>
                    <a:cubicBezTo>
                      <a:pt x="3105" y="37823"/>
                      <a:pt x="1633" y="39643"/>
                      <a:pt x="107" y="40526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0" y="40687"/>
                      <a:pt x="27" y="40741"/>
                      <a:pt x="80" y="40767"/>
                    </a:cubicBezTo>
                    <a:cubicBezTo>
                      <a:pt x="1820" y="41784"/>
                      <a:pt x="2944" y="43631"/>
                      <a:pt x="2944" y="45532"/>
                    </a:cubicBezTo>
                    <a:cubicBezTo>
                      <a:pt x="2944" y="45558"/>
                      <a:pt x="2944" y="45558"/>
                      <a:pt x="2944" y="45558"/>
                    </a:cubicBezTo>
                    <a:cubicBezTo>
                      <a:pt x="2918" y="45612"/>
                      <a:pt x="2971" y="45665"/>
                      <a:pt x="2998" y="45692"/>
                    </a:cubicBezTo>
                    <a:cubicBezTo>
                      <a:pt x="4952" y="46656"/>
                      <a:pt x="6156" y="48610"/>
                      <a:pt x="6156" y="50778"/>
                    </a:cubicBezTo>
                    <a:cubicBezTo>
                      <a:pt x="6156" y="52972"/>
                      <a:pt x="4952" y="54926"/>
                      <a:pt x="2998" y="55890"/>
                    </a:cubicBezTo>
                    <a:cubicBezTo>
                      <a:pt x="2971" y="55917"/>
                      <a:pt x="2944" y="55970"/>
                      <a:pt x="2944" y="55997"/>
                    </a:cubicBezTo>
                    <a:cubicBezTo>
                      <a:pt x="2891" y="58004"/>
                      <a:pt x="1820" y="59798"/>
                      <a:pt x="107" y="60815"/>
                    </a:cubicBezTo>
                    <a:cubicBezTo>
                      <a:pt x="54" y="60815"/>
                      <a:pt x="27" y="60841"/>
                      <a:pt x="27" y="60895"/>
                    </a:cubicBezTo>
                    <a:cubicBezTo>
                      <a:pt x="0" y="60949"/>
                      <a:pt x="27" y="61002"/>
                      <a:pt x="80" y="61029"/>
                    </a:cubicBezTo>
                    <a:cubicBezTo>
                      <a:pt x="1820" y="62046"/>
                      <a:pt x="2891" y="63839"/>
                      <a:pt x="2944" y="65847"/>
                    </a:cubicBezTo>
                    <a:cubicBezTo>
                      <a:pt x="2944" y="65873"/>
                      <a:pt x="2971" y="65927"/>
                      <a:pt x="2998" y="65954"/>
                    </a:cubicBezTo>
                    <a:cubicBezTo>
                      <a:pt x="4952" y="66917"/>
                      <a:pt x="6156" y="68871"/>
                      <a:pt x="6156" y="71066"/>
                    </a:cubicBezTo>
                    <a:cubicBezTo>
                      <a:pt x="6156" y="73234"/>
                      <a:pt x="4952" y="75188"/>
                      <a:pt x="2998" y="76151"/>
                    </a:cubicBezTo>
                    <a:cubicBezTo>
                      <a:pt x="2971" y="76178"/>
                      <a:pt x="2944" y="76232"/>
                      <a:pt x="2944" y="76285"/>
                    </a:cubicBezTo>
                    <a:cubicBezTo>
                      <a:pt x="2891" y="78266"/>
                      <a:pt x="1820" y="80059"/>
                      <a:pt x="80" y="81076"/>
                    </a:cubicBezTo>
                    <a:cubicBezTo>
                      <a:pt x="27" y="81103"/>
                      <a:pt x="0" y="81183"/>
                      <a:pt x="27" y="81237"/>
                    </a:cubicBezTo>
                    <a:cubicBezTo>
                      <a:pt x="61" y="81288"/>
                      <a:pt x="106" y="81306"/>
                      <a:pt x="147" y="81306"/>
                    </a:cubicBezTo>
                    <a:cubicBezTo>
                      <a:pt x="172" y="81306"/>
                      <a:pt x="195" y="81300"/>
                      <a:pt x="214" y="81290"/>
                    </a:cubicBezTo>
                    <a:cubicBezTo>
                      <a:pt x="2008" y="80247"/>
                      <a:pt x="3105" y="78400"/>
                      <a:pt x="3185" y="76366"/>
                    </a:cubicBezTo>
                    <a:cubicBezTo>
                      <a:pt x="5166" y="75322"/>
                      <a:pt x="6424" y="73288"/>
                      <a:pt x="6424" y="71066"/>
                    </a:cubicBezTo>
                    <a:cubicBezTo>
                      <a:pt x="6424" y="68818"/>
                      <a:pt x="5166" y="66783"/>
                      <a:pt x="3185" y="65766"/>
                    </a:cubicBezTo>
                    <a:cubicBezTo>
                      <a:pt x="3105" y="63759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85" y="56077"/>
                    </a:cubicBezTo>
                    <a:cubicBezTo>
                      <a:pt x="5166" y="55060"/>
                      <a:pt x="6424" y="53026"/>
                      <a:pt x="6424" y="50778"/>
                    </a:cubicBezTo>
                    <a:cubicBezTo>
                      <a:pt x="6424" y="48556"/>
                      <a:pt x="5193" y="46522"/>
                      <a:pt x="3185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697"/>
                      <a:pt x="3319" y="37877"/>
                      <a:pt x="3185" y="35816"/>
                    </a:cubicBezTo>
                    <a:cubicBezTo>
                      <a:pt x="5193" y="34799"/>
                      <a:pt x="6424" y="32764"/>
                      <a:pt x="6424" y="30516"/>
                    </a:cubicBezTo>
                    <a:cubicBezTo>
                      <a:pt x="6424" y="28268"/>
                      <a:pt x="5166" y="26260"/>
                      <a:pt x="3185" y="25216"/>
                    </a:cubicBezTo>
                    <a:cubicBezTo>
                      <a:pt x="3105" y="23236"/>
                      <a:pt x="2061" y="21442"/>
                      <a:pt x="375" y="20399"/>
                    </a:cubicBezTo>
                    <a:cubicBezTo>
                      <a:pt x="2088" y="19328"/>
                      <a:pt x="3185" y="17454"/>
                      <a:pt x="3185" y="15608"/>
                    </a:cubicBezTo>
                    <a:cubicBezTo>
                      <a:pt x="3185" y="15581"/>
                      <a:pt x="3185" y="15581"/>
                      <a:pt x="3185" y="15554"/>
                    </a:cubicBezTo>
                    <a:cubicBezTo>
                      <a:pt x="5193" y="14510"/>
                      <a:pt x="6424" y="12503"/>
                      <a:pt x="6424" y="10254"/>
                    </a:cubicBezTo>
                    <a:cubicBezTo>
                      <a:pt x="6424" y="8006"/>
                      <a:pt x="5193" y="5999"/>
                      <a:pt x="3185" y="4955"/>
                    </a:cubicBezTo>
                    <a:cubicBezTo>
                      <a:pt x="3185" y="3028"/>
                      <a:pt x="2008" y="1047"/>
                      <a:pt x="214" y="30"/>
                    </a:cubicBezTo>
                    <a:cubicBezTo>
                      <a:pt x="184" y="10"/>
                      <a:pt x="157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89"/>
              <p:cNvSpPr/>
              <p:nvPr/>
            </p:nvSpPr>
            <p:spPr>
              <a:xfrm>
                <a:off x="1300050" y="2593575"/>
                <a:ext cx="16060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15" extrusionOk="0">
                    <a:moveTo>
                      <a:pt x="167" y="1"/>
                    </a:moveTo>
                    <a:cubicBezTo>
                      <a:pt x="121" y="1"/>
                      <a:pt x="73" y="26"/>
                      <a:pt x="54" y="65"/>
                    </a:cubicBezTo>
                    <a:cubicBezTo>
                      <a:pt x="27" y="92"/>
                      <a:pt x="27" y="118"/>
                      <a:pt x="27" y="118"/>
                    </a:cubicBezTo>
                    <a:cubicBezTo>
                      <a:pt x="27" y="172"/>
                      <a:pt x="54" y="225"/>
                      <a:pt x="80" y="225"/>
                    </a:cubicBezTo>
                    <a:cubicBezTo>
                      <a:pt x="1820" y="1243"/>
                      <a:pt x="2971" y="3170"/>
                      <a:pt x="2944" y="5043"/>
                    </a:cubicBezTo>
                    <a:cubicBezTo>
                      <a:pt x="2944" y="5070"/>
                      <a:pt x="2971" y="5124"/>
                      <a:pt x="3025" y="5150"/>
                    </a:cubicBezTo>
                    <a:cubicBezTo>
                      <a:pt x="4952" y="6141"/>
                      <a:pt x="6183" y="8095"/>
                      <a:pt x="6183" y="10263"/>
                    </a:cubicBezTo>
                    <a:cubicBezTo>
                      <a:pt x="6183" y="12431"/>
                      <a:pt x="4952" y="14384"/>
                      <a:pt x="3025" y="15375"/>
                    </a:cubicBezTo>
                    <a:cubicBezTo>
                      <a:pt x="2971" y="15402"/>
                      <a:pt x="2944" y="15428"/>
                      <a:pt x="2944" y="15482"/>
                    </a:cubicBezTo>
                    <a:cubicBezTo>
                      <a:pt x="2998" y="17355"/>
                      <a:pt x="1847" y="19256"/>
                      <a:pt x="107" y="20273"/>
                    </a:cubicBezTo>
                    <a:cubicBezTo>
                      <a:pt x="80" y="20300"/>
                      <a:pt x="54" y="20326"/>
                      <a:pt x="27" y="20353"/>
                    </a:cubicBezTo>
                    <a:cubicBezTo>
                      <a:pt x="27" y="20407"/>
                      <a:pt x="27" y="20460"/>
                      <a:pt x="80" y="20514"/>
                    </a:cubicBezTo>
                    <a:cubicBezTo>
                      <a:pt x="1820" y="21504"/>
                      <a:pt x="2891" y="23297"/>
                      <a:pt x="2944" y="25305"/>
                    </a:cubicBezTo>
                    <a:cubicBezTo>
                      <a:pt x="2944" y="25358"/>
                      <a:pt x="2971" y="25385"/>
                      <a:pt x="3025" y="25412"/>
                    </a:cubicBezTo>
                    <a:cubicBezTo>
                      <a:pt x="4952" y="26402"/>
                      <a:pt x="6183" y="28356"/>
                      <a:pt x="6183" y="30524"/>
                    </a:cubicBezTo>
                    <a:cubicBezTo>
                      <a:pt x="6183" y="32692"/>
                      <a:pt x="4952" y="34646"/>
                      <a:pt x="3025" y="35636"/>
                    </a:cubicBezTo>
                    <a:cubicBezTo>
                      <a:pt x="2971" y="35663"/>
                      <a:pt x="2944" y="35717"/>
                      <a:pt x="2944" y="35770"/>
                    </a:cubicBezTo>
                    <a:cubicBezTo>
                      <a:pt x="3105" y="37831"/>
                      <a:pt x="1633" y="39651"/>
                      <a:pt x="107" y="40535"/>
                    </a:cubicBezTo>
                    <a:cubicBezTo>
                      <a:pt x="80" y="40561"/>
                      <a:pt x="54" y="40588"/>
                      <a:pt x="27" y="40615"/>
                    </a:cubicBezTo>
                    <a:cubicBezTo>
                      <a:pt x="27" y="40668"/>
                      <a:pt x="27" y="40749"/>
                      <a:pt x="80" y="40775"/>
                    </a:cubicBezTo>
                    <a:cubicBezTo>
                      <a:pt x="1820" y="41766"/>
                      <a:pt x="2944" y="43639"/>
                      <a:pt x="2944" y="45540"/>
                    </a:cubicBezTo>
                    <a:cubicBezTo>
                      <a:pt x="2944" y="45540"/>
                      <a:pt x="2944" y="45566"/>
                      <a:pt x="2944" y="45566"/>
                    </a:cubicBezTo>
                    <a:cubicBezTo>
                      <a:pt x="2944" y="45620"/>
                      <a:pt x="2971" y="45674"/>
                      <a:pt x="3025" y="45674"/>
                    </a:cubicBezTo>
                    <a:cubicBezTo>
                      <a:pt x="4952" y="46664"/>
                      <a:pt x="6183" y="48618"/>
                      <a:pt x="6183" y="50786"/>
                    </a:cubicBezTo>
                    <a:cubicBezTo>
                      <a:pt x="6183" y="52954"/>
                      <a:pt x="4952" y="54934"/>
                      <a:pt x="3025" y="55898"/>
                    </a:cubicBezTo>
                    <a:cubicBezTo>
                      <a:pt x="2971" y="55925"/>
                      <a:pt x="2944" y="55952"/>
                      <a:pt x="2944" y="56005"/>
                    </a:cubicBezTo>
                    <a:cubicBezTo>
                      <a:pt x="2891" y="58012"/>
                      <a:pt x="1847" y="59806"/>
                      <a:pt x="107" y="60796"/>
                    </a:cubicBezTo>
                    <a:cubicBezTo>
                      <a:pt x="80" y="60823"/>
                      <a:pt x="54" y="60850"/>
                      <a:pt x="27" y="60903"/>
                    </a:cubicBezTo>
                    <a:cubicBezTo>
                      <a:pt x="27" y="60957"/>
                      <a:pt x="27" y="61010"/>
                      <a:pt x="80" y="61037"/>
                    </a:cubicBezTo>
                    <a:cubicBezTo>
                      <a:pt x="1820" y="62054"/>
                      <a:pt x="2891" y="63847"/>
                      <a:pt x="2944" y="65828"/>
                    </a:cubicBezTo>
                    <a:cubicBezTo>
                      <a:pt x="2944" y="65882"/>
                      <a:pt x="2971" y="65935"/>
                      <a:pt x="3025" y="65962"/>
                    </a:cubicBezTo>
                    <a:cubicBezTo>
                      <a:pt x="4952" y="66925"/>
                      <a:pt x="6183" y="68879"/>
                      <a:pt x="6183" y="71047"/>
                    </a:cubicBezTo>
                    <a:cubicBezTo>
                      <a:pt x="6183" y="73242"/>
                      <a:pt x="4952" y="75196"/>
                      <a:pt x="3025" y="76160"/>
                    </a:cubicBezTo>
                    <a:cubicBezTo>
                      <a:pt x="2971" y="76186"/>
                      <a:pt x="2944" y="76240"/>
                      <a:pt x="2944" y="76267"/>
                    </a:cubicBezTo>
                    <a:cubicBezTo>
                      <a:pt x="2891" y="78274"/>
                      <a:pt x="1820" y="80067"/>
                      <a:pt x="80" y="81084"/>
                    </a:cubicBezTo>
                    <a:cubicBezTo>
                      <a:pt x="27" y="81111"/>
                      <a:pt x="0" y="81191"/>
                      <a:pt x="54" y="81245"/>
                    </a:cubicBezTo>
                    <a:cubicBezTo>
                      <a:pt x="71" y="81296"/>
                      <a:pt x="109" y="81315"/>
                      <a:pt x="149" y="81315"/>
                    </a:cubicBezTo>
                    <a:cubicBezTo>
                      <a:pt x="171" y="81315"/>
                      <a:pt x="195" y="81308"/>
                      <a:pt x="214" y="81299"/>
                    </a:cubicBezTo>
                    <a:cubicBezTo>
                      <a:pt x="2007" y="80255"/>
                      <a:pt x="3105" y="78408"/>
                      <a:pt x="3185" y="76347"/>
                    </a:cubicBezTo>
                    <a:cubicBezTo>
                      <a:pt x="5193" y="75330"/>
                      <a:pt x="6424" y="73296"/>
                      <a:pt x="6424" y="71047"/>
                    </a:cubicBezTo>
                    <a:cubicBezTo>
                      <a:pt x="6424" y="68826"/>
                      <a:pt x="5193" y="66792"/>
                      <a:pt x="3185" y="65748"/>
                    </a:cubicBezTo>
                    <a:cubicBezTo>
                      <a:pt x="3132" y="63767"/>
                      <a:pt x="2088" y="61974"/>
                      <a:pt x="402" y="60930"/>
                    </a:cubicBezTo>
                    <a:cubicBezTo>
                      <a:pt x="2088" y="59859"/>
                      <a:pt x="3132" y="58093"/>
                      <a:pt x="3185" y="56085"/>
                    </a:cubicBezTo>
                    <a:cubicBezTo>
                      <a:pt x="5193" y="55068"/>
                      <a:pt x="6424" y="53034"/>
                      <a:pt x="6424" y="50786"/>
                    </a:cubicBezTo>
                    <a:cubicBezTo>
                      <a:pt x="6424" y="48537"/>
                      <a:pt x="5193" y="46530"/>
                      <a:pt x="3185" y="45486"/>
                    </a:cubicBezTo>
                    <a:cubicBezTo>
                      <a:pt x="3185" y="43586"/>
                      <a:pt x="2088" y="41739"/>
                      <a:pt x="402" y="40668"/>
                    </a:cubicBezTo>
                    <a:cubicBezTo>
                      <a:pt x="1927" y="39705"/>
                      <a:pt x="3319" y="37885"/>
                      <a:pt x="3212" y="35824"/>
                    </a:cubicBezTo>
                    <a:cubicBezTo>
                      <a:pt x="5193" y="34780"/>
                      <a:pt x="6424" y="32772"/>
                      <a:pt x="6424" y="30524"/>
                    </a:cubicBezTo>
                    <a:cubicBezTo>
                      <a:pt x="6424" y="28276"/>
                      <a:pt x="5193" y="26268"/>
                      <a:pt x="3185" y="25225"/>
                    </a:cubicBezTo>
                    <a:cubicBezTo>
                      <a:pt x="3105" y="23244"/>
                      <a:pt x="2061" y="21451"/>
                      <a:pt x="402" y="20407"/>
                    </a:cubicBezTo>
                    <a:cubicBezTo>
                      <a:pt x="2088" y="19336"/>
                      <a:pt x="3185" y="17436"/>
                      <a:pt x="3185" y="15616"/>
                    </a:cubicBezTo>
                    <a:cubicBezTo>
                      <a:pt x="3185" y="15589"/>
                      <a:pt x="3185" y="15562"/>
                      <a:pt x="3185" y="15562"/>
                    </a:cubicBezTo>
                    <a:cubicBezTo>
                      <a:pt x="5193" y="14518"/>
                      <a:pt x="6424" y="12511"/>
                      <a:pt x="6424" y="10263"/>
                    </a:cubicBezTo>
                    <a:cubicBezTo>
                      <a:pt x="6424" y="8014"/>
                      <a:pt x="5193" y="6007"/>
                      <a:pt x="3185" y="4963"/>
                    </a:cubicBezTo>
                    <a:cubicBezTo>
                      <a:pt x="3185" y="3036"/>
                      <a:pt x="2007" y="1055"/>
                      <a:pt x="214" y="11"/>
                    </a:cubicBezTo>
                    <a:cubicBezTo>
                      <a:pt x="200" y="4"/>
                      <a:pt x="18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89"/>
              <p:cNvSpPr/>
              <p:nvPr/>
            </p:nvSpPr>
            <p:spPr>
              <a:xfrm>
                <a:off x="1146800" y="2845375"/>
                <a:ext cx="15995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07" extrusionOk="0">
                    <a:moveTo>
                      <a:pt x="120" y="1"/>
                    </a:moveTo>
                    <a:cubicBezTo>
                      <a:pt x="81" y="1"/>
                      <a:pt x="44" y="24"/>
                      <a:pt x="28" y="57"/>
                    </a:cubicBezTo>
                    <a:cubicBezTo>
                      <a:pt x="28" y="84"/>
                      <a:pt x="1" y="110"/>
                      <a:pt x="1" y="137"/>
                    </a:cubicBezTo>
                    <a:cubicBezTo>
                      <a:pt x="1" y="164"/>
                      <a:pt x="28" y="217"/>
                      <a:pt x="81" y="244"/>
                    </a:cubicBezTo>
                    <a:cubicBezTo>
                      <a:pt x="1821" y="1234"/>
                      <a:pt x="2972" y="3162"/>
                      <a:pt x="2918" y="5035"/>
                    </a:cubicBezTo>
                    <a:cubicBezTo>
                      <a:pt x="2918" y="5089"/>
                      <a:pt x="2945" y="5142"/>
                      <a:pt x="2998" y="5142"/>
                    </a:cubicBezTo>
                    <a:cubicBezTo>
                      <a:pt x="4952" y="6133"/>
                      <a:pt x="6157" y="8086"/>
                      <a:pt x="6157" y="10254"/>
                    </a:cubicBezTo>
                    <a:cubicBezTo>
                      <a:pt x="6157" y="12422"/>
                      <a:pt x="4952" y="14376"/>
                      <a:pt x="2998" y="15367"/>
                    </a:cubicBezTo>
                    <a:cubicBezTo>
                      <a:pt x="2945" y="15393"/>
                      <a:pt x="2918" y="15420"/>
                      <a:pt x="2918" y="15474"/>
                    </a:cubicBezTo>
                    <a:cubicBezTo>
                      <a:pt x="2972" y="17321"/>
                      <a:pt x="1848" y="19248"/>
                      <a:pt x="81" y="20265"/>
                    </a:cubicBezTo>
                    <a:cubicBezTo>
                      <a:pt x="54" y="20292"/>
                      <a:pt x="28" y="20318"/>
                      <a:pt x="1" y="20345"/>
                    </a:cubicBezTo>
                    <a:cubicBezTo>
                      <a:pt x="1" y="20425"/>
                      <a:pt x="28" y="20479"/>
                      <a:pt x="81" y="20506"/>
                    </a:cubicBezTo>
                    <a:cubicBezTo>
                      <a:pt x="1794" y="21496"/>
                      <a:pt x="2865" y="23289"/>
                      <a:pt x="2918" y="25297"/>
                    </a:cubicBezTo>
                    <a:cubicBezTo>
                      <a:pt x="2918" y="25350"/>
                      <a:pt x="2945" y="25404"/>
                      <a:pt x="2998" y="25404"/>
                    </a:cubicBezTo>
                    <a:cubicBezTo>
                      <a:pt x="4952" y="26394"/>
                      <a:pt x="6157" y="28348"/>
                      <a:pt x="6157" y="30516"/>
                    </a:cubicBezTo>
                    <a:cubicBezTo>
                      <a:pt x="6157" y="32684"/>
                      <a:pt x="4952" y="34665"/>
                      <a:pt x="2998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079" y="37823"/>
                      <a:pt x="1633" y="39643"/>
                      <a:pt x="81" y="40526"/>
                    </a:cubicBezTo>
                    <a:cubicBezTo>
                      <a:pt x="54" y="40553"/>
                      <a:pt x="28" y="40580"/>
                      <a:pt x="1" y="40633"/>
                    </a:cubicBezTo>
                    <a:cubicBezTo>
                      <a:pt x="1" y="40687"/>
                      <a:pt x="28" y="40741"/>
                      <a:pt x="81" y="40767"/>
                    </a:cubicBezTo>
                    <a:cubicBezTo>
                      <a:pt x="1821" y="41784"/>
                      <a:pt x="2918" y="43631"/>
                      <a:pt x="2918" y="45532"/>
                    </a:cubicBezTo>
                    <a:cubicBezTo>
                      <a:pt x="2918" y="45532"/>
                      <a:pt x="2918" y="45558"/>
                      <a:pt x="2918" y="45558"/>
                    </a:cubicBezTo>
                    <a:cubicBezTo>
                      <a:pt x="2918" y="45612"/>
                      <a:pt x="2945" y="45665"/>
                      <a:pt x="2998" y="45692"/>
                    </a:cubicBezTo>
                    <a:cubicBezTo>
                      <a:pt x="4952" y="46656"/>
                      <a:pt x="6157" y="48610"/>
                      <a:pt x="6157" y="50778"/>
                    </a:cubicBezTo>
                    <a:cubicBezTo>
                      <a:pt x="6157" y="52972"/>
                      <a:pt x="4952" y="54926"/>
                      <a:pt x="2998" y="55890"/>
                    </a:cubicBezTo>
                    <a:cubicBezTo>
                      <a:pt x="2945" y="55917"/>
                      <a:pt x="2918" y="55970"/>
                      <a:pt x="2918" y="55997"/>
                    </a:cubicBezTo>
                    <a:cubicBezTo>
                      <a:pt x="2891" y="58004"/>
                      <a:pt x="1821" y="59798"/>
                      <a:pt x="81" y="60815"/>
                    </a:cubicBezTo>
                    <a:cubicBezTo>
                      <a:pt x="54" y="60815"/>
                      <a:pt x="28" y="60841"/>
                      <a:pt x="1" y="60895"/>
                    </a:cubicBezTo>
                    <a:cubicBezTo>
                      <a:pt x="1" y="60949"/>
                      <a:pt x="28" y="61002"/>
                      <a:pt x="81" y="61029"/>
                    </a:cubicBezTo>
                    <a:cubicBezTo>
                      <a:pt x="1821" y="62046"/>
                      <a:pt x="2891" y="63839"/>
                      <a:pt x="2918" y="65847"/>
                    </a:cubicBezTo>
                    <a:cubicBezTo>
                      <a:pt x="2918" y="65873"/>
                      <a:pt x="2945" y="65927"/>
                      <a:pt x="2998" y="65954"/>
                    </a:cubicBezTo>
                    <a:cubicBezTo>
                      <a:pt x="4952" y="66917"/>
                      <a:pt x="6157" y="68871"/>
                      <a:pt x="6157" y="71066"/>
                    </a:cubicBezTo>
                    <a:cubicBezTo>
                      <a:pt x="6157" y="73234"/>
                      <a:pt x="4952" y="75188"/>
                      <a:pt x="2998" y="76151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91" y="78266"/>
                      <a:pt x="1821" y="80059"/>
                      <a:pt x="81" y="81076"/>
                    </a:cubicBezTo>
                    <a:cubicBezTo>
                      <a:pt x="28" y="81103"/>
                      <a:pt x="1" y="81183"/>
                      <a:pt x="28" y="81237"/>
                    </a:cubicBezTo>
                    <a:cubicBezTo>
                      <a:pt x="44" y="81288"/>
                      <a:pt x="83" y="81306"/>
                      <a:pt x="129" y="81306"/>
                    </a:cubicBezTo>
                    <a:cubicBezTo>
                      <a:pt x="156" y="81306"/>
                      <a:pt x="185" y="81300"/>
                      <a:pt x="215" y="81290"/>
                    </a:cubicBezTo>
                    <a:cubicBezTo>
                      <a:pt x="1981" y="80247"/>
                      <a:pt x="3106" y="78400"/>
                      <a:pt x="3186" y="76366"/>
                    </a:cubicBezTo>
                    <a:cubicBezTo>
                      <a:pt x="5167" y="75322"/>
                      <a:pt x="6398" y="73288"/>
                      <a:pt x="6398" y="71066"/>
                    </a:cubicBezTo>
                    <a:cubicBezTo>
                      <a:pt x="6398" y="68818"/>
                      <a:pt x="5167" y="66783"/>
                      <a:pt x="3186" y="65766"/>
                    </a:cubicBezTo>
                    <a:cubicBezTo>
                      <a:pt x="3106" y="63759"/>
                      <a:pt x="2062" y="61992"/>
                      <a:pt x="375" y="60922"/>
                    </a:cubicBezTo>
                    <a:cubicBezTo>
                      <a:pt x="2062" y="59878"/>
                      <a:pt x="3106" y="58085"/>
                      <a:pt x="3186" y="56077"/>
                    </a:cubicBezTo>
                    <a:cubicBezTo>
                      <a:pt x="5167" y="55060"/>
                      <a:pt x="6398" y="53026"/>
                      <a:pt x="6398" y="50778"/>
                    </a:cubicBezTo>
                    <a:cubicBezTo>
                      <a:pt x="6398" y="48556"/>
                      <a:pt x="5167" y="46522"/>
                      <a:pt x="3186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697"/>
                      <a:pt x="3293" y="37877"/>
                      <a:pt x="3186" y="35816"/>
                    </a:cubicBezTo>
                    <a:cubicBezTo>
                      <a:pt x="5167" y="34799"/>
                      <a:pt x="6398" y="32764"/>
                      <a:pt x="6398" y="30516"/>
                    </a:cubicBezTo>
                    <a:cubicBezTo>
                      <a:pt x="6398" y="28268"/>
                      <a:pt x="5167" y="26260"/>
                      <a:pt x="3186" y="25216"/>
                    </a:cubicBezTo>
                    <a:cubicBezTo>
                      <a:pt x="3079" y="23236"/>
                      <a:pt x="2062" y="21442"/>
                      <a:pt x="375" y="20399"/>
                    </a:cubicBezTo>
                    <a:cubicBezTo>
                      <a:pt x="2088" y="19328"/>
                      <a:pt x="3186" y="17401"/>
                      <a:pt x="3186" y="15554"/>
                    </a:cubicBezTo>
                    <a:cubicBezTo>
                      <a:pt x="5167" y="14510"/>
                      <a:pt x="6398" y="12503"/>
                      <a:pt x="6398" y="10254"/>
                    </a:cubicBezTo>
                    <a:cubicBezTo>
                      <a:pt x="6398" y="8006"/>
                      <a:pt x="5167" y="5999"/>
                      <a:pt x="3186" y="4955"/>
                    </a:cubicBezTo>
                    <a:cubicBezTo>
                      <a:pt x="3186" y="3028"/>
                      <a:pt x="1981" y="1047"/>
                      <a:pt x="188" y="30"/>
                    </a:cubicBezTo>
                    <a:cubicBezTo>
                      <a:pt x="168" y="10"/>
                      <a:pt x="143" y="1"/>
                      <a:pt x="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89"/>
              <p:cNvSpPr/>
              <p:nvPr/>
            </p:nvSpPr>
            <p:spPr>
              <a:xfrm>
                <a:off x="992900" y="2593575"/>
                <a:ext cx="160625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15" extrusionOk="0">
                    <a:moveTo>
                      <a:pt x="167" y="1"/>
                    </a:moveTo>
                    <a:cubicBezTo>
                      <a:pt x="120" y="1"/>
                      <a:pt x="67" y="26"/>
                      <a:pt x="27" y="65"/>
                    </a:cubicBezTo>
                    <a:cubicBezTo>
                      <a:pt x="27" y="92"/>
                      <a:pt x="27" y="118"/>
                      <a:pt x="27" y="118"/>
                    </a:cubicBezTo>
                    <a:cubicBezTo>
                      <a:pt x="27" y="172"/>
                      <a:pt x="54" y="225"/>
                      <a:pt x="81" y="225"/>
                    </a:cubicBezTo>
                    <a:cubicBezTo>
                      <a:pt x="1821" y="1243"/>
                      <a:pt x="2972" y="3170"/>
                      <a:pt x="2945" y="5043"/>
                    </a:cubicBezTo>
                    <a:cubicBezTo>
                      <a:pt x="2945" y="5070"/>
                      <a:pt x="2972" y="5124"/>
                      <a:pt x="2998" y="5150"/>
                    </a:cubicBezTo>
                    <a:cubicBezTo>
                      <a:pt x="4952" y="6141"/>
                      <a:pt x="6157" y="8095"/>
                      <a:pt x="6157" y="10263"/>
                    </a:cubicBezTo>
                    <a:cubicBezTo>
                      <a:pt x="6157" y="12431"/>
                      <a:pt x="4952" y="14384"/>
                      <a:pt x="2998" y="15375"/>
                    </a:cubicBezTo>
                    <a:cubicBezTo>
                      <a:pt x="2972" y="15402"/>
                      <a:pt x="2945" y="15428"/>
                      <a:pt x="2945" y="15482"/>
                    </a:cubicBezTo>
                    <a:cubicBezTo>
                      <a:pt x="2998" y="17329"/>
                      <a:pt x="1847" y="19256"/>
                      <a:pt x="108" y="20273"/>
                    </a:cubicBezTo>
                    <a:cubicBezTo>
                      <a:pt x="54" y="20300"/>
                      <a:pt x="27" y="20326"/>
                      <a:pt x="27" y="20353"/>
                    </a:cubicBezTo>
                    <a:cubicBezTo>
                      <a:pt x="1" y="20407"/>
                      <a:pt x="27" y="20460"/>
                      <a:pt x="81" y="20514"/>
                    </a:cubicBezTo>
                    <a:cubicBezTo>
                      <a:pt x="1794" y="21504"/>
                      <a:pt x="2865" y="23297"/>
                      <a:pt x="2945" y="25305"/>
                    </a:cubicBezTo>
                    <a:cubicBezTo>
                      <a:pt x="2945" y="25358"/>
                      <a:pt x="2972" y="25385"/>
                      <a:pt x="2998" y="25412"/>
                    </a:cubicBezTo>
                    <a:cubicBezTo>
                      <a:pt x="4952" y="26402"/>
                      <a:pt x="6157" y="28356"/>
                      <a:pt x="6157" y="30524"/>
                    </a:cubicBezTo>
                    <a:cubicBezTo>
                      <a:pt x="6157" y="32692"/>
                      <a:pt x="4952" y="34646"/>
                      <a:pt x="2998" y="35636"/>
                    </a:cubicBezTo>
                    <a:cubicBezTo>
                      <a:pt x="2972" y="35663"/>
                      <a:pt x="2945" y="35717"/>
                      <a:pt x="2945" y="35770"/>
                    </a:cubicBezTo>
                    <a:cubicBezTo>
                      <a:pt x="3105" y="37831"/>
                      <a:pt x="1633" y="39651"/>
                      <a:pt x="108" y="40535"/>
                    </a:cubicBezTo>
                    <a:cubicBezTo>
                      <a:pt x="54" y="40561"/>
                      <a:pt x="27" y="40588"/>
                      <a:pt x="27" y="40615"/>
                    </a:cubicBezTo>
                    <a:cubicBezTo>
                      <a:pt x="1" y="40668"/>
                      <a:pt x="27" y="40749"/>
                      <a:pt x="81" y="40775"/>
                    </a:cubicBezTo>
                    <a:cubicBezTo>
                      <a:pt x="1821" y="41766"/>
                      <a:pt x="2945" y="43639"/>
                      <a:pt x="2945" y="45540"/>
                    </a:cubicBezTo>
                    <a:cubicBezTo>
                      <a:pt x="2945" y="45540"/>
                      <a:pt x="2945" y="45566"/>
                      <a:pt x="2945" y="45566"/>
                    </a:cubicBezTo>
                    <a:cubicBezTo>
                      <a:pt x="2918" y="45620"/>
                      <a:pt x="2972" y="45674"/>
                      <a:pt x="2998" y="45674"/>
                    </a:cubicBezTo>
                    <a:cubicBezTo>
                      <a:pt x="4952" y="46664"/>
                      <a:pt x="6157" y="48618"/>
                      <a:pt x="6157" y="50786"/>
                    </a:cubicBezTo>
                    <a:cubicBezTo>
                      <a:pt x="6157" y="52954"/>
                      <a:pt x="4952" y="54934"/>
                      <a:pt x="2998" y="55898"/>
                    </a:cubicBezTo>
                    <a:cubicBezTo>
                      <a:pt x="2972" y="55925"/>
                      <a:pt x="2945" y="55952"/>
                      <a:pt x="2945" y="56005"/>
                    </a:cubicBezTo>
                    <a:cubicBezTo>
                      <a:pt x="2891" y="58012"/>
                      <a:pt x="1821" y="59806"/>
                      <a:pt x="108" y="60796"/>
                    </a:cubicBezTo>
                    <a:cubicBezTo>
                      <a:pt x="54" y="60823"/>
                      <a:pt x="27" y="60850"/>
                      <a:pt x="27" y="60903"/>
                    </a:cubicBezTo>
                    <a:cubicBezTo>
                      <a:pt x="1" y="60957"/>
                      <a:pt x="27" y="61010"/>
                      <a:pt x="81" y="61037"/>
                    </a:cubicBezTo>
                    <a:cubicBezTo>
                      <a:pt x="1821" y="62054"/>
                      <a:pt x="2891" y="63847"/>
                      <a:pt x="2945" y="65828"/>
                    </a:cubicBezTo>
                    <a:cubicBezTo>
                      <a:pt x="2945" y="65882"/>
                      <a:pt x="2972" y="65935"/>
                      <a:pt x="2998" y="65962"/>
                    </a:cubicBezTo>
                    <a:cubicBezTo>
                      <a:pt x="4952" y="66925"/>
                      <a:pt x="6157" y="68879"/>
                      <a:pt x="6157" y="71047"/>
                    </a:cubicBezTo>
                    <a:cubicBezTo>
                      <a:pt x="6157" y="73242"/>
                      <a:pt x="4952" y="75196"/>
                      <a:pt x="2998" y="76160"/>
                    </a:cubicBezTo>
                    <a:cubicBezTo>
                      <a:pt x="2972" y="76186"/>
                      <a:pt x="2945" y="76240"/>
                      <a:pt x="2945" y="76267"/>
                    </a:cubicBezTo>
                    <a:cubicBezTo>
                      <a:pt x="2891" y="78274"/>
                      <a:pt x="1821" y="80067"/>
                      <a:pt x="81" y="81084"/>
                    </a:cubicBezTo>
                    <a:cubicBezTo>
                      <a:pt x="27" y="81111"/>
                      <a:pt x="1" y="81191"/>
                      <a:pt x="27" y="81245"/>
                    </a:cubicBezTo>
                    <a:cubicBezTo>
                      <a:pt x="61" y="81296"/>
                      <a:pt x="106" y="81315"/>
                      <a:pt x="148" y="81315"/>
                    </a:cubicBezTo>
                    <a:cubicBezTo>
                      <a:pt x="172" y="81315"/>
                      <a:pt x="195" y="81308"/>
                      <a:pt x="215" y="81299"/>
                    </a:cubicBezTo>
                    <a:cubicBezTo>
                      <a:pt x="2008" y="80255"/>
                      <a:pt x="3105" y="78408"/>
                      <a:pt x="3186" y="76347"/>
                    </a:cubicBezTo>
                    <a:cubicBezTo>
                      <a:pt x="5193" y="75330"/>
                      <a:pt x="6424" y="73296"/>
                      <a:pt x="6424" y="71047"/>
                    </a:cubicBezTo>
                    <a:cubicBezTo>
                      <a:pt x="6424" y="68826"/>
                      <a:pt x="5193" y="66792"/>
                      <a:pt x="3186" y="65748"/>
                    </a:cubicBezTo>
                    <a:cubicBezTo>
                      <a:pt x="3105" y="63767"/>
                      <a:pt x="2088" y="61974"/>
                      <a:pt x="402" y="60930"/>
                    </a:cubicBezTo>
                    <a:cubicBezTo>
                      <a:pt x="2088" y="59859"/>
                      <a:pt x="3105" y="58093"/>
                      <a:pt x="3186" y="56085"/>
                    </a:cubicBezTo>
                    <a:cubicBezTo>
                      <a:pt x="5193" y="55068"/>
                      <a:pt x="6424" y="53034"/>
                      <a:pt x="6424" y="50786"/>
                    </a:cubicBezTo>
                    <a:cubicBezTo>
                      <a:pt x="6424" y="48537"/>
                      <a:pt x="5193" y="46530"/>
                      <a:pt x="3186" y="45486"/>
                    </a:cubicBezTo>
                    <a:cubicBezTo>
                      <a:pt x="3159" y="43586"/>
                      <a:pt x="2088" y="41739"/>
                      <a:pt x="402" y="40668"/>
                    </a:cubicBezTo>
                    <a:cubicBezTo>
                      <a:pt x="1901" y="39705"/>
                      <a:pt x="3320" y="37885"/>
                      <a:pt x="3186" y="35824"/>
                    </a:cubicBezTo>
                    <a:cubicBezTo>
                      <a:pt x="5193" y="34780"/>
                      <a:pt x="6424" y="32772"/>
                      <a:pt x="6424" y="30524"/>
                    </a:cubicBezTo>
                    <a:cubicBezTo>
                      <a:pt x="6424" y="28276"/>
                      <a:pt x="5193" y="26268"/>
                      <a:pt x="3186" y="25225"/>
                    </a:cubicBezTo>
                    <a:cubicBezTo>
                      <a:pt x="3105" y="23244"/>
                      <a:pt x="2062" y="21451"/>
                      <a:pt x="402" y="20407"/>
                    </a:cubicBezTo>
                    <a:cubicBezTo>
                      <a:pt x="2088" y="19336"/>
                      <a:pt x="3186" y="17436"/>
                      <a:pt x="3186" y="15616"/>
                    </a:cubicBezTo>
                    <a:cubicBezTo>
                      <a:pt x="3186" y="15589"/>
                      <a:pt x="3186" y="15562"/>
                      <a:pt x="3186" y="15562"/>
                    </a:cubicBezTo>
                    <a:cubicBezTo>
                      <a:pt x="5193" y="14518"/>
                      <a:pt x="6424" y="12511"/>
                      <a:pt x="6424" y="10263"/>
                    </a:cubicBezTo>
                    <a:cubicBezTo>
                      <a:pt x="6424" y="8014"/>
                      <a:pt x="5193" y="6007"/>
                      <a:pt x="3186" y="4963"/>
                    </a:cubicBezTo>
                    <a:cubicBezTo>
                      <a:pt x="3186" y="3036"/>
                      <a:pt x="2008" y="1055"/>
                      <a:pt x="215" y="11"/>
                    </a:cubicBezTo>
                    <a:cubicBezTo>
                      <a:pt x="200" y="4"/>
                      <a:pt x="18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89"/>
              <p:cNvSpPr/>
              <p:nvPr/>
            </p:nvSpPr>
            <p:spPr>
              <a:xfrm>
                <a:off x="839675" y="2845375"/>
                <a:ext cx="15995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07" extrusionOk="0">
                    <a:moveTo>
                      <a:pt x="119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0" y="84"/>
                      <a:pt x="0" y="110"/>
                      <a:pt x="0" y="137"/>
                    </a:cubicBezTo>
                    <a:cubicBezTo>
                      <a:pt x="0" y="164"/>
                      <a:pt x="27" y="217"/>
                      <a:pt x="54" y="244"/>
                    </a:cubicBezTo>
                    <a:cubicBezTo>
                      <a:pt x="1794" y="1234"/>
                      <a:pt x="2971" y="3162"/>
                      <a:pt x="2918" y="5035"/>
                    </a:cubicBezTo>
                    <a:cubicBezTo>
                      <a:pt x="2918" y="5089"/>
                      <a:pt x="2945" y="5142"/>
                      <a:pt x="2998" y="5142"/>
                    </a:cubicBezTo>
                    <a:cubicBezTo>
                      <a:pt x="4925" y="6133"/>
                      <a:pt x="6156" y="8086"/>
                      <a:pt x="6156" y="10254"/>
                    </a:cubicBezTo>
                    <a:cubicBezTo>
                      <a:pt x="6156" y="12422"/>
                      <a:pt x="4925" y="14376"/>
                      <a:pt x="2998" y="15367"/>
                    </a:cubicBezTo>
                    <a:cubicBezTo>
                      <a:pt x="2945" y="15393"/>
                      <a:pt x="2918" y="15420"/>
                      <a:pt x="2918" y="15474"/>
                    </a:cubicBezTo>
                    <a:cubicBezTo>
                      <a:pt x="2971" y="17321"/>
                      <a:pt x="1847" y="19248"/>
                      <a:pt x="81" y="20265"/>
                    </a:cubicBezTo>
                    <a:cubicBezTo>
                      <a:pt x="54" y="20292"/>
                      <a:pt x="27" y="20318"/>
                      <a:pt x="0" y="20345"/>
                    </a:cubicBezTo>
                    <a:cubicBezTo>
                      <a:pt x="0" y="20425"/>
                      <a:pt x="27" y="20479"/>
                      <a:pt x="54" y="20506"/>
                    </a:cubicBezTo>
                    <a:cubicBezTo>
                      <a:pt x="1794" y="21496"/>
                      <a:pt x="2864" y="23289"/>
                      <a:pt x="2918" y="25297"/>
                    </a:cubicBezTo>
                    <a:cubicBezTo>
                      <a:pt x="2918" y="25350"/>
                      <a:pt x="2945" y="25404"/>
                      <a:pt x="2998" y="25404"/>
                    </a:cubicBezTo>
                    <a:cubicBezTo>
                      <a:pt x="4925" y="26394"/>
                      <a:pt x="6156" y="28348"/>
                      <a:pt x="6156" y="30516"/>
                    </a:cubicBezTo>
                    <a:cubicBezTo>
                      <a:pt x="6156" y="32684"/>
                      <a:pt x="4925" y="34665"/>
                      <a:pt x="2998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078" y="37823"/>
                      <a:pt x="1606" y="39643"/>
                      <a:pt x="81" y="40526"/>
                    </a:cubicBezTo>
                    <a:cubicBezTo>
                      <a:pt x="54" y="40553"/>
                      <a:pt x="27" y="40580"/>
                      <a:pt x="0" y="40633"/>
                    </a:cubicBezTo>
                    <a:cubicBezTo>
                      <a:pt x="0" y="40687"/>
                      <a:pt x="27" y="40741"/>
                      <a:pt x="54" y="40767"/>
                    </a:cubicBezTo>
                    <a:cubicBezTo>
                      <a:pt x="1794" y="41784"/>
                      <a:pt x="2918" y="43631"/>
                      <a:pt x="2918" y="45532"/>
                    </a:cubicBezTo>
                    <a:cubicBezTo>
                      <a:pt x="2918" y="45558"/>
                      <a:pt x="2918" y="45558"/>
                      <a:pt x="2918" y="45558"/>
                    </a:cubicBezTo>
                    <a:cubicBezTo>
                      <a:pt x="2918" y="45612"/>
                      <a:pt x="2945" y="45665"/>
                      <a:pt x="2998" y="45692"/>
                    </a:cubicBezTo>
                    <a:cubicBezTo>
                      <a:pt x="4925" y="46656"/>
                      <a:pt x="6156" y="48610"/>
                      <a:pt x="6156" y="50778"/>
                    </a:cubicBezTo>
                    <a:cubicBezTo>
                      <a:pt x="6156" y="52972"/>
                      <a:pt x="4925" y="54926"/>
                      <a:pt x="2998" y="55890"/>
                    </a:cubicBezTo>
                    <a:cubicBezTo>
                      <a:pt x="2945" y="55917"/>
                      <a:pt x="2918" y="55970"/>
                      <a:pt x="2918" y="55997"/>
                    </a:cubicBezTo>
                    <a:cubicBezTo>
                      <a:pt x="2864" y="58004"/>
                      <a:pt x="1820" y="59798"/>
                      <a:pt x="81" y="60815"/>
                    </a:cubicBezTo>
                    <a:cubicBezTo>
                      <a:pt x="54" y="60815"/>
                      <a:pt x="27" y="60841"/>
                      <a:pt x="0" y="60895"/>
                    </a:cubicBezTo>
                    <a:cubicBezTo>
                      <a:pt x="0" y="60949"/>
                      <a:pt x="27" y="61002"/>
                      <a:pt x="54" y="61029"/>
                    </a:cubicBezTo>
                    <a:cubicBezTo>
                      <a:pt x="1794" y="62046"/>
                      <a:pt x="2864" y="63839"/>
                      <a:pt x="2918" y="65847"/>
                    </a:cubicBezTo>
                    <a:cubicBezTo>
                      <a:pt x="2918" y="65873"/>
                      <a:pt x="2945" y="65927"/>
                      <a:pt x="2998" y="65954"/>
                    </a:cubicBezTo>
                    <a:cubicBezTo>
                      <a:pt x="4925" y="66917"/>
                      <a:pt x="6156" y="68871"/>
                      <a:pt x="6156" y="71066"/>
                    </a:cubicBezTo>
                    <a:cubicBezTo>
                      <a:pt x="6156" y="73234"/>
                      <a:pt x="4925" y="75188"/>
                      <a:pt x="2998" y="76151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64" y="78266"/>
                      <a:pt x="1794" y="80059"/>
                      <a:pt x="81" y="81076"/>
                    </a:cubicBezTo>
                    <a:cubicBezTo>
                      <a:pt x="0" y="81103"/>
                      <a:pt x="0" y="81183"/>
                      <a:pt x="27" y="81237"/>
                    </a:cubicBezTo>
                    <a:cubicBezTo>
                      <a:pt x="44" y="81288"/>
                      <a:pt x="83" y="81306"/>
                      <a:pt x="122" y="81306"/>
                    </a:cubicBezTo>
                    <a:cubicBezTo>
                      <a:pt x="145" y="81306"/>
                      <a:pt x="168" y="81300"/>
                      <a:pt x="188" y="81290"/>
                    </a:cubicBezTo>
                    <a:cubicBezTo>
                      <a:pt x="1981" y="80247"/>
                      <a:pt x="3105" y="78400"/>
                      <a:pt x="3159" y="76366"/>
                    </a:cubicBezTo>
                    <a:cubicBezTo>
                      <a:pt x="5166" y="75322"/>
                      <a:pt x="6397" y="73288"/>
                      <a:pt x="6397" y="71066"/>
                    </a:cubicBezTo>
                    <a:cubicBezTo>
                      <a:pt x="6397" y="68818"/>
                      <a:pt x="5166" y="66783"/>
                      <a:pt x="3159" y="65766"/>
                    </a:cubicBezTo>
                    <a:cubicBezTo>
                      <a:pt x="3105" y="63759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59" y="56077"/>
                    </a:cubicBezTo>
                    <a:cubicBezTo>
                      <a:pt x="5166" y="55060"/>
                      <a:pt x="6397" y="53026"/>
                      <a:pt x="6397" y="50778"/>
                    </a:cubicBezTo>
                    <a:cubicBezTo>
                      <a:pt x="6397" y="48556"/>
                      <a:pt x="5166" y="46522"/>
                      <a:pt x="3159" y="45505"/>
                    </a:cubicBezTo>
                    <a:cubicBezTo>
                      <a:pt x="3159" y="43604"/>
                      <a:pt x="2061" y="41731"/>
                      <a:pt x="375" y="40660"/>
                    </a:cubicBezTo>
                    <a:cubicBezTo>
                      <a:pt x="1901" y="39697"/>
                      <a:pt x="3292" y="37877"/>
                      <a:pt x="3185" y="35816"/>
                    </a:cubicBezTo>
                    <a:cubicBezTo>
                      <a:pt x="5166" y="34799"/>
                      <a:pt x="6397" y="32764"/>
                      <a:pt x="6397" y="30516"/>
                    </a:cubicBezTo>
                    <a:cubicBezTo>
                      <a:pt x="6397" y="28268"/>
                      <a:pt x="5166" y="26260"/>
                      <a:pt x="3159" y="25216"/>
                    </a:cubicBezTo>
                    <a:cubicBezTo>
                      <a:pt x="3078" y="23236"/>
                      <a:pt x="2035" y="21442"/>
                      <a:pt x="375" y="20399"/>
                    </a:cubicBezTo>
                    <a:cubicBezTo>
                      <a:pt x="2061" y="19328"/>
                      <a:pt x="3159" y="17454"/>
                      <a:pt x="3159" y="15608"/>
                    </a:cubicBezTo>
                    <a:cubicBezTo>
                      <a:pt x="3159" y="15581"/>
                      <a:pt x="3159" y="15581"/>
                      <a:pt x="3159" y="15554"/>
                    </a:cubicBezTo>
                    <a:cubicBezTo>
                      <a:pt x="5166" y="14510"/>
                      <a:pt x="6397" y="12503"/>
                      <a:pt x="6397" y="10254"/>
                    </a:cubicBezTo>
                    <a:cubicBezTo>
                      <a:pt x="6397" y="8006"/>
                      <a:pt x="5166" y="5999"/>
                      <a:pt x="3159" y="4955"/>
                    </a:cubicBezTo>
                    <a:cubicBezTo>
                      <a:pt x="3159" y="3028"/>
                      <a:pt x="1981" y="1047"/>
                      <a:pt x="188" y="30"/>
                    </a:cubicBezTo>
                    <a:cubicBezTo>
                      <a:pt x="167" y="10"/>
                      <a:pt x="143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89"/>
              <p:cNvSpPr/>
              <p:nvPr/>
            </p:nvSpPr>
            <p:spPr>
              <a:xfrm>
                <a:off x="685775" y="25935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40" y="1"/>
                    </a:moveTo>
                    <a:cubicBezTo>
                      <a:pt x="95" y="1"/>
                      <a:pt x="47" y="26"/>
                      <a:pt x="27" y="65"/>
                    </a:cubicBezTo>
                    <a:cubicBezTo>
                      <a:pt x="27" y="92"/>
                      <a:pt x="0" y="118"/>
                      <a:pt x="0" y="118"/>
                    </a:cubicBezTo>
                    <a:cubicBezTo>
                      <a:pt x="0" y="172"/>
                      <a:pt x="27" y="225"/>
                      <a:pt x="81" y="225"/>
                    </a:cubicBezTo>
                    <a:cubicBezTo>
                      <a:pt x="1820" y="1243"/>
                      <a:pt x="2944" y="3170"/>
                      <a:pt x="2918" y="5043"/>
                    </a:cubicBezTo>
                    <a:cubicBezTo>
                      <a:pt x="2918" y="5070"/>
                      <a:pt x="2944" y="5124"/>
                      <a:pt x="2998" y="5150"/>
                    </a:cubicBezTo>
                    <a:cubicBezTo>
                      <a:pt x="4952" y="6141"/>
                      <a:pt x="6156" y="8095"/>
                      <a:pt x="6156" y="10263"/>
                    </a:cubicBezTo>
                    <a:cubicBezTo>
                      <a:pt x="6156" y="12431"/>
                      <a:pt x="4952" y="14384"/>
                      <a:pt x="2998" y="15375"/>
                    </a:cubicBezTo>
                    <a:cubicBezTo>
                      <a:pt x="2944" y="15402"/>
                      <a:pt x="2918" y="15428"/>
                      <a:pt x="2918" y="15482"/>
                    </a:cubicBezTo>
                    <a:cubicBezTo>
                      <a:pt x="2998" y="17329"/>
                      <a:pt x="1847" y="19256"/>
                      <a:pt x="81" y="20273"/>
                    </a:cubicBezTo>
                    <a:cubicBezTo>
                      <a:pt x="54" y="20300"/>
                      <a:pt x="27" y="20326"/>
                      <a:pt x="27" y="20353"/>
                    </a:cubicBezTo>
                    <a:cubicBezTo>
                      <a:pt x="0" y="20407"/>
                      <a:pt x="27" y="20460"/>
                      <a:pt x="81" y="20514"/>
                    </a:cubicBezTo>
                    <a:cubicBezTo>
                      <a:pt x="1794" y="21504"/>
                      <a:pt x="2864" y="23297"/>
                      <a:pt x="2918" y="25305"/>
                    </a:cubicBezTo>
                    <a:cubicBezTo>
                      <a:pt x="2918" y="25358"/>
                      <a:pt x="2944" y="25385"/>
                      <a:pt x="2998" y="25412"/>
                    </a:cubicBezTo>
                    <a:cubicBezTo>
                      <a:pt x="4952" y="26402"/>
                      <a:pt x="6156" y="28356"/>
                      <a:pt x="6156" y="30524"/>
                    </a:cubicBezTo>
                    <a:cubicBezTo>
                      <a:pt x="6156" y="32692"/>
                      <a:pt x="4952" y="34646"/>
                      <a:pt x="2998" y="35636"/>
                    </a:cubicBezTo>
                    <a:cubicBezTo>
                      <a:pt x="2944" y="35663"/>
                      <a:pt x="2918" y="35717"/>
                      <a:pt x="2918" y="35770"/>
                    </a:cubicBezTo>
                    <a:cubicBezTo>
                      <a:pt x="3078" y="37831"/>
                      <a:pt x="1633" y="39651"/>
                      <a:pt x="81" y="40535"/>
                    </a:cubicBezTo>
                    <a:cubicBezTo>
                      <a:pt x="54" y="40561"/>
                      <a:pt x="27" y="40588"/>
                      <a:pt x="27" y="40615"/>
                    </a:cubicBezTo>
                    <a:cubicBezTo>
                      <a:pt x="0" y="40668"/>
                      <a:pt x="27" y="40749"/>
                      <a:pt x="81" y="40775"/>
                    </a:cubicBezTo>
                    <a:cubicBezTo>
                      <a:pt x="1820" y="41766"/>
                      <a:pt x="2918" y="43639"/>
                      <a:pt x="2918" y="45540"/>
                    </a:cubicBezTo>
                    <a:lnTo>
                      <a:pt x="2918" y="45566"/>
                    </a:lnTo>
                    <a:cubicBezTo>
                      <a:pt x="2918" y="45620"/>
                      <a:pt x="2944" y="45674"/>
                      <a:pt x="2998" y="45674"/>
                    </a:cubicBezTo>
                    <a:cubicBezTo>
                      <a:pt x="4952" y="46664"/>
                      <a:pt x="6156" y="48618"/>
                      <a:pt x="6156" y="50786"/>
                    </a:cubicBezTo>
                    <a:cubicBezTo>
                      <a:pt x="6156" y="52954"/>
                      <a:pt x="4952" y="54934"/>
                      <a:pt x="2998" y="55898"/>
                    </a:cubicBezTo>
                    <a:cubicBezTo>
                      <a:pt x="2944" y="55925"/>
                      <a:pt x="2918" y="55952"/>
                      <a:pt x="2918" y="56005"/>
                    </a:cubicBezTo>
                    <a:cubicBezTo>
                      <a:pt x="2891" y="58012"/>
                      <a:pt x="1820" y="59806"/>
                      <a:pt x="81" y="60796"/>
                    </a:cubicBezTo>
                    <a:cubicBezTo>
                      <a:pt x="54" y="60823"/>
                      <a:pt x="27" y="60850"/>
                      <a:pt x="27" y="60903"/>
                    </a:cubicBezTo>
                    <a:cubicBezTo>
                      <a:pt x="0" y="60957"/>
                      <a:pt x="27" y="61010"/>
                      <a:pt x="81" y="61037"/>
                    </a:cubicBezTo>
                    <a:cubicBezTo>
                      <a:pt x="1820" y="62054"/>
                      <a:pt x="2891" y="63847"/>
                      <a:pt x="2918" y="65828"/>
                    </a:cubicBezTo>
                    <a:cubicBezTo>
                      <a:pt x="2918" y="65882"/>
                      <a:pt x="2944" y="65935"/>
                      <a:pt x="2998" y="65962"/>
                    </a:cubicBezTo>
                    <a:cubicBezTo>
                      <a:pt x="4952" y="66925"/>
                      <a:pt x="6156" y="68879"/>
                      <a:pt x="6156" y="71047"/>
                    </a:cubicBezTo>
                    <a:cubicBezTo>
                      <a:pt x="6156" y="73242"/>
                      <a:pt x="4952" y="75196"/>
                      <a:pt x="2998" y="76160"/>
                    </a:cubicBezTo>
                    <a:cubicBezTo>
                      <a:pt x="2944" y="76186"/>
                      <a:pt x="2918" y="76240"/>
                      <a:pt x="2918" y="76267"/>
                    </a:cubicBezTo>
                    <a:cubicBezTo>
                      <a:pt x="2891" y="78274"/>
                      <a:pt x="1820" y="80067"/>
                      <a:pt x="81" y="81084"/>
                    </a:cubicBezTo>
                    <a:cubicBezTo>
                      <a:pt x="27" y="81111"/>
                      <a:pt x="0" y="81191"/>
                      <a:pt x="27" y="81245"/>
                    </a:cubicBezTo>
                    <a:cubicBezTo>
                      <a:pt x="61" y="81296"/>
                      <a:pt x="95" y="81315"/>
                      <a:pt x="136" y="81315"/>
                    </a:cubicBezTo>
                    <a:cubicBezTo>
                      <a:pt x="159" y="81315"/>
                      <a:pt x="185" y="81308"/>
                      <a:pt x="214" y="81299"/>
                    </a:cubicBezTo>
                    <a:cubicBezTo>
                      <a:pt x="2008" y="80255"/>
                      <a:pt x="3105" y="78408"/>
                      <a:pt x="3185" y="76347"/>
                    </a:cubicBezTo>
                    <a:cubicBezTo>
                      <a:pt x="5166" y="75330"/>
                      <a:pt x="6397" y="73296"/>
                      <a:pt x="6397" y="71047"/>
                    </a:cubicBezTo>
                    <a:cubicBezTo>
                      <a:pt x="6397" y="68826"/>
                      <a:pt x="5166" y="66792"/>
                      <a:pt x="3185" y="65748"/>
                    </a:cubicBezTo>
                    <a:cubicBezTo>
                      <a:pt x="3105" y="63767"/>
                      <a:pt x="2061" y="61974"/>
                      <a:pt x="375" y="60930"/>
                    </a:cubicBezTo>
                    <a:cubicBezTo>
                      <a:pt x="2061" y="59859"/>
                      <a:pt x="3105" y="58093"/>
                      <a:pt x="3185" y="56085"/>
                    </a:cubicBezTo>
                    <a:cubicBezTo>
                      <a:pt x="5166" y="55068"/>
                      <a:pt x="6397" y="53034"/>
                      <a:pt x="6397" y="50786"/>
                    </a:cubicBezTo>
                    <a:cubicBezTo>
                      <a:pt x="6397" y="48537"/>
                      <a:pt x="5166" y="46530"/>
                      <a:pt x="3185" y="45486"/>
                    </a:cubicBezTo>
                    <a:cubicBezTo>
                      <a:pt x="3159" y="43586"/>
                      <a:pt x="2088" y="41739"/>
                      <a:pt x="375" y="40668"/>
                    </a:cubicBezTo>
                    <a:cubicBezTo>
                      <a:pt x="1901" y="39705"/>
                      <a:pt x="3292" y="37885"/>
                      <a:pt x="3185" y="35824"/>
                    </a:cubicBezTo>
                    <a:cubicBezTo>
                      <a:pt x="5166" y="34780"/>
                      <a:pt x="6397" y="32772"/>
                      <a:pt x="6397" y="30524"/>
                    </a:cubicBezTo>
                    <a:cubicBezTo>
                      <a:pt x="6397" y="28276"/>
                      <a:pt x="5166" y="26268"/>
                      <a:pt x="3185" y="25225"/>
                    </a:cubicBezTo>
                    <a:cubicBezTo>
                      <a:pt x="3078" y="23244"/>
                      <a:pt x="2061" y="21451"/>
                      <a:pt x="375" y="20407"/>
                    </a:cubicBezTo>
                    <a:cubicBezTo>
                      <a:pt x="2088" y="19336"/>
                      <a:pt x="3185" y="17436"/>
                      <a:pt x="3185" y="15616"/>
                    </a:cubicBezTo>
                    <a:cubicBezTo>
                      <a:pt x="3185" y="15589"/>
                      <a:pt x="3185" y="15589"/>
                      <a:pt x="3185" y="15562"/>
                    </a:cubicBezTo>
                    <a:cubicBezTo>
                      <a:pt x="5166" y="14518"/>
                      <a:pt x="6397" y="12511"/>
                      <a:pt x="6397" y="10263"/>
                    </a:cubicBezTo>
                    <a:cubicBezTo>
                      <a:pt x="6397" y="8014"/>
                      <a:pt x="5166" y="6007"/>
                      <a:pt x="3185" y="4963"/>
                    </a:cubicBezTo>
                    <a:cubicBezTo>
                      <a:pt x="3185" y="3036"/>
                      <a:pt x="1981" y="1055"/>
                      <a:pt x="188" y="11"/>
                    </a:cubicBezTo>
                    <a:cubicBezTo>
                      <a:pt x="173" y="4"/>
                      <a:pt x="157" y="1"/>
                      <a:pt x="1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89"/>
              <p:cNvSpPr/>
              <p:nvPr/>
            </p:nvSpPr>
            <p:spPr>
              <a:xfrm>
                <a:off x="531875" y="2845375"/>
                <a:ext cx="16060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07" extrusionOk="0">
                    <a:moveTo>
                      <a:pt x="144" y="1"/>
                    </a:moveTo>
                    <a:cubicBezTo>
                      <a:pt x="103" y="1"/>
                      <a:pt x="60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0" y="244"/>
                    </a:cubicBezTo>
                    <a:cubicBezTo>
                      <a:pt x="1820" y="1234"/>
                      <a:pt x="2971" y="3162"/>
                      <a:pt x="2944" y="5035"/>
                    </a:cubicBezTo>
                    <a:cubicBezTo>
                      <a:pt x="2944" y="5089"/>
                      <a:pt x="2971" y="5142"/>
                      <a:pt x="2998" y="5142"/>
                    </a:cubicBezTo>
                    <a:cubicBezTo>
                      <a:pt x="4952" y="6133"/>
                      <a:pt x="6156" y="8086"/>
                      <a:pt x="6156" y="10254"/>
                    </a:cubicBezTo>
                    <a:cubicBezTo>
                      <a:pt x="6156" y="12422"/>
                      <a:pt x="4952" y="14376"/>
                      <a:pt x="2998" y="15367"/>
                    </a:cubicBezTo>
                    <a:cubicBezTo>
                      <a:pt x="2971" y="15393"/>
                      <a:pt x="2944" y="15447"/>
                      <a:pt x="2944" y="15474"/>
                    </a:cubicBezTo>
                    <a:cubicBezTo>
                      <a:pt x="2998" y="17321"/>
                      <a:pt x="1847" y="19248"/>
                      <a:pt x="107" y="20265"/>
                    </a:cubicBezTo>
                    <a:cubicBezTo>
                      <a:pt x="54" y="20292"/>
                      <a:pt x="27" y="20318"/>
                      <a:pt x="27" y="20345"/>
                    </a:cubicBezTo>
                    <a:cubicBezTo>
                      <a:pt x="0" y="20425"/>
                      <a:pt x="27" y="20479"/>
                      <a:pt x="80" y="20506"/>
                    </a:cubicBezTo>
                    <a:cubicBezTo>
                      <a:pt x="1793" y="21496"/>
                      <a:pt x="2864" y="23289"/>
                      <a:pt x="2944" y="25297"/>
                    </a:cubicBezTo>
                    <a:cubicBezTo>
                      <a:pt x="2944" y="25350"/>
                      <a:pt x="2971" y="25404"/>
                      <a:pt x="2998" y="25404"/>
                    </a:cubicBezTo>
                    <a:cubicBezTo>
                      <a:pt x="4952" y="26394"/>
                      <a:pt x="6156" y="28348"/>
                      <a:pt x="6156" y="30516"/>
                    </a:cubicBezTo>
                    <a:cubicBezTo>
                      <a:pt x="6156" y="32684"/>
                      <a:pt x="4952" y="34665"/>
                      <a:pt x="2998" y="35628"/>
                    </a:cubicBezTo>
                    <a:cubicBezTo>
                      <a:pt x="2971" y="35655"/>
                      <a:pt x="2944" y="35709"/>
                      <a:pt x="2944" y="35762"/>
                    </a:cubicBezTo>
                    <a:cubicBezTo>
                      <a:pt x="3105" y="37823"/>
                      <a:pt x="1633" y="39643"/>
                      <a:pt x="107" y="40526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0" y="40687"/>
                      <a:pt x="27" y="40741"/>
                      <a:pt x="80" y="40767"/>
                    </a:cubicBezTo>
                    <a:cubicBezTo>
                      <a:pt x="1820" y="41784"/>
                      <a:pt x="2944" y="43631"/>
                      <a:pt x="2944" y="45532"/>
                    </a:cubicBezTo>
                    <a:lnTo>
                      <a:pt x="2944" y="45558"/>
                    </a:lnTo>
                    <a:cubicBezTo>
                      <a:pt x="2918" y="45612"/>
                      <a:pt x="2971" y="45665"/>
                      <a:pt x="2998" y="45692"/>
                    </a:cubicBezTo>
                    <a:cubicBezTo>
                      <a:pt x="4952" y="46656"/>
                      <a:pt x="6156" y="48610"/>
                      <a:pt x="6156" y="50778"/>
                    </a:cubicBezTo>
                    <a:cubicBezTo>
                      <a:pt x="6156" y="52972"/>
                      <a:pt x="4952" y="54926"/>
                      <a:pt x="2998" y="55890"/>
                    </a:cubicBezTo>
                    <a:cubicBezTo>
                      <a:pt x="2971" y="55917"/>
                      <a:pt x="2944" y="55970"/>
                      <a:pt x="2944" y="55997"/>
                    </a:cubicBezTo>
                    <a:cubicBezTo>
                      <a:pt x="2891" y="58004"/>
                      <a:pt x="1820" y="59798"/>
                      <a:pt x="107" y="60815"/>
                    </a:cubicBezTo>
                    <a:cubicBezTo>
                      <a:pt x="54" y="60815"/>
                      <a:pt x="27" y="60841"/>
                      <a:pt x="27" y="60895"/>
                    </a:cubicBezTo>
                    <a:cubicBezTo>
                      <a:pt x="0" y="60949"/>
                      <a:pt x="27" y="61002"/>
                      <a:pt x="80" y="61029"/>
                    </a:cubicBezTo>
                    <a:cubicBezTo>
                      <a:pt x="1820" y="62046"/>
                      <a:pt x="2891" y="63839"/>
                      <a:pt x="2944" y="65847"/>
                    </a:cubicBezTo>
                    <a:cubicBezTo>
                      <a:pt x="2944" y="65873"/>
                      <a:pt x="2971" y="65927"/>
                      <a:pt x="2998" y="65954"/>
                    </a:cubicBezTo>
                    <a:cubicBezTo>
                      <a:pt x="4952" y="66917"/>
                      <a:pt x="6156" y="68871"/>
                      <a:pt x="6156" y="71066"/>
                    </a:cubicBezTo>
                    <a:cubicBezTo>
                      <a:pt x="6156" y="73234"/>
                      <a:pt x="4952" y="75188"/>
                      <a:pt x="2998" y="76151"/>
                    </a:cubicBezTo>
                    <a:cubicBezTo>
                      <a:pt x="2971" y="76178"/>
                      <a:pt x="2944" y="76232"/>
                      <a:pt x="2944" y="76285"/>
                    </a:cubicBezTo>
                    <a:cubicBezTo>
                      <a:pt x="2891" y="78266"/>
                      <a:pt x="1820" y="80059"/>
                      <a:pt x="80" y="81076"/>
                    </a:cubicBezTo>
                    <a:cubicBezTo>
                      <a:pt x="27" y="81103"/>
                      <a:pt x="0" y="81183"/>
                      <a:pt x="54" y="81237"/>
                    </a:cubicBezTo>
                    <a:cubicBezTo>
                      <a:pt x="71" y="81288"/>
                      <a:pt x="109" y="81306"/>
                      <a:pt x="149" y="81306"/>
                    </a:cubicBezTo>
                    <a:cubicBezTo>
                      <a:pt x="171" y="81306"/>
                      <a:pt x="195" y="81300"/>
                      <a:pt x="214" y="81290"/>
                    </a:cubicBezTo>
                    <a:cubicBezTo>
                      <a:pt x="2008" y="80247"/>
                      <a:pt x="3105" y="78400"/>
                      <a:pt x="3185" y="76366"/>
                    </a:cubicBezTo>
                    <a:cubicBezTo>
                      <a:pt x="5193" y="75322"/>
                      <a:pt x="6424" y="73288"/>
                      <a:pt x="6424" y="71066"/>
                    </a:cubicBezTo>
                    <a:cubicBezTo>
                      <a:pt x="6424" y="68818"/>
                      <a:pt x="5193" y="66783"/>
                      <a:pt x="3185" y="65766"/>
                    </a:cubicBezTo>
                    <a:cubicBezTo>
                      <a:pt x="3105" y="63759"/>
                      <a:pt x="2088" y="61992"/>
                      <a:pt x="402" y="60922"/>
                    </a:cubicBezTo>
                    <a:cubicBezTo>
                      <a:pt x="2088" y="59878"/>
                      <a:pt x="3105" y="58085"/>
                      <a:pt x="3185" y="56077"/>
                    </a:cubicBezTo>
                    <a:cubicBezTo>
                      <a:pt x="5193" y="55060"/>
                      <a:pt x="6424" y="53026"/>
                      <a:pt x="6424" y="50778"/>
                    </a:cubicBezTo>
                    <a:cubicBezTo>
                      <a:pt x="6424" y="48556"/>
                      <a:pt x="5193" y="46522"/>
                      <a:pt x="3185" y="45505"/>
                    </a:cubicBezTo>
                    <a:cubicBezTo>
                      <a:pt x="3185" y="43604"/>
                      <a:pt x="2088" y="41731"/>
                      <a:pt x="402" y="40660"/>
                    </a:cubicBezTo>
                    <a:cubicBezTo>
                      <a:pt x="1900" y="39697"/>
                      <a:pt x="3319" y="37877"/>
                      <a:pt x="3185" y="35816"/>
                    </a:cubicBezTo>
                    <a:cubicBezTo>
                      <a:pt x="5193" y="34799"/>
                      <a:pt x="6424" y="32764"/>
                      <a:pt x="6424" y="30516"/>
                    </a:cubicBezTo>
                    <a:cubicBezTo>
                      <a:pt x="6424" y="28268"/>
                      <a:pt x="5193" y="26260"/>
                      <a:pt x="3185" y="25216"/>
                    </a:cubicBezTo>
                    <a:cubicBezTo>
                      <a:pt x="3105" y="23236"/>
                      <a:pt x="2061" y="21442"/>
                      <a:pt x="402" y="20399"/>
                    </a:cubicBezTo>
                    <a:cubicBezTo>
                      <a:pt x="2088" y="19328"/>
                      <a:pt x="3185" y="17454"/>
                      <a:pt x="3185" y="15608"/>
                    </a:cubicBezTo>
                    <a:cubicBezTo>
                      <a:pt x="3185" y="15581"/>
                      <a:pt x="3185" y="15581"/>
                      <a:pt x="3185" y="15554"/>
                    </a:cubicBezTo>
                    <a:cubicBezTo>
                      <a:pt x="5193" y="14510"/>
                      <a:pt x="6424" y="12503"/>
                      <a:pt x="6424" y="10254"/>
                    </a:cubicBezTo>
                    <a:cubicBezTo>
                      <a:pt x="6424" y="8006"/>
                      <a:pt x="5193" y="5999"/>
                      <a:pt x="3185" y="4955"/>
                    </a:cubicBezTo>
                    <a:cubicBezTo>
                      <a:pt x="3185" y="3028"/>
                      <a:pt x="2008" y="1047"/>
                      <a:pt x="214" y="30"/>
                    </a:cubicBezTo>
                    <a:cubicBezTo>
                      <a:pt x="194" y="10"/>
                      <a:pt x="169" y="1"/>
                      <a:pt x="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89"/>
              <p:cNvSpPr/>
              <p:nvPr/>
            </p:nvSpPr>
            <p:spPr>
              <a:xfrm>
                <a:off x="378625" y="25935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41" y="1"/>
                    </a:moveTo>
                    <a:cubicBezTo>
                      <a:pt x="95" y="1"/>
                      <a:pt x="47" y="26"/>
                      <a:pt x="28" y="65"/>
                    </a:cubicBezTo>
                    <a:cubicBezTo>
                      <a:pt x="1" y="92"/>
                      <a:pt x="1" y="118"/>
                      <a:pt x="1" y="118"/>
                    </a:cubicBezTo>
                    <a:cubicBezTo>
                      <a:pt x="1" y="172"/>
                      <a:pt x="28" y="225"/>
                      <a:pt x="54" y="225"/>
                    </a:cubicBezTo>
                    <a:cubicBezTo>
                      <a:pt x="1794" y="1243"/>
                      <a:pt x="2918" y="3116"/>
                      <a:pt x="2918" y="4963"/>
                    </a:cubicBezTo>
                    <a:cubicBezTo>
                      <a:pt x="2918" y="4990"/>
                      <a:pt x="2918" y="5017"/>
                      <a:pt x="2918" y="5043"/>
                    </a:cubicBezTo>
                    <a:cubicBezTo>
                      <a:pt x="2918" y="5070"/>
                      <a:pt x="2945" y="5124"/>
                      <a:pt x="2999" y="5150"/>
                    </a:cubicBezTo>
                    <a:cubicBezTo>
                      <a:pt x="4952" y="6141"/>
                      <a:pt x="6157" y="8095"/>
                      <a:pt x="6157" y="10263"/>
                    </a:cubicBezTo>
                    <a:cubicBezTo>
                      <a:pt x="6157" y="12431"/>
                      <a:pt x="4952" y="14384"/>
                      <a:pt x="2999" y="15375"/>
                    </a:cubicBezTo>
                    <a:cubicBezTo>
                      <a:pt x="2945" y="15402"/>
                      <a:pt x="2918" y="15428"/>
                      <a:pt x="2918" y="15482"/>
                    </a:cubicBezTo>
                    <a:cubicBezTo>
                      <a:pt x="2972" y="17329"/>
                      <a:pt x="1848" y="19256"/>
                      <a:pt x="81" y="20273"/>
                    </a:cubicBezTo>
                    <a:cubicBezTo>
                      <a:pt x="54" y="20300"/>
                      <a:pt x="28" y="20326"/>
                      <a:pt x="1" y="20353"/>
                    </a:cubicBezTo>
                    <a:cubicBezTo>
                      <a:pt x="1" y="20407"/>
                      <a:pt x="28" y="20487"/>
                      <a:pt x="54" y="20514"/>
                    </a:cubicBezTo>
                    <a:cubicBezTo>
                      <a:pt x="1794" y="21504"/>
                      <a:pt x="2865" y="23297"/>
                      <a:pt x="2918" y="25305"/>
                    </a:cubicBezTo>
                    <a:cubicBezTo>
                      <a:pt x="2918" y="25358"/>
                      <a:pt x="2945" y="25412"/>
                      <a:pt x="2999" y="25412"/>
                    </a:cubicBezTo>
                    <a:cubicBezTo>
                      <a:pt x="4952" y="26402"/>
                      <a:pt x="6157" y="28356"/>
                      <a:pt x="6157" y="30524"/>
                    </a:cubicBezTo>
                    <a:cubicBezTo>
                      <a:pt x="6157" y="32692"/>
                      <a:pt x="4952" y="34646"/>
                      <a:pt x="2999" y="35636"/>
                    </a:cubicBezTo>
                    <a:cubicBezTo>
                      <a:pt x="2945" y="35663"/>
                      <a:pt x="2918" y="35717"/>
                      <a:pt x="2918" y="35770"/>
                    </a:cubicBezTo>
                    <a:cubicBezTo>
                      <a:pt x="3079" y="37831"/>
                      <a:pt x="1607" y="39651"/>
                      <a:pt x="81" y="40535"/>
                    </a:cubicBezTo>
                    <a:cubicBezTo>
                      <a:pt x="54" y="40561"/>
                      <a:pt x="28" y="40588"/>
                      <a:pt x="1" y="40615"/>
                    </a:cubicBezTo>
                    <a:cubicBezTo>
                      <a:pt x="1" y="40668"/>
                      <a:pt x="28" y="40749"/>
                      <a:pt x="54" y="40775"/>
                    </a:cubicBezTo>
                    <a:cubicBezTo>
                      <a:pt x="1794" y="41766"/>
                      <a:pt x="2918" y="43639"/>
                      <a:pt x="2918" y="45540"/>
                    </a:cubicBezTo>
                    <a:cubicBezTo>
                      <a:pt x="2918" y="45540"/>
                      <a:pt x="2918" y="45566"/>
                      <a:pt x="2918" y="45566"/>
                    </a:cubicBezTo>
                    <a:cubicBezTo>
                      <a:pt x="2918" y="45620"/>
                      <a:pt x="2945" y="45674"/>
                      <a:pt x="2999" y="45674"/>
                    </a:cubicBezTo>
                    <a:cubicBezTo>
                      <a:pt x="4952" y="46664"/>
                      <a:pt x="6157" y="48618"/>
                      <a:pt x="6157" y="50786"/>
                    </a:cubicBezTo>
                    <a:cubicBezTo>
                      <a:pt x="6157" y="52954"/>
                      <a:pt x="4952" y="54934"/>
                      <a:pt x="2999" y="55898"/>
                    </a:cubicBezTo>
                    <a:cubicBezTo>
                      <a:pt x="2945" y="55925"/>
                      <a:pt x="2918" y="55952"/>
                      <a:pt x="2918" y="56005"/>
                    </a:cubicBezTo>
                    <a:cubicBezTo>
                      <a:pt x="2865" y="58012"/>
                      <a:pt x="1821" y="59806"/>
                      <a:pt x="81" y="60796"/>
                    </a:cubicBezTo>
                    <a:cubicBezTo>
                      <a:pt x="54" y="60823"/>
                      <a:pt x="28" y="60850"/>
                      <a:pt x="1" y="60903"/>
                    </a:cubicBezTo>
                    <a:cubicBezTo>
                      <a:pt x="1" y="60957"/>
                      <a:pt x="28" y="61010"/>
                      <a:pt x="54" y="61037"/>
                    </a:cubicBezTo>
                    <a:cubicBezTo>
                      <a:pt x="1794" y="62054"/>
                      <a:pt x="2865" y="63847"/>
                      <a:pt x="2918" y="65828"/>
                    </a:cubicBezTo>
                    <a:cubicBezTo>
                      <a:pt x="2918" y="65882"/>
                      <a:pt x="2945" y="65935"/>
                      <a:pt x="2999" y="65962"/>
                    </a:cubicBezTo>
                    <a:cubicBezTo>
                      <a:pt x="4952" y="66925"/>
                      <a:pt x="6157" y="68879"/>
                      <a:pt x="6157" y="71047"/>
                    </a:cubicBezTo>
                    <a:cubicBezTo>
                      <a:pt x="6157" y="73242"/>
                      <a:pt x="4952" y="75196"/>
                      <a:pt x="2999" y="76160"/>
                    </a:cubicBezTo>
                    <a:cubicBezTo>
                      <a:pt x="2945" y="76186"/>
                      <a:pt x="2918" y="76240"/>
                      <a:pt x="2918" y="76267"/>
                    </a:cubicBezTo>
                    <a:cubicBezTo>
                      <a:pt x="2865" y="78274"/>
                      <a:pt x="1821" y="80067"/>
                      <a:pt x="81" y="81084"/>
                    </a:cubicBezTo>
                    <a:cubicBezTo>
                      <a:pt x="1" y="81111"/>
                      <a:pt x="1" y="81191"/>
                      <a:pt x="28" y="81245"/>
                    </a:cubicBezTo>
                    <a:cubicBezTo>
                      <a:pt x="45" y="81296"/>
                      <a:pt x="83" y="81315"/>
                      <a:pt x="123" y="81315"/>
                    </a:cubicBezTo>
                    <a:cubicBezTo>
                      <a:pt x="145" y="81315"/>
                      <a:pt x="169" y="81308"/>
                      <a:pt x="188" y="81299"/>
                    </a:cubicBezTo>
                    <a:cubicBezTo>
                      <a:pt x="1981" y="80255"/>
                      <a:pt x="3106" y="78408"/>
                      <a:pt x="3159" y="76347"/>
                    </a:cubicBezTo>
                    <a:cubicBezTo>
                      <a:pt x="5167" y="75330"/>
                      <a:pt x="6398" y="73296"/>
                      <a:pt x="6398" y="71047"/>
                    </a:cubicBezTo>
                    <a:cubicBezTo>
                      <a:pt x="6398" y="68826"/>
                      <a:pt x="5167" y="66792"/>
                      <a:pt x="3159" y="65748"/>
                    </a:cubicBezTo>
                    <a:cubicBezTo>
                      <a:pt x="3106" y="63767"/>
                      <a:pt x="2062" y="61974"/>
                      <a:pt x="376" y="60930"/>
                    </a:cubicBezTo>
                    <a:cubicBezTo>
                      <a:pt x="2062" y="59859"/>
                      <a:pt x="3106" y="58093"/>
                      <a:pt x="3159" y="56085"/>
                    </a:cubicBezTo>
                    <a:cubicBezTo>
                      <a:pt x="5167" y="55068"/>
                      <a:pt x="6398" y="53034"/>
                      <a:pt x="6398" y="50786"/>
                    </a:cubicBezTo>
                    <a:cubicBezTo>
                      <a:pt x="6398" y="48537"/>
                      <a:pt x="5167" y="46530"/>
                      <a:pt x="3159" y="45486"/>
                    </a:cubicBezTo>
                    <a:cubicBezTo>
                      <a:pt x="3159" y="43586"/>
                      <a:pt x="2062" y="41739"/>
                      <a:pt x="376" y="40668"/>
                    </a:cubicBezTo>
                    <a:cubicBezTo>
                      <a:pt x="1901" y="39705"/>
                      <a:pt x="3293" y="37885"/>
                      <a:pt x="3186" y="35824"/>
                    </a:cubicBezTo>
                    <a:cubicBezTo>
                      <a:pt x="5167" y="34780"/>
                      <a:pt x="6398" y="32772"/>
                      <a:pt x="6398" y="30524"/>
                    </a:cubicBezTo>
                    <a:cubicBezTo>
                      <a:pt x="6398" y="28276"/>
                      <a:pt x="5167" y="26268"/>
                      <a:pt x="3159" y="25225"/>
                    </a:cubicBezTo>
                    <a:cubicBezTo>
                      <a:pt x="3079" y="23244"/>
                      <a:pt x="2035" y="21451"/>
                      <a:pt x="376" y="20407"/>
                    </a:cubicBezTo>
                    <a:cubicBezTo>
                      <a:pt x="2062" y="19336"/>
                      <a:pt x="3186" y="17436"/>
                      <a:pt x="3186" y="15616"/>
                    </a:cubicBezTo>
                    <a:cubicBezTo>
                      <a:pt x="3186" y="15589"/>
                      <a:pt x="3186" y="15589"/>
                      <a:pt x="3186" y="15562"/>
                    </a:cubicBezTo>
                    <a:cubicBezTo>
                      <a:pt x="5167" y="14518"/>
                      <a:pt x="6398" y="12511"/>
                      <a:pt x="6398" y="10263"/>
                    </a:cubicBezTo>
                    <a:cubicBezTo>
                      <a:pt x="6398" y="8014"/>
                      <a:pt x="5167" y="6007"/>
                      <a:pt x="3186" y="4963"/>
                    </a:cubicBezTo>
                    <a:cubicBezTo>
                      <a:pt x="3186" y="3036"/>
                      <a:pt x="1981" y="1055"/>
                      <a:pt x="188" y="11"/>
                    </a:cubicBezTo>
                    <a:cubicBezTo>
                      <a:pt x="174" y="4"/>
                      <a:pt x="158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89"/>
              <p:cNvSpPr/>
              <p:nvPr/>
            </p:nvSpPr>
            <p:spPr>
              <a:xfrm>
                <a:off x="224725" y="2845375"/>
                <a:ext cx="15995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07" extrusionOk="0">
                    <a:moveTo>
                      <a:pt x="126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27" y="84"/>
                      <a:pt x="1" y="110"/>
                      <a:pt x="1" y="137"/>
                    </a:cubicBezTo>
                    <a:cubicBezTo>
                      <a:pt x="1" y="164"/>
                      <a:pt x="27" y="217"/>
                      <a:pt x="81" y="244"/>
                    </a:cubicBezTo>
                    <a:cubicBezTo>
                      <a:pt x="1821" y="1234"/>
                      <a:pt x="2972" y="3162"/>
                      <a:pt x="2918" y="5035"/>
                    </a:cubicBezTo>
                    <a:cubicBezTo>
                      <a:pt x="2945" y="5089"/>
                      <a:pt x="2945" y="5142"/>
                      <a:pt x="2998" y="5142"/>
                    </a:cubicBezTo>
                    <a:cubicBezTo>
                      <a:pt x="4952" y="6133"/>
                      <a:pt x="6157" y="8086"/>
                      <a:pt x="6157" y="10254"/>
                    </a:cubicBezTo>
                    <a:cubicBezTo>
                      <a:pt x="6157" y="12422"/>
                      <a:pt x="4952" y="14376"/>
                      <a:pt x="2998" y="15367"/>
                    </a:cubicBezTo>
                    <a:cubicBezTo>
                      <a:pt x="2945" y="15393"/>
                      <a:pt x="2918" y="15447"/>
                      <a:pt x="2918" y="15474"/>
                    </a:cubicBezTo>
                    <a:cubicBezTo>
                      <a:pt x="2972" y="17321"/>
                      <a:pt x="1848" y="19248"/>
                      <a:pt x="108" y="20265"/>
                    </a:cubicBezTo>
                    <a:cubicBezTo>
                      <a:pt x="54" y="20292"/>
                      <a:pt x="27" y="20318"/>
                      <a:pt x="27" y="20345"/>
                    </a:cubicBezTo>
                    <a:cubicBezTo>
                      <a:pt x="1" y="20425"/>
                      <a:pt x="27" y="20479"/>
                      <a:pt x="81" y="20506"/>
                    </a:cubicBezTo>
                    <a:cubicBezTo>
                      <a:pt x="1794" y="21496"/>
                      <a:pt x="2865" y="23289"/>
                      <a:pt x="2918" y="25297"/>
                    </a:cubicBezTo>
                    <a:cubicBezTo>
                      <a:pt x="2945" y="25350"/>
                      <a:pt x="2972" y="25404"/>
                      <a:pt x="2998" y="25404"/>
                    </a:cubicBezTo>
                    <a:cubicBezTo>
                      <a:pt x="4952" y="26394"/>
                      <a:pt x="6157" y="28348"/>
                      <a:pt x="6157" y="30516"/>
                    </a:cubicBezTo>
                    <a:cubicBezTo>
                      <a:pt x="6157" y="32684"/>
                      <a:pt x="4952" y="34665"/>
                      <a:pt x="2998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106" y="37823"/>
                      <a:pt x="1633" y="39643"/>
                      <a:pt x="108" y="40526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1" y="40687"/>
                      <a:pt x="27" y="40741"/>
                      <a:pt x="81" y="40767"/>
                    </a:cubicBezTo>
                    <a:cubicBezTo>
                      <a:pt x="1821" y="41784"/>
                      <a:pt x="2918" y="43631"/>
                      <a:pt x="2918" y="45532"/>
                    </a:cubicBezTo>
                    <a:cubicBezTo>
                      <a:pt x="2918" y="45558"/>
                      <a:pt x="2918" y="45558"/>
                      <a:pt x="2918" y="45558"/>
                    </a:cubicBezTo>
                    <a:cubicBezTo>
                      <a:pt x="2918" y="45612"/>
                      <a:pt x="2945" y="45665"/>
                      <a:pt x="2998" y="45692"/>
                    </a:cubicBezTo>
                    <a:cubicBezTo>
                      <a:pt x="4952" y="46656"/>
                      <a:pt x="6157" y="48610"/>
                      <a:pt x="6157" y="50778"/>
                    </a:cubicBezTo>
                    <a:cubicBezTo>
                      <a:pt x="6157" y="52972"/>
                      <a:pt x="4952" y="54926"/>
                      <a:pt x="2998" y="55890"/>
                    </a:cubicBezTo>
                    <a:cubicBezTo>
                      <a:pt x="2945" y="55917"/>
                      <a:pt x="2918" y="55970"/>
                      <a:pt x="2918" y="55997"/>
                    </a:cubicBezTo>
                    <a:cubicBezTo>
                      <a:pt x="2891" y="58004"/>
                      <a:pt x="1821" y="59798"/>
                      <a:pt x="108" y="60815"/>
                    </a:cubicBezTo>
                    <a:cubicBezTo>
                      <a:pt x="54" y="60815"/>
                      <a:pt x="27" y="60841"/>
                      <a:pt x="27" y="60895"/>
                    </a:cubicBezTo>
                    <a:cubicBezTo>
                      <a:pt x="1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18" y="65847"/>
                    </a:cubicBezTo>
                    <a:cubicBezTo>
                      <a:pt x="2918" y="65873"/>
                      <a:pt x="2945" y="65927"/>
                      <a:pt x="2998" y="65954"/>
                    </a:cubicBezTo>
                    <a:cubicBezTo>
                      <a:pt x="4952" y="66917"/>
                      <a:pt x="6157" y="68871"/>
                      <a:pt x="6157" y="71066"/>
                    </a:cubicBezTo>
                    <a:cubicBezTo>
                      <a:pt x="6157" y="73234"/>
                      <a:pt x="4952" y="75188"/>
                      <a:pt x="2998" y="76151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91" y="78266"/>
                      <a:pt x="1821" y="80059"/>
                      <a:pt x="81" y="81076"/>
                    </a:cubicBezTo>
                    <a:cubicBezTo>
                      <a:pt x="27" y="81103"/>
                      <a:pt x="1" y="81183"/>
                      <a:pt x="27" y="81237"/>
                    </a:cubicBezTo>
                    <a:cubicBezTo>
                      <a:pt x="61" y="81288"/>
                      <a:pt x="95" y="81306"/>
                      <a:pt x="136" y="81306"/>
                    </a:cubicBezTo>
                    <a:cubicBezTo>
                      <a:pt x="160" y="81306"/>
                      <a:pt x="185" y="81300"/>
                      <a:pt x="215" y="81290"/>
                    </a:cubicBezTo>
                    <a:cubicBezTo>
                      <a:pt x="2008" y="80247"/>
                      <a:pt x="3106" y="78400"/>
                      <a:pt x="3186" y="76366"/>
                    </a:cubicBezTo>
                    <a:cubicBezTo>
                      <a:pt x="5166" y="75322"/>
                      <a:pt x="6398" y="73288"/>
                      <a:pt x="6398" y="71066"/>
                    </a:cubicBezTo>
                    <a:cubicBezTo>
                      <a:pt x="6398" y="68818"/>
                      <a:pt x="5166" y="66783"/>
                      <a:pt x="3186" y="65766"/>
                    </a:cubicBezTo>
                    <a:cubicBezTo>
                      <a:pt x="3106" y="63759"/>
                      <a:pt x="2062" y="61992"/>
                      <a:pt x="375" y="60922"/>
                    </a:cubicBezTo>
                    <a:cubicBezTo>
                      <a:pt x="2062" y="59878"/>
                      <a:pt x="3106" y="58085"/>
                      <a:pt x="3186" y="56077"/>
                    </a:cubicBezTo>
                    <a:cubicBezTo>
                      <a:pt x="5166" y="55060"/>
                      <a:pt x="6398" y="53026"/>
                      <a:pt x="6398" y="50778"/>
                    </a:cubicBezTo>
                    <a:cubicBezTo>
                      <a:pt x="6398" y="48556"/>
                      <a:pt x="5166" y="46522"/>
                      <a:pt x="3186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697"/>
                      <a:pt x="3293" y="37877"/>
                      <a:pt x="3186" y="35816"/>
                    </a:cubicBezTo>
                    <a:cubicBezTo>
                      <a:pt x="5166" y="34799"/>
                      <a:pt x="6398" y="32764"/>
                      <a:pt x="6398" y="30516"/>
                    </a:cubicBezTo>
                    <a:cubicBezTo>
                      <a:pt x="6398" y="28268"/>
                      <a:pt x="5166" y="26260"/>
                      <a:pt x="3186" y="25216"/>
                    </a:cubicBezTo>
                    <a:cubicBezTo>
                      <a:pt x="3079" y="23236"/>
                      <a:pt x="2062" y="21442"/>
                      <a:pt x="375" y="20399"/>
                    </a:cubicBezTo>
                    <a:cubicBezTo>
                      <a:pt x="2088" y="19328"/>
                      <a:pt x="3186" y="17454"/>
                      <a:pt x="3186" y="15608"/>
                    </a:cubicBezTo>
                    <a:cubicBezTo>
                      <a:pt x="3186" y="15581"/>
                      <a:pt x="3186" y="15581"/>
                      <a:pt x="3186" y="15554"/>
                    </a:cubicBezTo>
                    <a:cubicBezTo>
                      <a:pt x="5166" y="14510"/>
                      <a:pt x="6398" y="12503"/>
                      <a:pt x="6398" y="10254"/>
                    </a:cubicBezTo>
                    <a:cubicBezTo>
                      <a:pt x="6398" y="8006"/>
                      <a:pt x="5166" y="5999"/>
                      <a:pt x="3186" y="4955"/>
                    </a:cubicBezTo>
                    <a:cubicBezTo>
                      <a:pt x="3186" y="3028"/>
                      <a:pt x="1981" y="1047"/>
                      <a:pt x="215" y="30"/>
                    </a:cubicBezTo>
                    <a:cubicBezTo>
                      <a:pt x="184" y="10"/>
                      <a:pt x="153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1907;p89"/>
            <p:cNvGrpSpPr/>
            <p:nvPr/>
          </p:nvGrpSpPr>
          <p:grpSpPr>
            <a:xfrm rot="16200000">
              <a:off x="6638053" y="2944884"/>
              <a:ext cx="2277317" cy="5304377"/>
              <a:chOff x="224725" y="566950"/>
              <a:chExt cx="1850875" cy="4311100"/>
            </a:xfrm>
          </p:grpSpPr>
          <p:sp>
            <p:nvSpPr>
              <p:cNvPr id="75" name="Google Shape;1908;p89"/>
              <p:cNvSpPr/>
              <p:nvPr/>
            </p:nvSpPr>
            <p:spPr>
              <a:xfrm>
                <a:off x="1914975" y="566950"/>
                <a:ext cx="160625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20" extrusionOk="0">
                    <a:moveTo>
                      <a:pt x="126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27" y="217"/>
                      <a:pt x="81" y="244"/>
                    </a:cubicBezTo>
                    <a:cubicBezTo>
                      <a:pt x="1821" y="1261"/>
                      <a:pt x="2972" y="3188"/>
                      <a:pt x="2945" y="5035"/>
                    </a:cubicBezTo>
                    <a:cubicBezTo>
                      <a:pt x="2945" y="5089"/>
                      <a:pt x="2972" y="5142"/>
                      <a:pt x="2998" y="5169"/>
                    </a:cubicBezTo>
                    <a:cubicBezTo>
                      <a:pt x="4952" y="6133"/>
                      <a:pt x="6157" y="8086"/>
                      <a:pt x="6157" y="10255"/>
                    </a:cubicBezTo>
                    <a:cubicBezTo>
                      <a:pt x="6157" y="12449"/>
                      <a:pt x="4952" y="14403"/>
                      <a:pt x="2998" y="15367"/>
                    </a:cubicBezTo>
                    <a:cubicBezTo>
                      <a:pt x="2945" y="15394"/>
                      <a:pt x="2945" y="15447"/>
                      <a:pt x="2945" y="15501"/>
                    </a:cubicBezTo>
                    <a:cubicBezTo>
                      <a:pt x="2998" y="17321"/>
                      <a:pt x="1848" y="19248"/>
                      <a:pt x="108" y="20292"/>
                    </a:cubicBezTo>
                    <a:cubicBezTo>
                      <a:pt x="54" y="20292"/>
                      <a:pt x="27" y="20318"/>
                      <a:pt x="27" y="20372"/>
                    </a:cubicBezTo>
                    <a:cubicBezTo>
                      <a:pt x="1" y="20425"/>
                      <a:pt x="27" y="20479"/>
                      <a:pt x="81" y="20506"/>
                    </a:cubicBezTo>
                    <a:cubicBezTo>
                      <a:pt x="1794" y="21496"/>
                      <a:pt x="2865" y="23316"/>
                      <a:pt x="2945" y="25324"/>
                    </a:cubicBezTo>
                    <a:cubicBezTo>
                      <a:pt x="2945" y="25350"/>
                      <a:pt x="2972" y="25404"/>
                      <a:pt x="2998" y="25431"/>
                    </a:cubicBezTo>
                    <a:cubicBezTo>
                      <a:pt x="4952" y="26394"/>
                      <a:pt x="6157" y="28348"/>
                      <a:pt x="6157" y="30543"/>
                    </a:cubicBezTo>
                    <a:cubicBezTo>
                      <a:pt x="6157" y="32711"/>
                      <a:pt x="4952" y="34665"/>
                      <a:pt x="2998" y="35628"/>
                    </a:cubicBezTo>
                    <a:cubicBezTo>
                      <a:pt x="2945" y="35655"/>
                      <a:pt x="2918" y="35709"/>
                      <a:pt x="2945" y="35762"/>
                    </a:cubicBezTo>
                    <a:cubicBezTo>
                      <a:pt x="3106" y="37823"/>
                      <a:pt x="1633" y="39643"/>
                      <a:pt x="108" y="40553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1" y="40687"/>
                      <a:pt x="27" y="40741"/>
                      <a:pt x="81" y="40767"/>
                    </a:cubicBezTo>
                    <a:cubicBezTo>
                      <a:pt x="1821" y="41784"/>
                      <a:pt x="2945" y="43658"/>
                      <a:pt x="2945" y="45532"/>
                    </a:cubicBezTo>
                    <a:cubicBezTo>
                      <a:pt x="2945" y="45558"/>
                      <a:pt x="2945" y="45558"/>
                      <a:pt x="2945" y="45585"/>
                    </a:cubicBezTo>
                    <a:cubicBezTo>
                      <a:pt x="2945" y="45612"/>
                      <a:pt x="2972" y="45665"/>
                      <a:pt x="2998" y="45692"/>
                    </a:cubicBezTo>
                    <a:cubicBezTo>
                      <a:pt x="4952" y="46656"/>
                      <a:pt x="6157" y="48636"/>
                      <a:pt x="6157" y="50804"/>
                    </a:cubicBezTo>
                    <a:cubicBezTo>
                      <a:pt x="6157" y="52972"/>
                      <a:pt x="4952" y="54926"/>
                      <a:pt x="2998" y="55917"/>
                    </a:cubicBezTo>
                    <a:cubicBezTo>
                      <a:pt x="2972" y="55917"/>
                      <a:pt x="2945" y="55970"/>
                      <a:pt x="2945" y="56024"/>
                    </a:cubicBezTo>
                    <a:cubicBezTo>
                      <a:pt x="2891" y="58004"/>
                      <a:pt x="1821" y="59798"/>
                      <a:pt x="108" y="60815"/>
                    </a:cubicBezTo>
                    <a:cubicBezTo>
                      <a:pt x="54" y="60815"/>
                      <a:pt x="27" y="60868"/>
                      <a:pt x="27" y="60895"/>
                    </a:cubicBezTo>
                    <a:cubicBezTo>
                      <a:pt x="1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45" y="65847"/>
                    </a:cubicBezTo>
                    <a:cubicBezTo>
                      <a:pt x="2945" y="65900"/>
                      <a:pt x="2972" y="65927"/>
                      <a:pt x="2998" y="65954"/>
                    </a:cubicBezTo>
                    <a:cubicBezTo>
                      <a:pt x="4952" y="66944"/>
                      <a:pt x="6157" y="68898"/>
                      <a:pt x="6157" y="71066"/>
                    </a:cubicBezTo>
                    <a:cubicBezTo>
                      <a:pt x="6157" y="73234"/>
                      <a:pt x="4952" y="75188"/>
                      <a:pt x="2998" y="76178"/>
                    </a:cubicBezTo>
                    <a:cubicBezTo>
                      <a:pt x="2972" y="76178"/>
                      <a:pt x="2945" y="76232"/>
                      <a:pt x="2945" y="76285"/>
                    </a:cubicBezTo>
                    <a:cubicBezTo>
                      <a:pt x="2891" y="78266"/>
                      <a:pt x="1821" y="80086"/>
                      <a:pt x="81" y="81076"/>
                    </a:cubicBezTo>
                    <a:cubicBezTo>
                      <a:pt x="27" y="81130"/>
                      <a:pt x="1" y="81183"/>
                      <a:pt x="27" y="81264"/>
                    </a:cubicBezTo>
                    <a:cubicBezTo>
                      <a:pt x="61" y="81297"/>
                      <a:pt x="104" y="81320"/>
                      <a:pt x="145" y="81320"/>
                    </a:cubicBezTo>
                    <a:cubicBezTo>
                      <a:pt x="170" y="81320"/>
                      <a:pt x="194" y="81311"/>
                      <a:pt x="215" y="81290"/>
                    </a:cubicBezTo>
                    <a:cubicBezTo>
                      <a:pt x="2008" y="80273"/>
                      <a:pt x="3106" y="78427"/>
                      <a:pt x="3186" y="76366"/>
                    </a:cubicBezTo>
                    <a:cubicBezTo>
                      <a:pt x="5166" y="75322"/>
                      <a:pt x="6424" y="73314"/>
                      <a:pt x="6424" y="71066"/>
                    </a:cubicBezTo>
                    <a:cubicBezTo>
                      <a:pt x="6424" y="68818"/>
                      <a:pt x="5166" y="66784"/>
                      <a:pt x="3186" y="65766"/>
                    </a:cubicBezTo>
                    <a:cubicBezTo>
                      <a:pt x="3106" y="63786"/>
                      <a:pt x="2062" y="61992"/>
                      <a:pt x="375" y="60922"/>
                    </a:cubicBezTo>
                    <a:cubicBezTo>
                      <a:pt x="2062" y="59878"/>
                      <a:pt x="3106" y="58085"/>
                      <a:pt x="3186" y="56104"/>
                    </a:cubicBezTo>
                    <a:cubicBezTo>
                      <a:pt x="5166" y="55060"/>
                      <a:pt x="6424" y="53053"/>
                      <a:pt x="6424" y="50804"/>
                    </a:cubicBezTo>
                    <a:cubicBezTo>
                      <a:pt x="6424" y="48556"/>
                      <a:pt x="5166" y="46522"/>
                      <a:pt x="3186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723"/>
                      <a:pt x="3320" y="37877"/>
                      <a:pt x="3186" y="35816"/>
                    </a:cubicBezTo>
                    <a:cubicBezTo>
                      <a:pt x="5193" y="34799"/>
                      <a:pt x="6424" y="32764"/>
                      <a:pt x="6424" y="30543"/>
                    </a:cubicBezTo>
                    <a:cubicBezTo>
                      <a:pt x="6424" y="28295"/>
                      <a:pt x="5166" y="26260"/>
                      <a:pt x="3186" y="25243"/>
                    </a:cubicBezTo>
                    <a:cubicBezTo>
                      <a:pt x="3106" y="23236"/>
                      <a:pt x="2062" y="21443"/>
                      <a:pt x="375" y="20399"/>
                    </a:cubicBezTo>
                    <a:cubicBezTo>
                      <a:pt x="2088" y="19328"/>
                      <a:pt x="3186" y="17454"/>
                      <a:pt x="3186" y="15608"/>
                    </a:cubicBezTo>
                    <a:cubicBezTo>
                      <a:pt x="3186" y="15608"/>
                      <a:pt x="3186" y="15581"/>
                      <a:pt x="3186" y="15554"/>
                    </a:cubicBezTo>
                    <a:cubicBezTo>
                      <a:pt x="5166" y="14537"/>
                      <a:pt x="6424" y="12503"/>
                      <a:pt x="6424" y="10255"/>
                    </a:cubicBezTo>
                    <a:cubicBezTo>
                      <a:pt x="6424" y="8033"/>
                      <a:pt x="5166" y="5999"/>
                      <a:pt x="3186" y="4982"/>
                    </a:cubicBezTo>
                    <a:lnTo>
                      <a:pt x="3186" y="4955"/>
                    </a:lnTo>
                    <a:cubicBezTo>
                      <a:pt x="3186" y="3028"/>
                      <a:pt x="2008" y="1074"/>
                      <a:pt x="215" y="30"/>
                    </a:cubicBezTo>
                    <a:cubicBezTo>
                      <a:pt x="184" y="10"/>
                      <a:pt x="153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09;p89"/>
              <p:cNvSpPr/>
              <p:nvPr/>
            </p:nvSpPr>
            <p:spPr>
              <a:xfrm>
                <a:off x="1761075" y="818875"/>
                <a:ext cx="160625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15" extrusionOk="0">
                    <a:moveTo>
                      <a:pt x="149" y="1"/>
                    </a:moveTo>
                    <a:cubicBezTo>
                      <a:pt x="110" y="1"/>
                      <a:pt x="71" y="20"/>
                      <a:pt x="54" y="70"/>
                    </a:cubicBezTo>
                    <a:cubicBezTo>
                      <a:pt x="27" y="70"/>
                      <a:pt x="27" y="97"/>
                      <a:pt x="27" y="124"/>
                    </a:cubicBezTo>
                    <a:cubicBezTo>
                      <a:pt x="27" y="178"/>
                      <a:pt x="54" y="204"/>
                      <a:pt x="81" y="231"/>
                    </a:cubicBezTo>
                    <a:cubicBezTo>
                      <a:pt x="1821" y="1248"/>
                      <a:pt x="2972" y="3175"/>
                      <a:pt x="2945" y="5022"/>
                    </a:cubicBezTo>
                    <a:cubicBezTo>
                      <a:pt x="2945" y="5076"/>
                      <a:pt x="2972" y="5129"/>
                      <a:pt x="2998" y="5156"/>
                    </a:cubicBezTo>
                    <a:cubicBezTo>
                      <a:pt x="4952" y="6119"/>
                      <a:pt x="6183" y="8073"/>
                      <a:pt x="6183" y="10268"/>
                    </a:cubicBezTo>
                    <a:cubicBezTo>
                      <a:pt x="6183" y="12436"/>
                      <a:pt x="4952" y="14390"/>
                      <a:pt x="2998" y="15354"/>
                    </a:cubicBezTo>
                    <a:cubicBezTo>
                      <a:pt x="2972" y="15380"/>
                      <a:pt x="2945" y="15461"/>
                      <a:pt x="2945" y="15487"/>
                    </a:cubicBezTo>
                    <a:cubicBezTo>
                      <a:pt x="2998" y="17334"/>
                      <a:pt x="1847" y="19235"/>
                      <a:pt x="108" y="20278"/>
                    </a:cubicBezTo>
                    <a:cubicBezTo>
                      <a:pt x="81" y="20278"/>
                      <a:pt x="27" y="20305"/>
                      <a:pt x="27" y="20359"/>
                    </a:cubicBezTo>
                    <a:cubicBezTo>
                      <a:pt x="27" y="20412"/>
                      <a:pt x="27" y="20466"/>
                      <a:pt x="81" y="20493"/>
                    </a:cubicBezTo>
                    <a:cubicBezTo>
                      <a:pt x="1821" y="21510"/>
                      <a:pt x="2891" y="23303"/>
                      <a:pt x="2945" y="25310"/>
                    </a:cubicBezTo>
                    <a:cubicBezTo>
                      <a:pt x="2945" y="25364"/>
                      <a:pt x="2972" y="25391"/>
                      <a:pt x="2998" y="25417"/>
                    </a:cubicBezTo>
                    <a:cubicBezTo>
                      <a:pt x="4952" y="26381"/>
                      <a:pt x="6183" y="28362"/>
                      <a:pt x="6183" y="30530"/>
                    </a:cubicBezTo>
                    <a:cubicBezTo>
                      <a:pt x="6183" y="32698"/>
                      <a:pt x="4952" y="34652"/>
                      <a:pt x="2998" y="35642"/>
                    </a:cubicBezTo>
                    <a:cubicBezTo>
                      <a:pt x="2972" y="35642"/>
                      <a:pt x="2945" y="35695"/>
                      <a:pt x="2945" y="35749"/>
                    </a:cubicBezTo>
                    <a:cubicBezTo>
                      <a:pt x="3105" y="37837"/>
                      <a:pt x="1633" y="39630"/>
                      <a:pt x="108" y="40540"/>
                    </a:cubicBezTo>
                    <a:cubicBezTo>
                      <a:pt x="81" y="40540"/>
                      <a:pt x="27" y="40594"/>
                      <a:pt x="27" y="40620"/>
                    </a:cubicBezTo>
                    <a:cubicBezTo>
                      <a:pt x="27" y="40674"/>
                      <a:pt x="27" y="40727"/>
                      <a:pt x="81" y="40754"/>
                    </a:cubicBezTo>
                    <a:cubicBezTo>
                      <a:pt x="1821" y="41771"/>
                      <a:pt x="2945" y="43645"/>
                      <a:pt x="2945" y="45545"/>
                    </a:cubicBezTo>
                    <a:cubicBezTo>
                      <a:pt x="2945" y="45545"/>
                      <a:pt x="2945" y="45545"/>
                      <a:pt x="2945" y="45572"/>
                    </a:cubicBezTo>
                    <a:cubicBezTo>
                      <a:pt x="2945" y="45626"/>
                      <a:pt x="2972" y="45652"/>
                      <a:pt x="2998" y="45679"/>
                    </a:cubicBezTo>
                    <a:cubicBezTo>
                      <a:pt x="4952" y="46669"/>
                      <a:pt x="6183" y="48623"/>
                      <a:pt x="6183" y="50791"/>
                    </a:cubicBezTo>
                    <a:cubicBezTo>
                      <a:pt x="6183" y="52959"/>
                      <a:pt x="4952" y="54913"/>
                      <a:pt x="2998" y="55904"/>
                    </a:cubicBezTo>
                    <a:cubicBezTo>
                      <a:pt x="2972" y="55930"/>
                      <a:pt x="2945" y="55957"/>
                      <a:pt x="2945" y="56011"/>
                    </a:cubicBezTo>
                    <a:cubicBezTo>
                      <a:pt x="2891" y="57991"/>
                      <a:pt x="1847" y="59785"/>
                      <a:pt x="108" y="60802"/>
                    </a:cubicBezTo>
                    <a:cubicBezTo>
                      <a:pt x="81" y="60828"/>
                      <a:pt x="27" y="60855"/>
                      <a:pt x="27" y="60882"/>
                    </a:cubicBezTo>
                    <a:cubicBezTo>
                      <a:pt x="27" y="60935"/>
                      <a:pt x="27" y="60989"/>
                      <a:pt x="81" y="61016"/>
                    </a:cubicBezTo>
                    <a:cubicBezTo>
                      <a:pt x="1821" y="62033"/>
                      <a:pt x="2891" y="63826"/>
                      <a:pt x="2945" y="65834"/>
                    </a:cubicBezTo>
                    <a:cubicBezTo>
                      <a:pt x="2945" y="65887"/>
                      <a:pt x="2972" y="65914"/>
                      <a:pt x="2998" y="65941"/>
                    </a:cubicBezTo>
                    <a:cubicBezTo>
                      <a:pt x="4952" y="66931"/>
                      <a:pt x="6183" y="68885"/>
                      <a:pt x="6183" y="71053"/>
                    </a:cubicBezTo>
                    <a:cubicBezTo>
                      <a:pt x="6183" y="73221"/>
                      <a:pt x="4952" y="75175"/>
                      <a:pt x="2998" y="76165"/>
                    </a:cubicBezTo>
                    <a:cubicBezTo>
                      <a:pt x="2972" y="76192"/>
                      <a:pt x="2945" y="76219"/>
                      <a:pt x="2945" y="76272"/>
                    </a:cubicBezTo>
                    <a:cubicBezTo>
                      <a:pt x="2891" y="78280"/>
                      <a:pt x="1821" y="80073"/>
                      <a:pt x="81" y="81090"/>
                    </a:cubicBezTo>
                    <a:cubicBezTo>
                      <a:pt x="27" y="81117"/>
                      <a:pt x="1" y="81197"/>
                      <a:pt x="54" y="81251"/>
                    </a:cubicBezTo>
                    <a:cubicBezTo>
                      <a:pt x="74" y="81290"/>
                      <a:pt x="122" y="81315"/>
                      <a:pt x="167" y="81315"/>
                    </a:cubicBezTo>
                    <a:cubicBezTo>
                      <a:pt x="184" y="81315"/>
                      <a:pt x="200" y="81311"/>
                      <a:pt x="215" y="81304"/>
                    </a:cubicBezTo>
                    <a:cubicBezTo>
                      <a:pt x="2008" y="80260"/>
                      <a:pt x="3105" y="78413"/>
                      <a:pt x="3186" y="76352"/>
                    </a:cubicBezTo>
                    <a:cubicBezTo>
                      <a:pt x="5193" y="75309"/>
                      <a:pt x="6424" y="73301"/>
                      <a:pt x="6424" y="71053"/>
                    </a:cubicBezTo>
                    <a:cubicBezTo>
                      <a:pt x="6424" y="68805"/>
                      <a:pt x="5193" y="66797"/>
                      <a:pt x="3186" y="65753"/>
                    </a:cubicBezTo>
                    <a:cubicBezTo>
                      <a:pt x="3132" y="63773"/>
                      <a:pt x="2088" y="61979"/>
                      <a:pt x="402" y="60909"/>
                    </a:cubicBezTo>
                    <a:cubicBezTo>
                      <a:pt x="2088" y="59865"/>
                      <a:pt x="3132" y="58072"/>
                      <a:pt x="3186" y="56091"/>
                    </a:cubicBezTo>
                    <a:cubicBezTo>
                      <a:pt x="5193" y="55047"/>
                      <a:pt x="6424" y="53040"/>
                      <a:pt x="6424" y="50791"/>
                    </a:cubicBezTo>
                    <a:cubicBezTo>
                      <a:pt x="6424" y="48543"/>
                      <a:pt x="5193" y="46536"/>
                      <a:pt x="3186" y="45492"/>
                    </a:cubicBezTo>
                    <a:cubicBezTo>
                      <a:pt x="3186" y="43591"/>
                      <a:pt x="2088" y="41718"/>
                      <a:pt x="402" y="40647"/>
                    </a:cubicBezTo>
                    <a:cubicBezTo>
                      <a:pt x="1901" y="39710"/>
                      <a:pt x="3320" y="37890"/>
                      <a:pt x="3186" y="35829"/>
                    </a:cubicBezTo>
                    <a:cubicBezTo>
                      <a:pt x="5193" y="34785"/>
                      <a:pt x="6424" y="32751"/>
                      <a:pt x="6424" y="30530"/>
                    </a:cubicBezTo>
                    <a:cubicBezTo>
                      <a:pt x="6424" y="28281"/>
                      <a:pt x="5193" y="26247"/>
                      <a:pt x="3186" y="25230"/>
                    </a:cubicBezTo>
                    <a:cubicBezTo>
                      <a:pt x="3105" y="23223"/>
                      <a:pt x="2062" y="21429"/>
                      <a:pt x="402" y="20386"/>
                    </a:cubicBezTo>
                    <a:cubicBezTo>
                      <a:pt x="2115" y="19315"/>
                      <a:pt x="3212" y="17415"/>
                      <a:pt x="3186" y="15541"/>
                    </a:cubicBezTo>
                    <a:cubicBezTo>
                      <a:pt x="5193" y="14524"/>
                      <a:pt x="6424" y="12490"/>
                      <a:pt x="6424" y="10268"/>
                    </a:cubicBezTo>
                    <a:cubicBezTo>
                      <a:pt x="6424" y="8020"/>
                      <a:pt x="5193" y="5986"/>
                      <a:pt x="3186" y="4969"/>
                    </a:cubicBezTo>
                    <a:lnTo>
                      <a:pt x="3186" y="4942"/>
                    </a:lnTo>
                    <a:cubicBezTo>
                      <a:pt x="3186" y="3041"/>
                      <a:pt x="2008" y="1061"/>
                      <a:pt x="215" y="17"/>
                    </a:cubicBezTo>
                    <a:cubicBezTo>
                      <a:pt x="195" y="7"/>
                      <a:pt x="172" y="1"/>
                      <a:pt x="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10;p89"/>
              <p:cNvSpPr/>
              <p:nvPr/>
            </p:nvSpPr>
            <p:spPr>
              <a:xfrm>
                <a:off x="1607850" y="566950"/>
                <a:ext cx="15995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20" extrusionOk="0">
                    <a:moveTo>
                      <a:pt x="119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0" y="84"/>
                      <a:pt x="0" y="110"/>
                      <a:pt x="0" y="137"/>
                    </a:cubicBezTo>
                    <a:cubicBezTo>
                      <a:pt x="0" y="164"/>
                      <a:pt x="27" y="217"/>
                      <a:pt x="81" y="244"/>
                    </a:cubicBezTo>
                    <a:cubicBezTo>
                      <a:pt x="1820" y="1261"/>
                      <a:pt x="2944" y="3188"/>
                      <a:pt x="2918" y="5035"/>
                    </a:cubicBezTo>
                    <a:cubicBezTo>
                      <a:pt x="2918" y="5089"/>
                      <a:pt x="2944" y="5142"/>
                      <a:pt x="2998" y="5169"/>
                    </a:cubicBezTo>
                    <a:cubicBezTo>
                      <a:pt x="4952" y="6133"/>
                      <a:pt x="6156" y="8086"/>
                      <a:pt x="6156" y="10255"/>
                    </a:cubicBezTo>
                    <a:cubicBezTo>
                      <a:pt x="6156" y="12449"/>
                      <a:pt x="4952" y="14403"/>
                      <a:pt x="2998" y="15367"/>
                    </a:cubicBezTo>
                    <a:cubicBezTo>
                      <a:pt x="2944" y="15394"/>
                      <a:pt x="2918" y="15447"/>
                      <a:pt x="2918" y="15501"/>
                    </a:cubicBezTo>
                    <a:cubicBezTo>
                      <a:pt x="2971" y="17347"/>
                      <a:pt x="1847" y="19248"/>
                      <a:pt x="81" y="20292"/>
                    </a:cubicBezTo>
                    <a:cubicBezTo>
                      <a:pt x="54" y="20292"/>
                      <a:pt x="27" y="20318"/>
                      <a:pt x="0" y="20372"/>
                    </a:cubicBezTo>
                    <a:cubicBezTo>
                      <a:pt x="0" y="20425"/>
                      <a:pt x="27" y="20479"/>
                      <a:pt x="81" y="20506"/>
                    </a:cubicBezTo>
                    <a:cubicBezTo>
                      <a:pt x="1794" y="21496"/>
                      <a:pt x="2864" y="23316"/>
                      <a:pt x="2918" y="25324"/>
                    </a:cubicBezTo>
                    <a:cubicBezTo>
                      <a:pt x="2918" y="25350"/>
                      <a:pt x="2944" y="25404"/>
                      <a:pt x="2998" y="25431"/>
                    </a:cubicBezTo>
                    <a:cubicBezTo>
                      <a:pt x="4952" y="26394"/>
                      <a:pt x="6156" y="28348"/>
                      <a:pt x="6156" y="30543"/>
                    </a:cubicBezTo>
                    <a:cubicBezTo>
                      <a:pt x="6156" y="32711"/>
                      <a:pt x="4952" y="34665"/>
                      <a:pt x="2998" y="35628"/>
                    </a:cubicBezTo>
                    <a:cubicBezTo>
                      <a:pt x="2944" y="35655"/>
                      <a:pt x="2918" y="35709"/>
                      <a:pt x="2918" y="35762"/>
                    </a:cubicBezTo>
                    <a:cubicBezTo>
                      <a:pt x="3078" y="37823"/>
                      <a:pt x="1633" y="39643"/>
                      <a:pt x="81" y="40553"/>
                    </a:cubicBezTo>
                    <a:cubicBezTo>
                      <a:pt x="54" y="40553"/>
                      <a:pt x="27" y="40580"/>
                      <a:pt x="0" y="40633"/>
                    </a:cubicBezTo>
                    <a:cubicBezTo>
                      <a:pt x="0" y="40687"/>
                      <a:pt x="27" y="40741"/>
                      <a:pt x="81" y="40767"/>
                    </a:cubicBezTo>
                    <a:cubicBezTo>
                      <a:pt x="1820" y="41784"/>
                      <a:pt x="2918" y="43658"/>
                      <a:pt x="2918" y="45532"/>
                    </a:cubicBezTo>
                    <a:cubicBezTo>
                      <a:pt x="2918" y="45558"/>
                      <a:pt x="2918" y="45558"/>
                      <a:pt x="2918" y="45585"/>
                    </a:cubicBezTo>
                    <a:cubicBezTo>
                      <a:pt x="2918" y="45612"/>
                      <a:pt x="2944" y="45665"/>
                      <a:pt x="2998" y="45692"/>
                    </a:cubicBezTo>
                    <a:cubicBezTo>
                      <a:pt x="4952" y="46656"/>
                      <a:pt x="6156" y="48636"/>
                      <a:pt x="6156" y="50804"/>
                    </a:cubicBezTo>
                    <a:cubicBezTo>
                      <a:pt x="6156" y="52972"/>
                      <a:pt x="4952" y="54926"/>
                      <a:pt x="2998" y="55917"/>
                    </a:cubicBezTo>
                    <a:cubicBezTo>
                      <a:pt x="2944" y="55917"/>
                      <a:pt x="2918" y="55970"/>
                      <a:pt x="2918" y="56024"/>
                    </a:cubicBezTo>
                    <a:cubicBezTo>
                      <a:pt x="2864" y="58004"/>
                      <a:pt x="1820" y="59798"/>
                      <a:pt x="81" y="60815"/>
                    </a:cubicBezTo>
                    <a:cubicBezTo>
                      <a:pt x="54" y="60815"/>
                      <a:pt x="27" y="60868"/>
                      <a:pt x="0" y="60895"/>
                    </a:cubicBezTo>
                    <a:cubicBezTo>
                      <a:pt x="0" y="60949"/>
                      <a:pt x="27" y="61002"/>
                      <a:pt x="81" y="61029"/>
                    </a:cubicBezTo>
                    <a:cubicBezTo>
                      <a:pt x="1820" y="62046"/>
                      <a:pt x="2864" y="63839"/>
                      <a:pt x="2918" y="65847"/>
                    </a:cubicBezTo>
                    <a:cubicBezTo>
                      <a:pt x="2918" y="65900"/>
                      <a:pt x="2944" y="65927"/>
                      <a:pt x="2998" y="65954"/>
                    </a:cubicBezTo>
                    <a:cubicBezTo>
                      <a:pt x="4952" y="66944"/>
                      <a:pt x="6156" y="68898"/>
                      <a:pt x="6156" y="71066"/>
                    </a:cubicBezTo>
                    <a:cubicBezTo>
                      <a:pt x="6156" y="73234"/>
                      <a:pt x="4952" y="75188"/>
                      <a:pt x="2998" y="76178"/>
                    </a:cubicBezTo>
                    <a:cubicBezTo>
                      <a:pt x="2944" y="76178"/>
                      <a:pt x="2918" y="76232"/>
                      <a:pt x="2918" y="76285"/>
                    </a:cubicBezTo>
                    <a:cubicBezTo>
                      <a:pt x="2864" y="78266"/>
                      <a:pt x="1820" y="80086"/>
                      <a:pt x="81" y="81076"/>
                    </a:cubicBezTo>
                    <a:cubicBezTo>
                      <a:pt x="27" y="81130"/>
                      <a:pt x="0" y="81183"/>
                      <a:pt x="27" y="81264"/>
                    </a:cubicBezTo>
                    <a:cubicBezTo>
                      <a:pt x="44" y="81297"/>
                      <a:pt x="81" y="81320"/>
                      <a:pt x="119" y="81320"/>
                    </a:cubicBezTo>
                    <a:cubicBezTo>
                      <a:pt x="143" y="81320"/>
                      <a:pt x="167" y="81311"/>
                      <a:pt x="188" y="81290"/>
                    </a:cubicBezTo>
                    <a:cubicBezTo>
                      <a:pt x="1981" y="80273"/>
                      <a:pt x="3105" y="78427"/>
                      <a:pt x="3185" y="76366"/>
                    </a:cubicBezTo>
                    <a:cubicBezTo>
                      <a:pt x="5166" y="75322"/>
                      <a:pt x="6397" y="73314"/>
                      <a:pt x="6397" y="71066"/>
                    </a:cubicBezTo>
                    <a:cubicBezTo>
                      <a:pt x="6397" y="68818"/>
                      <a:pt x="5166" y="66784"/>
                      <a:pt x="3185" y="65766"/>
                    </a:cubicBezTo>
                    <a:cubicBezTo>
                      <a:pt x="3105" y="63786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85" y="56104"/>
                    </a:cubicBezTo>
                    <a:cubicBezTo>
                      <a:pt x="5166" y="55060"/>
                      <a:pt x="6397" y="53053"/>
                      <a:pt x="6397" y="50804"/>
                    </a:cubicBezTo>
                    <a:cubicBezTo>
                      <a:pt x="6397" y="48556"/>
                      <a:pt x="5166" y="46522"/>
                      <a:pt x="3185" y="45505"/>
                    </a:cubicBezTo>
                    <a:cubicBezTo>
                      <a:pt x="3159" y="43604"/>
                      <a:pt x="2061" y="41731"/>
                      <a:pt x="375" y="40660"/>
                    </a:cubicBezTo>
                    <a:cubicBezTo>
                      <a:pt x="1901" y="39723"/>
                      <a:pt x="3292" y="37877"/>
                      <a:pt x="3185" y="35816"/>
                    </a:cubicBezTo>
                    <a:cubicBezTo>
                      <a:pt x="5166" y="34799"/>
                      <a:pt x="6397" y="32764"/>
                      <a:pt x="6397" y="30543"/>
                    </a:cubicBezTo>
                    <a:cubicBezTo>
                      <a:pt x="6397" y="28295"/>
                      <a:pt x="5166" y="26260"/>
                      <a:pt x="3185" y="25243"/>
                    </a:cubicBezTo>
                    <a:cubicBezTo>
                      <a:pt x="3078" y="23236"/>
                      <a:pt x="2061" y="21443"/>
                      <a:pt x="375" y="20399"/>
                    </a:cubicBezTo>
                    <a:cubicBezTo>
                      <a:pt x="2061" y="19328"/>
                      <a:pt x="3185" y="17454"/>
                      <a:pt x="3185" y="15608"/>
                    </a:cubicBezTo>
                    <a:cubicBezTo>
                      <a:pt x="3185" y="15608"/>
                      <a:pt x="3185" y="15581"/>
                      <a:pt x="3185" y="15554"/>
                    </a:cubicBezTo>
                    <a:cubicBezTo>
                      <a:pt x="5166" y="14537"/>
                      <a:pt x="6397" y="12503"/>
                      <a:pt x="6397" y="10255"/>
                    </a:cubicBezTo>
                    <a:cubicBezTo>
                      <a:pt x="6397" y="8033"/>
                      <a:pt x="5166" y="5999"/>
                      <a:pt x="3185" y="4982"/>
                    </a:cubicBezTo>
                    <a:lnTo>
                      <a:pt x="3185" y="4955"/>
                    </a:lnTo>
                    <a:cubicBezTo>
                      <a:pt x="3185" y="3028"/>
                      <a:pt x="1981" y="1074"/>
                      <a:pt x="188" y="30"/>
                    </a:cubicBezTo>
                    <a:cubicBezTo>
                      <a:pt x="167" y="10"/>
                      <a:pt x="143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11;p89"/>
              <p:cNvSpPr/>
              <p:nvPr/>
            </p:nvSpPr>
            <p:spPr>
              <a:xfrm>
                <a:off x="1453950" y="818875"/>
                <a:ext cx="16060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15" extrusionOk="0">
                    <a:moveTo>
                      <a:pt x="136" y="1"/>
                    </a:moveTo>
                    <a:cubicBezTo>
                      <a:pt x="95" y="1"/>
                      <a:pt x="61" y="20"/>
                      <a:pt x="27" y="70"/>
                    </a:cubicBezTo>
                    <a:cubicBezTo>
                      <a:pt x="27" y="70"/>
                      <a:pt x="27" y="97"/>
                      <a:pt x="27" y="124"/>
                    </a:cubicBezTo>
                    <a:cubicBezTo>
                      <a:pt x="27" y="178"/>
                      <a:pt x="27" y="204"/>
                      <a:pt x="80" y="231"/>
                    </a:cubicBezTo>
                    <a:cubicBezTo>
                      <a:pt x="1820" y="1248"/>
                      <a:pt x="2971" y="3175"/>
                      <a:pt x="2944" y="5022"/>
                    </a:cubicBezTo>
                    <a:cubicBezTo>
                      <a:pt x="2944" y="5076"/>
                      <a:pt x="2971" y="5129"/>
                      <a:pt x="2998" y="5156"/>
                    </a:cubicBezTo>
                    <a:cubicBezTo>
                      <a:pt x="4952" y="6119"/>
                      <a:pt x="6156" y="8073"/>
                      <a:pt x="6156" y="10268"/>
                    </a:cubicBezTo>
                    <a:cubicBezTo>
                      <a:pt x="6156" y="12436"/>
                      <a:pt x="4952" y="14390"/>
                      <a:pt x="2998" y="15354"/>
                    </a:cubicBezTo>
                    <a:cubicBezTo>
                      <a:pt x="2971" y="15380"/>
                      <a:pt x="2944" y="15434"/>
                      <a:pt x="2944" y="15487"/>
                    </a:cubicBezTo>
                    <a:cubicBezTo>
                      <a:pt x="2944" y="15514"/>
                      <a:pt x="2944" y="15568"/>
                      <a:pt x="2944" y="15595"/>
                    </a:cubicBezTo>
                    <a:cubicBezTo>
                      <a:pt x="2944" y="17415"/>
                      <a:pt x="1820" y="19261"/>
                      <a:pt x="107" y="20278"/>
                    </a:cubicBezTo>
                    <a:cubicBezTo>
                      <a:pt x="54" y="20278"/>
                      <a:pt x="27" y="20305"/>
                      <a:pt x="27" y="20359"/>
                    </a:cubicBezTo>
                    <a:cubicBezTo>
                      <a:pt x="0" y="20412"/>
                      <a:pt x="27" y="20466"/>
                      <a:pt x="80" y="20493"/>
                    </a:cubicBezTo>
                    <a:cubicBezTo>
                      <a:pt x="1793" y="21510"/>
                      <a:pt x="2864" y="23303"/>
                      <a:pt x="2944" y="25310"/>
                    </a:cubicBezTo>
                    <a:cubicBezTo>
                      <a:pt x="2944" y="25364"/>
                      <a:pt x="2971" y="25391"/>
                      <a:pt x="2998" y="25417"/>
                    </a:cubicBezTo>
                    <a:cubicBezTo>
                      <a:pt x="4952" y="26381"/>
                      <a:pt x="6156" y="28362"/>
                      <a:pt x="6156" y="30530"/>
                    </a:cubicBezTo>
                    <a:cubicBezTo>
                      <a:pt x="6156" y="32698"/>
                      <a:pt x="4952" y="34652"/>
                      <a:pt x="2998" y="35642"/>
                    </a:cubicBezTo>
                    <a:cubicBezTo>
                      <a:pt x="2944" y="35642"/>
                      <a:pt x="2918" y="35695"/>
                      <a:pt x="2944" y="35749"/>
                    </a:cubicBezTo>
                    <a:cubicBezTo>
                      <a:pt x="3105" y="37837"/>
                      <a:pt x="1633" y="39630"/>
                      <a:pt x="107" y="40540"/>
                    </a:cubicBezTo>
                    <a:cubicBezTo>
                      <a:pt x="54" y="40540"/>
                      <a:pt x="27" y="40594"/>
                      <a:pt x="27" y="40620"/>
                    </a:cubicBezTo>
                    <a:cubicBezTo>
                      <a:pt x="0" y="40674"/>
                      <a:pt x="27" y="40727"/>
                      <a:pt x="80" y="40754"/>
                    </a:cubicBezTo>
                    <a:cubicBezTo>
                      <a:pt x="1820" y="41771"/>
                      <a:pt x="2944" y="43645"/>
                      <a:pt x="2944" y="45545"/>
                    </a:cubicBezTo>
                    <a:cubicBezTo>
                      <a:pt x="2944" y="45545"/>
                      <a:pt x="2944" y="45572"/>
                      <a:pt x="2944" y="45572"/>
                    </a:cubicBezTo>
                    <a:cubicBezTo>
                      <a:pt x="2944" y="45626"/>
                      <a:pt x="2971" y="45652"/>
                      <a:pt x="2998" y="45679"/>
                    </a:cubicBezTo>
                    <a:cubicBezTo>
                      <a:pt x="4952" y="46669"/>
                      <a:pt x="6156" y="48623"/>
                      <a:pt x="6156" y="50791"/>
                    </a:cubicBezTo>
                    <a:cubicBezTo>
                      <a:pt x="6156" y="52959"/>
                      <a:pt x="4952" y="54913"/>
                      <a:pt x="2998" y="55904"/>
                    </a:cubicBezTo>
                    <a:cubicBezTo>
                      <a:pt x="2971" y="55930"/>
                      <a:pt x="2944" y="55957"/>
                      <a:pt x="2944" y="56011"/>
                    </a:cubicBezTo>
                    <a:cubicBezTo>
                      <a:pt x="2891" y="57991"/>
                      <a:pt x="1820" y="59785"/>
                      <a:pt x="107" y="60802"/>
                    </a:cubicBezTo>
                    <a:cubicBezTo>
                      <a:pt x="54" y="60828"/>
                      <a:pt x="27" y="60855"/>
                      <a:pt x="27" y="60882"/>
                    </a:cubicBezTo>
                    <a:cubicBezTo>
                      <a:pt x="0" y="60935"/>
                      <a:pt x="27" y="60989"/>
                      <a:pt x="80" y="61016"/>
                    </a:cubicBezTo>
                    <a:cubicBezTo>
                      <a:pt x="1820" y="62033"/>
                      <a:pt x="2891" y="63826"/>
                      <a:pt x="2944" y="65834"/>
                    </a:cubicBezTo>
                    <a:cubicBezTo>
                      <a:pt x="2944" y="65887"/>
                      <a:pt x="2971" y="65914"/>
                      <a:pt x="2998" y="65941"/>
                    </a:cubicBezTo>
                    <a:cubicBezTo>
                      <a:pt x="4952" y="66931"/>
                      <a:pt x="6156" y="68885"/>
                      <a:pt x="6156" y="71053"/>
                    </a:cubicBezTo>
                    <a:cubicBezTo>
                      <a:pt x="6156" y="73221"/>
                      <a:pt x="4952" y="75175"/>
                      <a:pt x="2998" y="76165"/>
                    </a:cubicBezTo>
                    <a:cubicBezTo>
                      <a:pt x="2971" y="76192"/>
                      <a:pt x="2944" y="76219"/>
                      <a:pt x="2944" y="76272"/>
                    </a:cubicBezTo>
                    <a:cubicBezTo>
                      <a:pt x="2891" y="78280"/>
                      <a:pt x="1820" y="80073"/>
                      <a:pt x="80" y="81090"/>
                    </a:cubicBezTo>
                    <a:cubicBezTo>
                      <a:pt x="27" y="81117"/>
                      <a:pt x="0" y="81197"/>
                      <a:pt x="27" y="81251"/>
                    </a:cubicBezTo>
                    <a:cubicBezTo>
                      <a:pt x="66" y="81290"/>
                      <a:pt x="120" y="81315"/>
                      <a:pt x="167" y="81315"/>
                    </a:cubicBezTo>
                    <a:cubicBezTo>
                      <a:pt x="184" y="81315"/>
                      <a:pt x="200" y="81311"/>
                      <a:pt x="214" y="81304"/>
                    </a:cubicBezTo>
                    <a:cubicBezTo>
                      <a:pt x="2008" y="80260"/>
                      <a:pt x="3105" y="78413"/>
                      <a:pt x="3185" y="76352"/>
                    </a:cubicBezTo>
                    <a:cubicBezTo>
                      <a:pt x="5166" y="75309"/>
                      <a:pt x="6424" y="73301"/>
                      <a:pt x="6424" y="71053"/>
                    </a:cubicBezTo>
                    <a:cubicBezTo>
                      <a:pt x="6424" y="68805"/>
                      <a:pt x="5166" y="66797"/>
                      <a:pt x="3185" y="65753"/>
                    </a:cubicBezTo>
                    <a:cubicBezTo>
                      <a:pt x="3105" y="63773"/>
                      <a:pt x="2061" y="61979"/>
                      <a:pt x="375" y="60909"/>
                    </a:cubicBezTo>
                    <a:cubicBezTo>
                      <a:pt x="2061" y="59865"/>
                      <a:pt x="3105" y="58072"/>
                      <a:pt x="3185" y="56091"/>
                    </a:cubicBezTo>
                    <a:cubicBezTo>
                      <a:pt x="5166" y="55047"/>
                      <a:pt x="6424" y="53040"/>
                      <a:pt x="6424" y="50791"/>
                    </a:cubicBezTo>
                    <a:cubicBezTo>
                      <a:pt x="6424" y="48543"/>
                      <a:pt x="5193" y="46536"/>
                      <a:pt x="3185" y="45492"/>
                    </a:cubicBezTo>
                    <a:cubicBezTo>
                      <a:pt x="3159" y="43591"/>
                      <a:pt x="2088" y="41718"/>
                      <a:pt x="375" y="40647"/>
                    </a:cubicBezTo>
                    <a:cubicBezTo>
                      <a:pt x="1901" y="39710"/>
                      <a:pt x="3319" y="37890"/>
                      <a:pt x="3185" y="35829"/>
                    </a:cubicBezTo>
                    <a:cubicBezTo>
                      <a:pt x="5193" y="34785"/>
                      <a:pt x="6424" y="32751"/>
                      <a:pt x="6424" y="30530"/>
                    </a:cubicBezTo>
                    <a:cubicBezTo>
                      <a:pt x="6424" y="28281"/>
                      <a:pt x="5166" y="26247"/>
                      <a:pt x="3185" y="25230"/>
                    </a:cubicBezTo>
                    <a:cubicBezTo>
                      <a:pt x="3105" y="23223"/>
                      <a:pt x="2061" y="21429"/>
                      <a:pt x="375" y="20386"/>
                    </a:cubicBezTo>
                    <a:cubicBezTo>
                      <a:pt x="2088" y="19315"/>
                      <a:pt x="3185" y="17441"/>
                      <a:pt x="3185" y="15595"/>
                    </a:cubicBezTo>
                    <a:cubicBezTo>
                      <a:pt x="3185" y="15595"/>
                      <a:pt x="3185" y="15568"/>
                      <a:pt x="3185" y="15541"/>
                    </a:cubicBezTo>
                    <a:cubicBezTo>
                      <a:pt x="5193" y="14524"/>
                      <a:pt x="6424" y="12490"/>
                      <a:pt x="6424" y="10268"/>
                    </a:cubicBezTo>
                    <a:cubicBezTo>
                      <a:pt x="6424" y="8020"/>
                      <a:pt x="5193" y="5986"/>
                      <a:pt x="3185" y="4969"/>
                    </a:cubicBezTo>
                    <a:cubicBezTo>
                      <a:pt x="3185" y="3041"/>
                      <a:pt x="2008" y="1061"/>
                      <a:pt x="214" y="17"/>
                    </a:cubicBezTo>
                    <a:cubicBezTo>
                      <a:pt x="185" y="7"/>
                      <a:pt x="159" y="1"/>
                      <a:pt x="1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12;p89"/>
              <p:cNvSpPr/>
              <p:nvPr/>
            </p:nvSpPr>
            <p:spPr>
              <a:xfrm>
                <a:off x="1300050" y="566950"/>
                <a:ext cx="16060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20" extrusionOk="0">
                    <a:moveTo>
                      <a:pt x="146" y="1"/>
                    </a:moveTo>
                    <a:cubicBezTo>
                      <a:pt x="107" y="1"/>
                      <a:pt x="70" y="24"/>
                      <a:pt x="54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0" y="244"/>
                    </a:cubicBezTo>
                    <a:cubicBezTo>
                      <a:pt x="1820" y="1261"/>
                      <a:pt x="2971" y="3188"/>
                      <a:pt x="2944" y="5035"/>
                    </a:cubicBezTo>
                    <a:cubicBezTo>
                      <a:pt x="2944" y="5089"/>
                      <a:pt x="2971" y="5142"/>
                      <a:pt x="3025" y="5169"/>
                    </a:cubicBezTo>
                    <a:cubicBezTo>
                      <a:pt x="4952" y="6133"/>
                      <a:pt x="6183" y="8086"/>
                      <a:pt x="6183" y="10255"/>
                    </a:cubicBezTo>
                    <a:cubicBezTo>
                      <a:pt x="6183" y="12449"/>
                      <a:pt x="4952" y="14403"/>
                      <a:pt x="3025" y="15367"/>
                    </a:cubicBezTo>
                    <a:cubicBezTo>
                      <a:pt x="2971" y="15394"/>
                      <a:pt x="2944" y="15447"/>
                      <a:pt x="2944" y="15501"/>
                    </a:cubicBezTo>
                    <a:cubicBezTo>
                      <a:pt x="2998" y="17321"/>
                      <a:pt x="1847" y="19248"/>
                      <a:pt x="107" y="20292"/>
                    </a:cubicBezTo>
                    <a:cubicBezTo>
                      <a:pt x="80" y="20292"/>
                      <a:pt x="54" y="20318"/>
                      <a:pt x="27" y="20372"/>
                    </a:cubicBezTo>
                    <a:cubicBezTo>
                      <a:pt x="27" y="20425"/>
                      <a:pt x="27" y="20479"/>
                      <a:pt x="80" y="20506"/>
                    </a:cubicBezTo>
                    <a:cubicBezTo>
                      <a:pt x="1820" y="21496"/>
                      <a:pt x="2891" y="23316"/>
                      <a:pt x="2944" y="25324"/>
                    </a:cubicBezTo>
                    <a:cubicBezTo>
                      <a:pt x="2944" y="25350"/>
                      <a:pt x="2971" y="25404"/>
                      <a:pt x="3025" y="25431"/>
                    </a:cubicBezTo>
                    <a:cubicBezTo>
                      <a:pt x="4952" y="26394"/>
                      <a:pt x="6183" y="28348"/>
                      <a:pt x="6183" y="30543"/>
                    </a:cubicBezTo>
                    <a:cubicBezTo>
                      <a:pt x="6183" y="32711"/>
                      <a:pt x="4952" y="34665"/>
                      <a:pt x="3025" y="35628"/>
                    </a:cubicBezTo>
                    <a:cubicBezTo>
                      <a:pt x="2971" y="35655"/>
                      <a:pt x="2944" y="35709"/>
                      <a:pt x="2944" y="35762"/>
                    </a:cubicBezTo>
                    <a:cubicBezTo>
                      <a:pt x="3105" y="37823"/>
                      <a:pt x="1633" y="39643"/>
                      <a:pt x="107" y="40553"/>
                    </a:cubicBezTo>
                    <a:cubicBezTo>
                      <a:pt x="80" y="40553"/>
                      <a:pt x="54" y="40580"/>
                      <a:pt x="27" y="40633"/>
                    </a:cubicBezTo>
                    <a:cubicBezTo>
                      <a:pt x="27" y="40687"/>
                      <a:pt x="27" y="40741"/>
                      <a:pt x="80" y="40767"/>
                    </a:cubicBezTo>
                    <a:cubicBezTo>
                      <a:pt x="1820" y="41784"/>
                      <a:pt x="2944" y="43658"/>
                      <a:pt x="2944" y="45532"/>
                    </a:cubicBezTo>
                    <a:cubicBezTo>
                      <a:pt x="2944" y="45558"/>
                      <a:pt x="2944" y="45558"/>
                      <a:pt x="2944" y="45585"/>
                    </a:cubicBezTo>
                    <a:cubicBezTo>
                      <a:pt x="2944" y="45612"/>
                      <a:pt x="2971" y="45665"/>
                      <a:pt x="3025" y="45692"/>
                    </a:cubicBezTo>
                    <a:cubicBezTo>
                      <a:pt x="4952" y="46656"/>
                      <a:pt x="6183" y="48636"/>
                      <a:pt x="6183" y="50804"/>
                    </a:cubicBezTo>
                    <a:cubicBezTo>
                      <a:pt x="6183" y="52972"/>
                      <a:pt x="4952" y="54926"/>
                      <a:pt x="3025" y="55917"/>
                    </a:cubicBezTo>
                    <a:cubicBezTo>
                      <a:pt x="2971" y="55917"/>
                      <a:pt x="2944" y="55970"/>
                      <a:pt x="2944" y="56024"/>
                    </a:cubicBezTo>
                    <a:cubicBezTo>
                      <a:pt x="2891" y="58004"/>
                      <a:pt x="1847" y="59798"/>
                      <a:pt x="107" y="60815"/>
                    </a:cubicBezTo>
                    <a:cubicBezTo>
                      <a:pt x="80" y="60815"/>
                      <a:pt x="54" y="60868"/>
                      <a:pt x="27" y="60895"/>
                    </a:cubicBezTo>
                    <a:cubicBezTo>
                      <a:pt x="27" y="60949"/>
                      <a:pt x="27" y="61002"/>
                      <a:pt x="80" y="61029"/>
                    </a:cubicBezTo>
                    <a:cubicBezTo>
                      <a:pt x="1820" y="62046"/>
                      <a:pt x="2891" y="63839"/>
                      <a:pt x="2944" y="65847"/>
                    </a:cubicBezTo>
                    <a:cubicBezTo>
                      <a:pt x="2944" y="65900"/>
                      <a:pt x="2971" y="65927"/>
                      <a:pt x="3025" y="65954"/>
                    </a:cubicBezTo>
                    <a:cubicBezTo>
                      <a:pt x="4952" y="66944"/>
                      <a:pt x="6183" y="68898"/>
                      <a:pt x="6183" y="71066"/>
                    </a:cubicBezTo>
                    <a:cubicBezTo>
                      <a:pt x="6183" y="73234"/>
                      <a:pt x="4952" y="75188"/>
                      <a:pt x="3025" y="76178"/>
                    </a:cubicBezTo>
                    <a:cubicBezTo>
                      <a:pt x="2971" y="76178"/>
                      <a:pt x="2944" y="76232"/>
                      <a:pt x="2944" y="76285"/>
                    </a:cubicBezTo>
                    <a:cubicBezTo>
                      <a:pt x="2891" y="78266"/>
                      <a:pt x="1820" y="80086"/>
                      <a:pt x="80" y="81076"/>
                    </a:cubicBezTo>
                    <a:cubicBezTo>
                      <a:pt x="27" y="81130"/>
                      <a:pt x="0" y="81183"/>
                      <a:pt x="54" y="81264"/>
                    </a:cubicBezTo>
                    <a:cubicBezTo>
                      <a:pt x="70" y="81297"/>
                      <a:pt x="107" y="81320"/>
                      <a:pt x="146" y="81320"/>
                    </a:cubicBezTo>
                    <a:cubicBezTo>
                      <a:pt x="169" y="81320"/>
                      <a:pt x="194" y="81311"/>
                      <a:pt x="214" y="81290"/>
                    </a:cubicBezTo>
                    <a:cubicBezTo>
                      <a:pt x="2007" y="80273"/>
                      <a:pt x="3105" y="78427"/>
                      <a:pt x="3185" y="76366"/>
                    </a:cubicBezTo>
                    <a:cubicBezTo>
                      <a:pt x="5193" y="75322"/>
                      <a:pt x="6424" y="73314"/>
                      <a:pt x="6424" y="71066"/>
                    </a:cubicBezTo>
                    <a:cubicBezTo>
                      <a:pt x="6424" y="68818"/>
                      <a:pt x="5193" y="66784"/>
                      <a:pt x="3185" y="65766"/>
                    </a:cubicBezTo>
                    <a:cubicBezTo>
                      <a:pt x="3132" y="63786"/>
                      <a:pt x="2088" y="61992"/>
                      <a:pt x="402" y="60922"/>
                    </a:cubicBezTo>
                    <a:cubicBezTo>
                      <a:pt x="2088" y="59878"/>
                      <a:pt x="3132" y="58085"/>
                      <a:pt x="3185" y="56104"/>
                    </a:cubicBezTo>
                    <a:cubicBezTo>
                      <a:pt x="5193" y="55060"/>
                      <a:pt x="6424" y="53053"/>
                      <a:pt x="6424" y="50804"/>
                    </a:cubicBezTo>
                    <a:cubicBezTo>
                      <a:pt x="6424" y="48556"/>
                      <a:pt x="5193" y="46522"/>
                      <a:pt x="3185" y="45505"/>
                    </a:cubicBezTo>
                    <a:cubicBezTo>
                      <a:pt x="3185" y="43604"/>
                      <a:pt x="2088" y="41731"/>
                      <a:pt x="402" y="40660"/>
                    </a:cubicBezTo>
                    <a:cubicBezTo>
                      <a:pt x="1927" y="39723"/>
                      <a:pt x="3319" y="37903"/>
                      <a:pt x="3212" y="35816"/>
                    </a:cubicBezTo>
                    <a:cubicBezTo>
                      <a:pt x="5193" y="34799"/>
                      <a:pt x="6424" y="32764"/>
                      <a:pt x="6424" y="30543"/>
                    </a:cubicBezTo>
                    <a:cubicBezTo>
                      <a:pt x="6424" y="28295"/>
                      <a:pt x="5193" y="26260"/>
                      <a:pt x="3185" y="25243"/>
                    </a:cubicBezTo>
                    <a:cubicBezTo>
                      <a:pt x="3105" y="23236"/>
                      <a:pt x="2061" y="21443"/>
                      <a:pt x="402" y="20399"/>
                    </a:cubicBezTo>
                    <a:cubicBezTo>
                      <a:pt x="2088" y="19328"/>
                      <a:pt x="3185" y="17454"/>
                      <a:pt x="3185" y="15608"/>
                    </a:cubicBezTo>
                    <a:cubicBezTo>
                      <a:pt x="3185" y="15608"/>
                      <a:pt x="3185" y="15581"/>
                      <a:pt x="3185" y="15554"/>
                    </a:cubicBezTo>
                    <a:cubicBezTo>
                      <a:pt x="5193" y="14537"/>
                      <a:pt x="6424" y="12503"/>
                      <a:pt x="6424" y="10255"/>
                    </a:cubicBezTo>
                    <a:cubicBezTo>
                      <a:pt x="6424" y="8033"/>
                      <a:pt x="5193" y="5999"/>
                      <a:pt x="3185" y="4982"/>
                    </a:cubicBezTo>
                    <a:lnTo>
                      <a:pt x="3185" y="4955"/>
                    </a:lnTo>
                    <a:cubicBezTo>
                      <a:pt x="3185" y="3028"/>
                      <a:pt x="2007" y="1074"/>
                      <a:pt x="214" y="30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13;p89"/>
              <p:cNvSpPr/>
              <p:nvPr/>
            </p:nvSpPr>
            <p:spPr>
              <a:xfrm>
                <a:off x="1146800" y="8188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23" y="1"/>
                    </a:moveTo>
                    <a:cubicBezTo>
                      <a:pt x="83" y="1"/>
                      <a:pt x="44" y="20"/>
                      <a:pt x="28" y="70"/>
                    </a:cubicBezTo>
                    <a:cubicBezTo>
                      <a:pt x="28" y="70"/>
                      <a:pt x="1" y="97"/>
                      <a:pt x="1" y="124"/>
                    </a:cubicBezTo>
                    <a:cubicBezTo>
                      <a:pt x="1" y="178"/>
                      <a:pt x="28" y="204"/>
                      <a:pt x="81" y="231"/>
                    </a:cubicBezTo>
                    <a:cubicBezTo>
                      <a:pt x="1821" y="1248"/>
                      <a:pt x="2972" y="3175"/>
                      <a:pt x="2918" y="5022"/>
                    </a:cubicBezTo>
                    <a:cubicBezTo>
                      <a:pt x="2918" y="5076"/>
                      <a:pt x="2945" y="5129"/>
                      <a:pt x="2998" y="5156"/>
                    </a:cubicBezTo>
                    <a:cubicBezTo>
                      <a:pt x="4952" y="6119"/>
                      <a:pt x="6157" y="8073"/>
                      <a:pt x="6157" y="10268"/>
                    </a:cubicBezTo>
                    <a:cubicBezTo>
                      <a:pt x="6157" y="12436"/>
                      <a:pt x="4952" y="14390"/>
                      <a:pt x="2998" y="15354"/>
                    </a:cubicBezTo>
                    <a:cubicBezTo>
                      <a:pt x="2945" y="15380"/>
                      <a:pt x="2918" y="15434"/>
                      <a:pt x="2918" y="15487"/>
                    </a:cubicBezTo>
                    <a:cubicBezTo>
                      <a:pt x="2998" y="17334"/>
                      <a:pt x="1848" y="19235"/>
                      <a:pt x="81" y="20278"/>
                    </a:cubicBezTo>
                    <a:cubicBezTo>
                      <a:pt x="54" y="20278"/>
                      <a:pt x="28" y="20305"/>
                      <a:pt x="1" y="20359"/>
                    </a:cubicBezTo>
                    <a:cubicBezTo>
                      <a:pt x="1" y="20412"/>
                      <a:pt x="28" y="20466"/>
                      <a:pt x="81" y="20493"/>
                    </a:cubicBezTo>
                    <a:cubicBezTo>
                      <a:pt x="1794" y="21510"/>
                      <a:pt x="2865" y="23303"/>
                      <a:pt x="2918" y="25310"/>
                    </a:cubicBezTo>
                    <a:cubicBezTo>
                      <a:pt x="2918" y="25364"/>
                      <a:pt x="2945" y="25391"/>
                      <a:pt x="2998" y="25417"/>
                    </a:cubicBezTo>
                    <a:cubicBezTo>
                      <a:pt x="4952" y="26381"/>
                      <a:pt x="6157" y="28362"/>
                      <a:pt x="6157" y="30530"/>
                    </a:cubicBezTo>
                    <a:cubicBezTo>
                      <a:pt x="6157" y="32698"/>
                      <a:pt x="4952" y="34652"/>
                      <a:pt x="2998" y="35642"/>
                    </a:cubicBezTo>
                    <a:cubicBezTo>
                      <a:pt x="2945" y="35642"/>
                      <a:pt x="2918" y="35695"/>
                      <a:pt x="2918" y="35749"/>
                    </a:cubicBezTo>
                    <a:cubicBezTo>
                      <a:pt x="3079" y="37837"/>
                      <a:pt x="1633" y="39630"/>
                      <a:pt x="81" y="40540"/>
                    </a:cubicBezTo>
                    <a:cubicBezTo>
                      <a:pt x="54" y="40540"/>
                      <a:pt x="28" y="40594"/>
                      <a:pt x="1" y="40620"/>
                    </a:cubicBezTo>
                    <a:cubicBezTo>
                      <a:pt x="1" y="40674"/>
                      <a:pt x="28" y="40727"/>
                      <a:pt x="81" y="40754"/>
                    </a:cubicBezTo>
                    <a:cubicBezTo>
                      <a:pt x="1821" y="41771"/>
                      <a:pt x="2918" y="43645"/>
                      <a:pt x="2918" y="45545"/>
                    </a:cubicBezTo>
                    <a:cubicBezTo>
                      <a:pt x="2918" y="45545"/>
                      <a:pt x="2918" y="45545"/>
                      <a:pt x="2918" y="45572"/>
                    </a:cubicBezTo>
                    <a:cubicBezTo>
                      <a:pt x="2918" y="45626"/>
                      <a:pt x="2945" y="45652"/>
                      <a:pt x="2998" y="45679"/>
                    </a:cubicBezTo>
                    <a:cubicBezTo>
                      <a:pt x="4952" y="46669"/>
                      <a:pt x="6157" y="48623"/>
                      <a:pt x="6157" y="50791"/>
                    </a:cubicBezTo>
                    <a:cubicBezTo>
                      <a:pt x="6157" y="52959"/>
                      <a:pt x="4952" y="54913"/>
                      <a:pt x="2998" y="55904"/>
                    </a:cubicBezTo>
                    <a:cubicBezTo>
                      <a:pt x="2945" y="55930"/>
                      <a:pt x="2918" y="55957"/>
                      <a:pt x="2918" y="56011"/>
                    </a:cubicBezTo>
                    <a:cubicBezTo>
                      <a:pt x="2891" y="57991"/>
                      <a:pt x="1821" y="59785"/>
                      <a:pt x="81" y="60802"/>
                    </a:cubicBezTo>
                    <a:cubicBezTo>
                      <a:pt x="54" y="60828"/>
                      <a:pt x="28" y="60855"/>
                      <a:pt x="1" y="60882"/>
                    </a:cubicBezTo>
                    <a:cubicBezTo>
                      <a:pt x="1" y="60935"/>
                      <a:pt x="28" y="60989"/>
                      <a:pt x="81" y="61016"/>
                    </a:cubicBezTo>
                    <a:cubicBezTo>
                      <a:pt x="1821" y="62033"/>
                      <a:pt x="2891" y="63826"/>
                      <a:pt x="2918" y="65834"/>
                    </a:cubicBezTo>
                    <a:cubicBezTo>
                      <a:pt x="2918" y="65887"/>
                      <a:pt x="2945" y="65914"/>
                      <a:pt x="2998" y="65941"/>
                    </a:cubicBezTo>
                    <a:cubicBezTo>
                      <a:pt x="4952" y="66931"/>
                      <a:pt x="6157" y="68885"/>
                      <a:pt x="6157" y="71053"/>
                    </a:cubicBezTo>
                    <a:cubicBezTo>
                      <a:pt x="6157" y="73221"/>
                      <a:pt x="4952" y="75175"/>
                      <a:pt x="2998" y="76165"/>
                    </a:cubicBezTo>
                    <a:cubicBezTo>
                      <a:pt x="2945" y="76192"/>
                      <a:pt x="2918" y="76219"/>
                      <a:pt x="2918" y="76272"/>
                    </a:cubicBezTo>
                    <a:cubicBezTo>
                      <a:pt x="2891" y="78280"/>
                      <a:pt x="1821" y="80073"/>
                      <a:pt x="81" y="81090"/>
                    </a:cubicBezTo>
                    <a:cubicBezTo>
                      <a:pt x="28" y="81117"/>
                      <a:pt x="1" y="81197"/>
                      <a:pt x="28" y="81251"/>
                    </a:cubicBezTo>
                    <a:cubicBezTo>
                      <a:pt x="47" y="81290"/>
                      <a:pt x="95" y="81315"/>
                      <a:pt x="151" y="81315"/>
                    </a:cubicBezTo>
                    <a:cubicBezTo>
                      <a:pt x="172" y="81315"/>
                      <a:pt x="193" y="81311"/>
                      <a:pt x="215" y="81304"/>
                    </a:cubicBezTo>
                    <a:cubicBezTo>
                      <a:pt x="1981" y="80260"/>
                      <a:pt x="3106" y="78413"/>
                      <a:pt x="3186" y="76352"/>
                    </a:cubicBezTo>
                    <a:cubicBezTo>
                      <a:pt x="5167" y="75309"/>
                      <a:pt x="6398" y="73301"/>
                      <a:pt x="6398" y="71053"/>
                    </a:cubicBezTo>
                    <a:cubicBezTo>
                      <a:pt x="6398" y="68805"/>
                      <a:pt x="5167" y="66797"/>
                      <a:pt x="3186" y="65753"/>
                    </a:cubicBezTo>
                    <a:cubicBezTo>
                      <a:pt x="3106" y="63773"/>
                      <a:pt x="2062" y="61979"/>
                      <a:pt x="375" y="60909"/>
                    </a:cubicBezTo>
                    <a:cubicBezTo>
                      <a:pt x="2062" y="59865"/>
                      <a:pt x="3106" y="58072"/>
                      <a:pt x="3186" y="56091"/>
                    </a:cubicBezTo>
                    <a:cubicBezTo>
                      <a:pt x="5167" y="55047"/>
                      <a:pt x="6398" y="53040"/>
                      <a:pt x="6398" y="50791"/>
                    </a:cubicBezTo>
                    <a:cubicBezTo>
                      <a:pt x="6398" y="48543"/>
                      <a:pt x="5167" y="46536"/>
                      <a:pt x="3186" y="45492"/>
                    </a:cubicBezTo>
                    <a:cubicBezTo>
                      <a:pt x="3159" y="43591"/>
                      <a:pt x="2088" y="41718"/>
                      <a:pt x="375" y="40647"/>
                    </a:cubicBezTo>
                    <a:cubicBezTo>
                      <a:pt x="1901" y="39710"/>
                      <a:pt x="3293" y="37890"/>
                      <a:pt x="3186" y="35829"/>
                    </a:cubicBezTo>
                    <a:cubicBezTo>
                      <a:pt x="5167" y="34785"/>
                      <a:pt x="6398" y="32751"/>
                      <a:pt x="6398" y="30530"/>
                    </a:cubicBezTo>
                    <a:cubicBezTo>
                      <a:pt x="6398" y="28281"/>
                      <a:pt x="5167" y="26247"/>
                      <a:pt x="3186" y="25230"/>
                    </a:cubicBezTo>
                    <a:cubicBezTo>
                      <a:pt x="3079" y="23223"/>
                      <a:pt x="2062" y="21429"/>
                      <a:pt x="375" y="20386"/>
                    </a:cubicBezTo>
                    <a:cubicBezTo>
                      <a:pt x="2088" y="19315"/>
                      <a:pt x="3186" y="17415"/>
                      <a:pt x="3186" y="15541"/>
                    </a:cubicBezTo>
                    <a:cubicBezTo>
                      <a:pt x="5167" y="14524"/>
                      <a:pt x="6398" y="12490"/>
                      <a:pt x="6398" y="10268"/>
                    </a:cubicBezTo>
                    <a:cubicBezTo>
                      <a:pt x="6398" y="8020"/>
                      <a:pt x="5167" y="5986"/>
                      <a:pt x="3186" y="4969"/>
                    </a:cubicBezTo>
                    <a:lnTo>
                      <a:pt x="3186" y="4942"/>
                    </a:lnTo>
                    <a:cubicBezTo>
                      <a:pt x="3186" y="3041"/>
                      <a:pt x="1981" y="1061"/>
                      <a:pt x="188" y="17"/>
                    </a:cubicBezTo>
                    <a:cubicBezTo>
                      <a:pt x="169" y="7"/>
                      <a:pt x="145" y="1"/>
                      <a:pt x="1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14;p89"/>
              <p:cNvSpPr/>
              <p:nvPr/>
            </p:nvSpPr>
            <p:spPr>
              <a:xfrm>
                <a:off x="992900" y="566950"/>
                <a:ext cx="160625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20" extrusionOk="0">
                    <a:moveTo>
                      <a:pt x="145" y="1"/>
                    </a:moveTo>
                    <a:cubicBezTo>
                      <a:pt x="104" y="1"/>
                      <a:pt x="60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1" y="244"/>
                    </a:cubicBezTo>
                    <a:cubicBezTo>
                      <a:pt x="1821" y="1261"/>
                      <a:pt x="2972" y="3188"/>
                      <a:pt x="2945" y="5035"/>
                    </a:cubicBezTo>
                    <a:cubicBezTo>
                      <a:pt x="2945" y="5089"/>
                      <a:pt x="2972" y="5142"/>
                      <a:pt x="2998" y="5169"/>
                    </a:cubicBezTo>
                    <a:cubicBezTo>
                      <a:pt x="4952" y="6133"/>
                      <a:pt x="6157" y="8086"/>
                      <a:pt x="6157" y="10255"/>
                    </a:cubicBezTo>
                    <a:cubicBezTo>
                      <a:pt x="6157" y="12449"/>
                      <a:pt x="4952" y="14403"/>
                      <a:pt x="2998" y="15367"/>
                    </a:cubicBezTo>
                    <a:cubicBezTo>
                      <a:pt x="2972" y="15394"/>
                      <a:pt x="2945" y="15447"/>
                      <a:pt x="2945" y="15501"/>
                    </a:cubicBezTo>
                    <a:cubicBezTo>
                      <a:pt x="2998" y="17347"/>
                      <a:pt x="1847" y="19248"/>
                      <a:pt x="108" y="20292"/>
                    </a:cubicBezTo>
                    <a:cubicBezTo>
                      <a:pt x="54" y="20292"/>
                      <a:pt x="27" y="20318"/>
                      <a:pt x="27" y="20372"/>
                    </a:cubicBezTo>
                    <a:cubicBezTo>
                      <a:pt x="1" y="20425"/>
                      <a:pt x="27" y="20479"/>
                      <a:pt x="81" y="20506"/>
                    </a:cubicBezTo>
                    <a:cubicBezTo>
                      <a:pt x="1794" y="21496"/>
                      <a:pt x="2865" y="23289"/>
                      <a:pt x="2945" y="25324"/>
                    </a:cubicBezTo>
                    <a:cubicBezTo>
                      <a:pt x="2945" y="25350"/>
                      <a:pt x="2972" y="25404"/>
                      <a:pt x="2998" y="25431"/>
                    </a:cubicBezTo>
                    <a:cubicBezTo>
                      <a:pt x="4952" y="26394"/>
                      <a:pt x="6157" y="28348"/>
                      <a:pt x="6157" y="30543"/>
                    </a:cubicBezTo>
                    <a:cubicBezTo>
                      <a:pt x="6157" y="32711"/>
                      <a:pt x="4952" y="34665"/>
                      <a:pt x="2998" y="35628"/>
                    </a:cubicBezTo>
                    <a:cubicBezTo>
                      <a:pt x="2972" y="35655"/>
                      <a:pt x="2945" y="35709"/>
                      <a:pt x="2945" y="35762"/>
                    </a:cubicBezTo>
                    <a:cubicBezTo>
                      <a:pt x="3105" y="37823"/>
                      <a:pt x="1633" y="39643"/>
                      <a:pt x="108" y="40553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1" y="40687"/>
                      <a:pt x="27" y="40741"/>
                      <a:pt x="81" y="40767"/>
                    </a:cubicBezTo>
                    <a:cubicBezTo>
                      <a:pt x="1821" y="41784"/>
                      <a:pt x="2945" y="43658"/>
                      <a:pt x="2945" y="45532"/>
                    </a:cubicBezTo>
                    <a:cubicBezTo>
                      <a:pt x="2945" y="45558"/>
                      <a:pt x="2945" y="45558"/>
                      <a:pt x="2945" y="45585"/>
                    </a:cubicBezTo>
                    <a:cubicBezTo>
                      <a:pt x="2945" y="45612"/>
                      <a:pt x="2972" y="45665"/>
                      <a:pt x="2998" y="45692"/>
                    </a:cubicBezTo>
                    <a:cubicBezTo>
                      <a:pt x="4952" y="46656"/>
                      <a:pt x="6157" y="48636"/>
                      <a:pt x="6157" y="50804"/>
                    </a:cubicBezTo>
                    <a:cubicBezTo>
                      <a:pt x="6157" y="52972"/>
                      <a:pt x="4952" y="54926"/>
                      <a:pt x="2998" y="55917"/>
                    </a:cubicBezTo>
                    <a:cubicBezTo>
                      <a:pt x="2972" y="55917"/>
                      <a:pt x="2945" y="55970"/>
                      <a:pt x="2945" y="56024"/>
                    </a:cubicBezTo>
                    <a:cubicBezTo>
                      <a:pt x="2891" y="58004"/>
                      <a:pt x="1821" y="59798"/>
                      <a:pt x="108" y="60815"/>
                    </a:cubicBezTo>
                    <a:cubicBezTo>
                      <a:pt x="54" y="60815"/>
                      <a:pt x="27" y="60868"/>
                      <a:pt x="27" y="60895"/>
                    </a:cubicBezTo>
                    <a:cubicBezTo>
                      <a:pt x="1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45" y="65847"/>
                    </a:cubicBezTo>
                    <a:cubicBezTo>
                      <a:pt x="2945" y="65900"/>
                      <a:pt x="2972" y="65927"/>
                      <a:pt x="2998" y="65954"/>
                    </a:cubicBezTo>
                    <a:cubicBezTo>
                      <a:pt x="4952" y="66944"/>
                      <a:pt x="6157" y="68898"/>
                      <a:pt x="6157" y="71066"/>
                    </a:cubicBezTo>
                    <a:cubicBezTo>
                      <a:pt x="6157" y="73234"/>
                      <a:pt x="4952" y="75188"/>
                      <a:pt x="2998" y="76178"/>
                    </a:cubicBezTo>
                    <a:cubicBezTo>
                      <a:pt x="2972" y="76178"/>
                      <a:pt x="2945" y="76232"/>
                      <a:pt x="2945" y="76285"/>
                    </a:cubicBezTo>
                    <a:cubicBezTo>
                      <a:pt x="2891" y="78266"/>
                      <a:pt x="1821" y="80086"/>
                      <a:pt x="81" y="81076"/>
                    </a:cubicBezTo>
                    <a:cubicBezTo>
                      <a:pt x="27" y="81130"/>
                      <a:pt x="1" y="81183"/>
                      <a:pt x="27" y="81264"/>
                    </a:cubicBezTo>
                    <a:cubicBezTo>
                      <a:pt x="60" y="81297"/>
                      <a:pt x="104" y="81320"/>
                      <a:pt x="145" y="81320"/>
                    </a:cubicBezTo>
                    <a:cubicBezTo>
                      <a:pt x="170" y="81320"/>
                      <a:pt x="194" y="81311"/>
                      <a:pt x="215" y="81290"/>
                    </a:cubicBezTo>
                    <a:cubicBezTo>
                      <a:pt x="2008" y="80273"/>
                      <a:pt x="3105" y="78427"/>
                      <a:pt x="3186" y="76366"/>
                    </a:cubicBezTo>
                    <a:cubicBezTo>
                      <a:pt x="5193" y="75322"/>
                      <a:pt x="6424" y="73314"/>
                      <a:pt x="6424" y="71066"/>
                    </a:cubicBezTo>
                    <a:cubicBezTo>
                      <a:pt x="6424" y="68818"/>
                      <a:pt x="5193" y="66784"/>
                      <a:pt x="3186" y="65766"/>
                    </a:cubicBezTo>
                    <a:cubicBezTo>
                      <a:pt x="3105" y="63786"/>
                      <a:pt x="2088" y="61992"/>
                      <a:pt x="402" y="60922"/>
                    </a:cubicBezTo>
                    <a:cubicBezTo>
                      <a:pt x="2088" y="59878"/>
                      <a:pt x="3105" y="58085"/>
                      <a:pt x="3186" y="56104"/>
                    </a:cubicBezTo>
                    <a:cubicBezTo>
                      <a:pt x="5193" y="55060"/>
                      <a:pt x="6424" y="53053"/>
                      <a:pt x="6424" y="50804"/>
                    </a:cubicBezTo>
                    <a:cubicBezTo>
                      <a:pt x="6424" y="48556"/>
                      <a:pt x="5193" y="46522"/>
                      <a:pt x="3186" y="45505"/>
                    </a:cubicBezTo>
                    <a:cubicBezTo>
                      <a:pt x="3159" y="43604"/>
                      <a:pt x="2088" y="41731"/>
                      <a:pt x="402" y="40660"/>
                    </a:cubicBezTo>
                    <a:cubicBezTo>
                      <a:pt x="1901" y="39723"/>
                      <a:pt x="3320" y="37877"/>
                      <a:pt x="3186" y="35816"/>
                    </a:cubicBezTo>
                    <a:cubicBezTo>
                      <a:pt x="5193" y="34799"/>
                      <a:pt x="6424" y="32764"/>
                      <a:pt x="6424" y="30543"/>
                    </a:cubicBezTo>
                    <a:cubicBezTo>
                      <a:pt x="6424" y="28295"/>
                      <a:pt x="5193" y="26260"/>
                      <a:pt x="3186" y="25243"/>
                    </a:cubicBezTo>
                    <a:cubicBezTo>
                      <a:pt x="3105" y="23236"/>
                      <a:pt x="2062" y="21443"/>
                      <a:pt x="402" y="20399"/>
                    </a:cubicBezTo>
                    <a:cubicBezTo>
                      <a:pt x="2088" y="19328"/>
                      <a:pt x="3186" y="17454"/>
                      <a:pt x="3186" y="15608"/>
                    </a:cubicBezTo>
                    <a:cubicBezTo>
                      <a:pt x="3186" y="15608"/>
                      <a:pt x="3186" y="15581"/>
                      <a:pt x="3186" y="15554"/>
                    </a:cubicBezTo>
                    <a:cubicBezTo>
                      <a:pt x="5193" y="14537"/>
                      <a:pt x="6424" y="12503"/>
                      <a:pt x="6424" y="10255"/>
                    </a:cubicBezTo>
                    <a:cubicBezTo>
                      <a:pt x="6424" y="8033"/>
                      <a:pt x="5193" y="5999"/>
                      <a:pt x="3186" y="4982"/>
                    </a:cubicBezTo>
                    <a:lnTo>
                      <a:pt x="3186" y="4955"/>
                    </a:lnTo>
                    <a:cubicBezTo>
                      <a:pt x="3186" y="3028"/>
                      <a:pt x="2008" y="1074"/>
                      <a:pt x="215" y="30"/>
                    </a:cubicBezTo>
                    <a:cubicBezTo>
                      <a:pt x="194" y="10"/>
                      <a:pt x="170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15;p89"/>
              <p:cNvSpPr/>
              <p:nvPr/>
            </p:nvSpPr>
            <p:spPr>
              <a:xfrm>
                <a:off x="839675" y="8188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22" y="1"/>
                    </a:moveTo>
                    <a:cubicBezTo>
                      <a:pt x="83" y="1"/>
                      <a:pt x="44" y="20"/>
                      <a:pt x="27" y="70"/>
                    </a:cubicBezTo>
                    <a:cubicBezTo>
                      <a:pt x="0" y="70"/>
                      <a:pt x="0" y="97"/>
                      <a:pt x="0" y="124"/>
                    </a:cubicBezTo>
                    <a:cubicBezTo>
                      <a:pt x="0" y="178"/>
                      <a:pt x="27" y="204"/>
                      <a:pt x="54" y="231"/>
                    </a:cubicBezTo>
                    <a:cubicBezTo>
                      <a:pt x="1794" y="1248"/>
                      <a:pt x="2971" y="3175"/>
                      <a:pt x="2918" y="5022"/>
                    </a:cubicBezTo>
                    <a:cubicBezTo>
                      <a:pt x="2918" y="5076"/>
                      <a:pt x="2945" y="5129"/>
                      <a:pt x="2998" y="5156"/>
                    </a:cubicBezTo>
                    <a:cubicBezTo>
                      <a:pt x="4925" y="6119"/>
                      <a:pt x="6156" y="8073"/>
                      <a:pt x="6156" y="10268"/>
                    </a:cubicBezTo>
                    <a:cubicBezTo>
                      <a:pt x="6156" y="12436"/>
                      <a:pt x="4925" y="14390"/>
                      <a:pt x="2998" y="15354"/>
                    </a:cubicBezTo>
                    <a:cubicBezTo>
                      <a:pt x="2945" y="15380"/>
                      <a:pt x="2918" y="15434"/>
                      <a:pt x="2918" y="15487"/>
                    </a:cubicBezTo>
                    <a:cubicBezTo>
                      <a:pt x="2971" y="17334"/>
                      <a:pt x="1847" y="19235"/>
                      <a:pt x="81" y="20278"/>
                    </a:cubicBezTo>
                    <a:cubicBezTo>
                      <a:pt x="54" y="20278"/>
                      <a:pt x="27" y="20305"/>
                      <a:pt x="0" y="20359"/>
                    </a:cubicBezTo>
                    <a:cubicBezTo>
                      <a:pt x="0" y="20412"/>
                      <a:pt x="27" y="20466"/>
                      <a:pt x="54" y="20493"/>
                    </a:cubicBezTo>
                    <a:cubicBezTo>
                      <a:pt x="1794" y="21510"/>
                      <a:pt x="2864" y="23303"/>
                      <a:pt x="2918" y="25310"/>
                    </a:cubicBezTo>
                    <a:cubicBezTo>
                      <a:pt x="2918" y="25364"/>
                      <a:pt x="2945" y="25391"/>
                      <a:pt x="2998" y="25417"/>
                    </a:cubicBezTo>
                    <a:cubicBezTo>
                      <a:pt x="4925" y="26381"/>
                      <a:pt x="6156" y="28362"/>
                      <a:pt x="6156" y="30530"/>
                    </a:cubicBezTo>
                    <a:cubicBezTo>
                      <a:pt x="6156" y="32698"/>
                      <a:pt x="4925" y="34652"/>
                      <a:pt x="2998" y="35642"/>
                    </a:cubicBezTo>
                    <a:cubicBezTo>
                      <a:pt x="2945" y="35642"/>
                      <a:pt x="2918" y="35695"/>
                      <a:pt x="2918" y="35749"/>
                    </a:cubicBezTo>
                    <a:cubicBezTo>
                      <a:pt x="3078" y="37837"/>
                      <a:pt x="1606" y="39630"/>
                      <a:pt x="81" y="40540"/>
                    </a:cubicBezTo>
                    <a:cubicBezTo>
                      <a:pt x="54" y="40540"/>
                      <a:pt x="27" y="40594"/>
                      <a:pt x="0" y="40620"/>
                    </a:cubicBezTo>
                    <a:cubicBezTo>
                      <a:pt x="0" y="40674"/>
                      <a:pt x="27" y="40727"/>
                      <a:pt x="54" y="40754"/>
                    </a:cubicBezTo>
                    <a:cubicBezTo>
                      <a:pt x="1794" y="41771"/>
                      <a:pt x="2918" y="43645"/>
                      <a:pt x="2918" y="45545"/>
                    </a:cubicBezTo>
                    <a:cubicBezTo>
                      <a:pt x="2918" y="45545"/>
                      <a:pt x="2918" y="45545"/>
                      <a:pt x="2918" y="45572"/>
                    </a:cubicBezTo>
                    <a:cubicBezTo>
                      <a:pt x="2918" y="45626"/>
                      <a:pt x="2945" y="45652"/>
                      <a:pt x="2998" y="45679"/>
                    </a:cubicBezTo>
                    <a:cubicBezTo>
                      <a:pt x="4925" y="46669"/>
                      <a:pt x="6156" y="48623"/>
                      <a:pt x="6156" y="50791"/>
                    </a:cubicBezTo>
                    <a:cubicBezTo>
                      <a:pt x="6156" y="52959"/>
                      <a:pt x="4925" y="54913"/>
                      <a:pt x="2998" y="55904"/>
                    </a:cubicBezTo>
                    <a:cubicBezTo>
                      <a:pt x="2945" y="55930"/>
                      <a:pt x="2918" y="55957"/>
                      <a:pt x="2918" y="56011"/>
                    </a:cubicBezTo>
                    <a:cubicBezTo>
                      <a:pt x="2864" y="57991"/>
                      <a:pt x="1820" y="59785"/>
                      <a:pt x="81" y="60802"/>
                    </a:cubicBezTo>
                    <a:cubicBezTo>
                      <a:pt x="54" y="60828"/>
                      <a:pt x="27" y="60855"/>
                      <a:pt x="0" y="60882"/>
                    </a:cubicBezTo>
                    <a:cubicBezTo>
                      <a:pt x="0" y="60935"/>
                      <a:pt x="27" y="60989"/>
                      <a:pt x="54" y="61016"/>
                    </a:cubicBezTo>
                    <a:cubicBezTo>
                      <a:pt x="1794" y="62033"/>
                      <a:pt x="2864" y="63826"/>
                      <a:pt x="2918" y="65834"/>
                    </a:cubicBezTo>
                    <a:cubicBezTo>
                      <a:pt x="2918" y="65887"/>
                      <a:pt x="2945" y="65914"/>
                      <a:pt x="2998" y="65941"/>
                    </a:cubicBezTo>
                    <a:cubicBezTo>
                      <a:pt x="4925" y="66931"/>
                      <a:pt x="6156" y="68885"/>
                      <a:pt x="6156" y="71053"/>
                    </a:cubicBezTo>
                    <a:cubicBezTo>
                      <a:pt x="6156" y="73221"/>
                      <a:pt x="4925" y="75175"/>
                      <a:pt x="2998" y="76165"/>
                    </a:cubicBezTo>
                    <a:cubicBezTo>
                      <a:pt x="2945" y="76192"/>
                      <a:pt x="2918" y="76219"/>
                      <a:pt x="2918" y="76272"/>
                    </a:cubicBezTo>
                    <a:cubicBezTo>
                      <a:pt x="2864" y="78280"/>
                      <a:pt x="1794" y="80073"/>
                      <a:pt x="81" y="81090"/>
                    </a:cubicBezTo>
                    <a:cubicBezTo>
                      <a:pt x="0" y="81117"/>
                      <a:pt x="0" y="81197"/>
                      <a:pt x="27" y="81251"/>
                    </a:cubicBezTo>
                    <a:cubicBezTo>
                      <a:pt x="47" y="81290"/>
                      <a:pt x="95" y="81315"/>
                      <a:pt x="140" y="81315"/>
                    </a:cubicBezTo>
                    <a:cubicBezTo>
                      <a:pt x="157" y="81315"/>
                      <a:pt x="173" y="81311"/>
                      <a:pt x="188" y="81304"/>
                    </a:cubicBezTo>
                    <a:cubicBezTo>
                      <a:pt x="1981" y="80260"/>
                      <a:pt x="3105" y="78413"/>
                      <a:pt x="3159" y="76352"/>
                    </a:cubicBezTo>
                    <a:cubicBezTo>
                      <a:pt x="5166" y="75309"/>
                      <a:pt x="6397" y="73301"/>
                      <a:pt x="6397" y="71053"/>
                    </a:cubicBezTo>
                    <a:cubicBezTo>
                      <a:pt x="6397" y="68805"/>
                      <a:pt x="5166" y="66797"/>
                      <a:pt x="3159" y="65753"/>
                    </a:cubicBezTo>
                    <a:cubicBezTo>
                      <a:pt x="3105" y="63773"/>
                      <a:pt x="2061" y="61979"/>
                      <a:pt x="375" y="60909"/>
                    </a:cubicBezTo>
                    <a:cubicBezTo>
                      <a:pt x="2061" y="59865"/>
                      <a:pt x="3105" y="58072"/>
                      <a:pt x="3159" y="56091"/>
                    </a:cubicBezTo>
                    <a:cubicBezTo>
                      <a:pt x="5166" y="55047"/>
                      <a:pt x="6397" y="53040"/>
                      <a:pt x="6397" y="50791"/>
                    </a:cubicBezTo>
                    <a:cubicBezTo>
                      <a:pt x="6397" y="48543"/>
                      <a:pt x="5166" y="46536"/>
                      <a:pt x="3159" y="45492"/>
                    </a:cubicBezTo>
                    <a:cubicBezTo>
                      <a:pt x="3159" y="43591"/>
                      <a:pt x="2061" y="41718"/>
                      <a:pt x="375" y="40647"/>
                    </a:cubicBezTo>
                    <a:cubicBezTo>
                      <a:pt x="1901" y="39710"/>
                      <a:pt x="3292" y="37890"/>
                      <a:pt x="3185" y="35829"/>
                    </a:cubicBezTo>
                    <a:cubicBezTo>
                      <a:pt x="5166" y="34785"/>
                      <a:pt x="6397" y="32751"/>
                      <a:pt x="6397" y="30530"/>
                    </a:cubicBezTo>
                    <a:cubicBezTo>
                      <a:pt x="6397" y="28281"/>
                      <a:pt x="5166" y="26247"/>
                      <a:pt x="3159" y="25230"/>
                    </a:cubicBezTo>
                    <a:cubicBezTo>
                      <a:pt x="3078" y="23223"/>
                      <a:pt x="2035" y="21429"/>
                      <a:pt x="375" y="20386"/>
                    </a:cubicBezTo>
                    <a:cubicBezTo>
                      <a:pt x="2061" y="19315"/>
                      <a:pt x="3159" y="17441"/>
                      <a:pt x="3159" y="15595"/>
                    </a:cubicBezTo>
                    <a:cubicBezTo>
                      <a:pt x="3159" y="15595"/>
                      <a:pt x="3159" y="15568"/>
                      <a:pt x="3159" y="15541"/>
                    </a:cubicBezTo>
                    <a:cubicBezTo>
                      <a:pt x="5166" y="14524"/>
                      <a:pt x="6397" y="12490"/>
                      <a:pt x="6397" y="10268"/>
                    </a:cubicBezTo>
                    <a:cubicBezTo>
                      <a:pt x="6397" y="8020"/>
                      <a:pt x="5166" y="5986"/>
                      <a:pt x="3159" y="4969"/>
                    </a:cubicBezTo>
                    <a:lnTo>
                      <a:pt x="3159" y="4942"/>
                    </a:lnTo>
                    <a:cubicBezTo>
                      <a:pt x="3159" y="3041"/>
                      <a:pt x="1981" y="1061"/>
                      <a:pt x="188" y="17"/>
                    </a:cubicBezTo>
                    <a:cubicBezTo>
                      <a:pt x="168" y="7"/>
                      <a:pt x="145" y="1"/>
                      <a:pt x="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16;p89"/>
              <p:cNvSpPr/>
              <p:nvPr/>
            </p:nvSpPr>
            <p:spPr>
              <a:xfrm>
                <a:off x="685775" y="566950"/>
                <a:ext cx="15995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20" extrusionOk="0">
                    <a:moveTo>
                      <a:pt x="119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27" y="84"/>
                      <a:pt x="0" y="110"/>
                      <a:pt x="0" y="137"/>
                    </a:cubicBezTo>
                    <a:cubicBezTo>
                      <a:pt x="0" y="164"/>
                      <a:pt x="27" y="217"/>
                      <a:pt x="81" y="244"/>
                    </a:cubicBezTo>
                    <a:cubicBezTo>
                      <a:pt x="1820" y="1261"/>
                      <a:pt x="2944" y="3188"/>
                      <a:pt x="2918" y="5035"/>
                    </a:cubicBezTo>
                    <a:cubicBezTo>
                      <a:pt x="2918" y="5089"/>
                      <a:pt x="2944" y="5142"/>
                      <a:pt x="2998" y="5169"/>
                    </a:cubicBezTo>
                    <a:cubicBezTo>
                      <a:pt x="4952" y="6133"/>
                      <a:pt x="6156" y="8086"/>
                      <a:pt x="6156" y="10255"/>
                    </a:cubicBezTo>
                    <a:cubicBezTo>
                      <a:pt x="6156" y="12449"/>
                      <a:pt x="4952" y="14403"/>
                      <a:pt x="2998" y="15367"/>
                    </a:cubicBezTo>
                    <a:cubicBezTo>
                      <a:pt x="2944" y="15394"/>
                      <a:pt x="2918" y="15447"/>
                      <a:pt x="2918" y="15501"/>
                    </a:cubicBezTo>
                    <a:cubicBezTo>
                      <a:pt x="2998" y="17347"/>
                      <a:pt x="1847" y="19248"/>
                      <a:pt x="81" y="20292"/>
                    </a:cubicBezTo>
                    <a:cubicBezTo>
                      <a:pt x="54" y="20292"/>
                      <a:pt x="27" y="20318"/>
                      <a:pt x="27" y="20372"/>
                    </a:cubicBezTo>
                    <a:cubicBezTo>
                      <a:pt x="0" y="20425"/>
                      <a:pt x="27" y="20479"/>
                      <a:pt x="81" y="20506"/>
                    </a:cubicBezTo>
                    <a:cubicBezTo>
                      <a:pt x="1794" y="21496"/>
                      <a:pt x="2864" y="23316"/>
                      <a:pt x="2918" y="25324"/>
                    </a:cubicBezTo>
                    <a:cubicBezTo>
                      <a:pt x="2918" y="25350"/>
                      <a:pt x="2944" y="25404"/>
                      <a:pt x="2998" y="25431"/>
                    </a:cubicBezTo>
                    <a:cubicBezTo>
                      <a:pt x="4952" y="26394"/>
                      <a:pt x="6156" y="28348"/>
                      <a:pt x="6156" y="30543"/>
                    </a:cubicBezTo>
                    <a:cubicBezTo>
                      <a:pt x="6156" y="32711"/>
                      <a:pt x="4952" y="34665"/>
                      <a:pt x="2998" y="35628"/>
                    </a:cubicBezTo>
                    <a:cubicBezTo>
                      <a:pt x="2944" y="35655"/>
                      <a:pt x="2918" y="35709"/>
                      <a:pt x="2918" y="35762"/>
                    </a:cubicBezTo>
                    <a:cubicBezTo>
                      <a:pt x="3078" y="37823"/>
                      <a:pt x="1633" y="39643"/>
                      <a:pt x="81" y="40553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0" y="40687"/>
                      <a:pt x="27" y="40741"/>
                      <a:pt x="81" y="40767"/>
                    </a:cubicBezTo>
                    <a:cubicBezTo>
                      <a:pt x="1820" y="41784"/>
                      <a:pt x="2918" y="43658"/>
                      <a:pt x="2918" y="45532"/>
                    </a:cubicBezTo>
                    <a:cubicBezTo>
                      <a:pt x="2918" y="45558"/>
                      <a:pt x="2918" y="45558"/>
                      <a:pt x="2918" y="45585"/>
                    </a:cubicBezTo>
                    <a:cubicBezTo>
                      <a:pt x="2918" y="45612"/>
                      <a:pt x="2944" y="45665"/>
                      <a:pt x="2998" y="45692"/>
                    </a:cubicBezTo>
                    <a:cubicBezTo>
                      <a:pt x="4952" y="46656"/>
                      <a:pt x="6156" y="48636"/>
                      <a:pt x="6156" y="50804"/>
                    </a:cubicBezTo>
                    <a:cubicBezTo>
                      <a:pt x="6156" y="52972"/>
                      <a:pt x="4952" y="54926"/>
                      <a:pt x="2998" y="55917"/>
                    </a:cubicBezTo>
                    <a:cubicBezTo>
                      <a:pt x="2944" y="55917"/>
                      <a:pt x="2918" y="55970"/>
                      <a:pt x="2918" y="56024"/>
                    </a:cubicBezTo>
                    <a:cubicBezTo>
                      <a:pt x="2891" y="58004"/>
                      <a:pt x="1820" y="59798"/>
                      <a:pt x="81" y="60815"/>
                    </a:cubicBezTo>
                    <a:cubicBezTo>
                      <a:pt x="54" y="60815"/>
                      <a:pt x="27" y="60868"/>
                      <a:pt x="27" y="60895"/>
                    </a:cubicBezTo>
                    <a:cubicBezTo>
                      <a:pt x="0" y="60949"/>
                      <a:pt x="27" y="61002"/>
                      <a:pt x="81" y="61029"/>
                    </a:cubicBezTo>
                    <a:cubicBezTo>
                      <a:pt x="1820" y="62046"/>
                      <a:pt x="2891" y="63839"/>
                      <a:pt x="2918" y="65847"/>
                    </a:cubicBezTo>
                    <a:cubicBezTo>
                      <a:pt x="2918" y="65900"/>
                      <a:pt x="2944" y="65927"/>
                      <a:pt x="2998" y="65954"/>
                    </a:cubicBezTo>
                    <a:cubicBezTo>
                      <a:pt x="4952" y="66944"/>
                      <a:pt x="6156" y="68898"/>
                      <a:pt x="6156" y="71066"/>
                    </a:cubicBezTo>
                    <a:cubicBezTo>
                      <a:pt x="6156" y="73234"/>
                      <a:pt x="4952" y="75188"/>
                      <a:pt x="2998" y="76178"/>
                    </a:cubicBezTo>
                    <a:cubicBezTo>
                      <a:pt x="2944" y="76178"/>
                      <a:pt x="2918" y="76232"/>
                      <a:pt x="2918" y="76285"/>
                    </a:cubicBezTo>
                    <a:cubicBezTo>
                      <a:pt x="2891" y="78293"/>
                      <a:pt x="1820" y="80086"/>
                      <a:pt x="81" y="81076"/>
                    </a:cubicBezTo>
                    <a:cubicBezTo>
                      <a:pt x="27" y="81130"/>
                      <a:pt x="0" y="81183"/>
                      <a:pt x="27" y="81264"/>
                    </a:cubicBezTo>
                    <a:cubicBezTo>
                      <a:pt x="60" y="81297"/>
                      <a:pt x="93" y="81320"/>
                      <a:pt x="133" y="81320"/>
                    </a:cubicBezTo>
                    <a:cubicBezTo>
                      <a:pt x="157" y="81320"/>
                      <a:pt x="184" y="81311"/>
                      <a:pt x="214" y="81290"/>
                    </a:cubicBezTo>
                    <a:cubicBezTo>
                      <a:pt x="2008" y="80273"/>
                      <a:pt x="3105" y="78427"/>
                      <a:pt x="3185" y="76366"/>
                    </a:cubicBezTo>
                    <a:cubicBezTo>
                      <a:pt x="5166" y="75322"/>
                      <a:pt x="6397" y="73314"/>
                      <a:pt x="6397" y="71066"/>
                    </a:cubicBezTo>
                    <a:cubicBezTo>
                      <a:pt x="6397" y="68818"/>
                      <a:pt x="5166" y="66784"/>
                      <a:pt x="3185" y="65766"/>
                    </a:cubicBezTo>
                    <a:cubicBezTo>
                      <a:pt x="3105" y="63786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85" y="56104"/>
                    </a:cubicBezTo>
                    <a:cubicBezTo>
                      <a:pt x="5166" y="55060"/>
                      <a:pt x="6397" y="53053"/>
                      <a:pt x="6397" y="50804"/>
                    </a:cubicBezTo>
                    <a:cubicBezTo>
                      <a:pt x="6397" y="48556"/>
                      <a:pt x="5166" y="46522"/>
                      <a:pt x="3185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723"/>
                      <a:pt x="3292" y="37903"/>
                      <a:pt x="3185" y="35816"/>
                    </a:cubicBezTo>
                    <a:cubicBezTo>
                      <a:pt x="5166" y="34799"/>
                      <a:pt x="6397" y="32764"/>
                      <a:pt x="6397" y="30543"/>
                    </a:cubicBezTo>
                    <a:cubicBezTo>
                      <a:pt x="6397" y="28295"/>
                      <a:pt x="5166" y="26260"/>
                      <a:pt x="3185" y="25243"/>
                    </a:cubicBezTo>
                    <a:cubicBezTo>
                      <a:pt x="3078" y="23236"/>
                      <a:pt x="2061" y="21443"/>
                      <a:pt x="375" y="20399"/>
                    </a:cubicBezTo>
                    <a:cubicBezTo>
                      <a:pt x="2088" y="19328"/>
                      <a:pt x="3185" y="17401"/>
                      <a:pt x="3185" y="15554"/>
                    </a:cubicBezTo>
                    <a:cubicBezTo>
                      <a:pt x="5166" y="14537"/>
                      <a:pt x="6397" y="12503"/>
                      <a:pt x="6397" y="10255"/>
                    </a:cubicBezTo>
                    <a:cubicBezTo>
                      <a:pt x="6397" y="8033"/>
                      <a:pt x="5166" y="5999"/>
                      <a:pt x="3185" y="4982"/>
                    </a:cubicBezTo>
                    <a:lnTo>
                      <a:pt x="3185" y="4955"/>
                    </a:lnTo>
                    <a:cubicBezTo>
                      <a:pt x="3185" y="3028"/>
                      <a:pt x="1981" y="1074"/>
                      <a:pt x="188" y="30"/>
                    </a:cubicBezTo>
                    <a:cubicBezTo>
                      <a:pt x="167" y="10"/>
                      <a:pt x="143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17;p89"/>
              <p:cNvSpPr/>
              <p:nvPr/>
            </p:nvSpPr>
            <p:spPr>
              <a:xfrm>
                <a:off x="531875" y="818875"/>
                <a:ext cx="16060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15" extrusionOk="0">
                    <a:moveTo>
                      <a:pt x="147" y="1"/>
                    </a:moveTo>
                    <a:cubicBezTo>
                      <a:pt x="106" y="1"/>
                      <a:pt x="61" y="20"/>
                      <a:pt x="27" y="70"/>
                    </a:cubicBezTo>
                    <a:cubicBezTo>
                      <a:pt x="27" y="70"/>
                      <a:pt x="27" y="97"/>
                      <a:pt x="27" y="124"/>
                    </a:cubicBezTo>
                    <a:cubicBezTo>
                      <a:pt x="27" y="178"/>
                      <a:pt x="54" y="204"/>
                      <a:pt x="80" y="231"/>
                    </a:cubicBezTo>
                    <a:cubicBezTo>
                      <a:pt x="1820" y="1248"/>
                      <a:pt x="2971" y="3175"/>
                      <a:pt x="2944" y="5022"/>
                    </a:cubicBezTo>
                    <a:cubicBezTo>
                      <a:pt x="2944" y="5076"/>
                      <a:pt x="2971" y="5129"/>
                      <a:pt x="2998" y="5156"/>
                    </a:cubicBezTo>
                    <a:cubicBezTo>
                      <a:pt x="4952" y="6119"/>
                      <a:pt x="6156" y="8073"/>
                      <a:pt x="6156" y="10268"/>
                    </a:cubicBezTo>
                    <a:cubicBezTo>
                      <a:pt x="6156" y="12436"/>
                      <a:pt x="4952" y="14390"/>
                      <a:pt x="2998" y="15354"/>
                    </a:cubicBezTo>
                    <a:cubicBezTo>
                      <a:pt x="2971" y="15380"/>
                      <a:pt x="2944" y="15461"/>
                      <a:pt x="2944" y="15487"/>
                    </a:cubicBezTo>
                    <a:cubicBezTo>
                      <a:pt x="2998" y="17334"/>
                      <a:pt x="1847" y="19235"/>
                      <a:pt x="107" y="20278"/>
                    </a:cubicBezTo>
                    <a:cubicBezTo>
                      <a:pt x="54" y="20278"/>
                      <a:pt x="27" y="20305"/>
                      <a:pt x="27" y="20359"/>
                    </a:cubicBezTo>
                    <a:cubicBezTo>
                      <a:pt x="0" y="20412"/>
                      <a:pt x="27" y="20466"/>
                      <a:pt x="80" y="20493"/>
                    </a:cubicBezTo>
                    <a:cubicBezTo>
                      <a:pt x="1793" y="21510"/>
                      <a:pt x="2864" y="23303"/>
                      <a:pt x="2944" y="25310"/>
                    </a:cubicBezTo>
                    <a:cubicBezTo>
                      <a:pt x="2944" y="25364"/>
                      <a:pt x="2971" y="25391"/>
                      <a:pt x="2998" y="25417"/>
                    </a:cubicBezTo>
                    <a:cubicBezTo>
                      <a:pt x="4952" y="26381"/>
                      <a:pt x="6156" y="28362"/>
                      <a:pt x="6156" y="30530"/>
                    </a:cubicBezTo>
                    <a:cubicBezTo>
                      <a:pt x="6156" y="32698"/>
                      <a:pt x="4952" y="34652"/>
                      <a:pt x="2998" y="35642"/>
                    </a:cubicBezTo>
                    <a:cubicBezTo>
                      <a:pt x="2971" y="35642"/>
                      <a:pt x="2944" y="35695"/>
                      <a:pt x="2944" y="35749"/>
                    </a:cubicBezTo>
                    <a:cubicBezTo>
                      <a:pt x="3105" y="37837"/>
                      <a:pt x="1633" y="39630"/>
                      <a:pt x="107" y="40540"/>
                    </a:cubicBezTo>
                    <a:cubicBezTo>
                      <a:pt x="54" y="40540"/>
                      <a:pt x="27" y="40594"/>
                      <a:pt x="27" y="40620"/>
                    </a:cubicBezTo>
                    <a:cubicBezTo>
                      <a:pt x="0" y="40674"/>
                      <a:pt x="27" y="40727"/>
                      <a:pt x="80" y="40754"/>
                    </a:cubicBezTo>
                    <a:cubicBezTo>
                      <a:pt x="1820" y="41771"/>
                      <a:pt x="2944" y="43645"/>
                      <a:pt x="2944" y="45545"/>
                    </a:cubicBezTo>
                    <a:cubicBezTo>
                      <a:pt x="2944" y="45545"/>
                      <a:pt x="2944" y="45545"/>
                      <a:pt x="2944" y="45572"/>
                    </a:cubicBezTo>
                    <a:cubicBezTo>
                      <a:pt x="2944" y="45626"/>
                      <a:pt x="2971" y="45652"/>
                      <a:pt x="2998" y="45679"/>
                    </a:cubicBezTo>
                    <a:cubicBezTo>
                      <a:pt x="4952" y="46669"/>
                      <a:pt x="6156" y="48623"/>
                      <a:pt x="6156" y="50791"/>
                    </a:cubicBezTo>
                    <a:cubicBezTo>
                      <a:pt x="6156" y="52959"/>
                      <a:pt x="4952" y="54913"/>
                      <a:pt x="2998" y="55904"/>
                    </a:cubicBezTo>
                    <a:cubicBezTo>
                      <a:pt x="2971" y="55930"/>
                      <a:pt x="2944" y="55957"/>
                      <a:pt x="2944" y="56011"/>
                    </a:cubicBezTo>
                    <a:cubicBezTo>
                      <a:pt x="2891" y="57991"/>
                      <a:pt x="1820" y="59785"/>
                      <a:pt x="107" y="60802"/>
                    </a:cubicBezTo>
                    <a:cubicBezTo>
                      <a:pt x="54" y="60828"/>
                      <a:pt x="27" y="60855"/>
                      <a:pt x="27" y="60882"/>
                    </a:cubicBezTo>
                    <a:cubicBezTo>
                      <a:pt x="0" y="60935"/>
                      <a:pt x="27" y="60989"/>
                      <a:pt x="80" y="61016"/>
                    </a:cubicBezTo>
                    <a:cubicBezTo>
                      <a:pt x="1820" y="62033"/>
                      <a:pt x="2891" y="63826"/>
                      <a:pt x="2944" y="65834"/>
                    </a:cubicBezTo>
                    <a:cubicBezTo>
                      <a:pt x="2944" y="65887"/>
                      <a:pt x="2971" y="65914"/>
                      <a:pt x="2998" y="65941"/>
                    </a:cubicBezTo>
                    <a:cubicBezTo>
                      <a:pt x="4952" y="66931"/>
                      <a:pt x="6156" y="68885"/>
                      <a:pt x="6156" y="71053"/>
                    </a:cubicBezTo>
                    <a:cubicBezTo>
                      <a:pt x="6156" y="73221"/>
                      <a:pt x="4952" y="75175"/>
                      <a:pt x="2998" y="76165"/>
                    </a:cubicBezTo>
                    <a:cubicBezTo>
                      <a:pt x="2971" y="76192"/>
                      <a:pt x="2944" y="76219"/>
                      <a:pt x="2944" y="76272"/>
                    </a:cubicBezTo>
                    <a:cubicBezTo>
                      <a:pt x="2891" y="78280"/>
                      <a:pt x="1820" y="80073"/>
                      <a:pt x="80" y="81090"/>
                    </a:cubicBezTo>
                    <a:cubicBezTo>
                      <a:pt x="27" y="81117"/>
                      <a:pt x="0" y="81197"/>
                      <a:pt x="54" y="81251"/>
                    </a:cubicBezTo>
                    <a:cubicBezTo>
                      <a:pt x="73" y="81290"/>
                      <a:pt x="122" y="81315"/>
                      <a:pt x="167" y="81315"/>
                    </a:cubicBezTo>
                    <a:cubicBezTo>
                      <a:pt x="184" y="81315"/>
                      <a:pt x="200" y="81311"/>
                      <a:pt x="214" y="81304"/>
                    </a:cubicBezTo>
                    <a:cubicBezTo>
                      <a:pt x="2008" y="80260"/>
                      <a:pt x="3105" y="78413"/>
                      <a:pt x="3185" y="76352"/>
                    </a:cubicBezTo>
                    <a:cubicBezTo>
                      <a:pt x="5193" y="75309"/>
                      <a:pt x="6424" y="73301"/>
                      <a:pt x="6424" y="71053"/>
                    </a:cubicBezTo>
                    <a:cubicBezTo>
                      <a:pt x="6424" y="68805"/>
                      <a:pt x="5193" y="66797"/>
                      <a:pt x="3185" y="65753"/>
                    </a:cubicBezTo>
                    <a:cubicBezTo>
                      <a:pt x="3105" y="63773"/>
                      <a:pt x="2088" y="61979"/>
                      <a:pt x="402" y="60909"/>
                    </a:cubicBezTo>
                    <a:cubicBezTo>
                      <a:pt x="2088" y="59865"/>
                      <a:pt x="3105" y="58072"/>
                      <a:pt x="3185" y="56091"/>
                    </a:cubicBezTo>
                    <a:cubicBezTo>
                      <a:pt x="5193" y="55047"/>
                      <a:pt x="6424" y="53040"/>
                      <a:pt x="6424" y="50791"/>
                    </a:cubicBezTo>
                    <a:cubicBezTo>
                      <a:pt x="6424" y="48543"/>
                      <a:pt x="5193" y="46536"/>
                      <a:pt x="3185" y="45492"/>
                    </a:cubicBezTo>
                    <a:cubicBezTo>
                      <a:pt x="3185" y="43591"/>
                      <a:pt x="2088" y="41718"/>
                      <a:pt x="402" y="40647"/>
                    </a:cubicBezTo>
                    <a:cubicBezTo>
                      <a:pt x="1900" y="39710"/>
                      <a:pt x="3319" y="37890"/>
                      <a:pt x="3185" y="35829"/>
                    </a:cubicBezTo>
                    <a:cubicBezTo>
                      <a:pt x="5193" y="34785"/>
                      <a:pt x="6424" y="32751"/>
                      <a:pt x="6424" y="30530"/>
                    </a:cubicBezTo>
                    <a:cubicBezTo>
                      <a:pt x="6424" y="28281"/>
                      <a:pt x="5193" y="26247"/>
                      <a:pt x="3185" y="25230"/>
                    </a:cubicBezTo>
                    <a:cubicBezTo>
                      <a:pt x="3105" y="23223"/>
                      <a:pt x="2061" y="21429"/>
                      <a:pt x="402" y="20386"/>
                    </a:cubicBezTo>
                    <a:cubicBezTo>
                      <a:pt x="2088" y="19315"/>
                      <a:pt x="3185" y="17441"/>
                      <a:pt x="3185" y="15595"/>
                    </a:cubicBezTo>
                    <a:cubicBezTo>
                      <a:pt x="3185" y="15595"/>
                      <a:pt x="3185" y="15568"/>
                      <a:pt x="3185" y="15541"/>
                    </a:cubicBezTo>
                    <a:cubicBezTo>
                      <a:pt x="5193" y="14524"/>
                      <a:pt x="6424" y="12490"/>
                      <a:pt x="6424" y="10268"/>
                    </a:cubicBezTo>
                    <a:cubicBezTo>
                      <a:pt x="6424" y="8020"/>
                      <a:pt x="5193" y="5986"/>
                      <a:pt x="3185" y="4969"/>
                    </a:cubicBezTo>
                    <a:lnTo>
                      <a:pt x="3185" y="4942"/>
                    </a:lnTo>
                    <a:cubicBezTo>
                      <a:pt x="3185" y="3041"/>
                      <a:pt x="2008" y="1061"/>
                      <a:pt x="214" y="17"/>
                    </a:cubicBezTo>
                    <a:cubicBezTo>
                      <a:pt x="195" y="7"/>
                      <a:pt x="171" y="1"/>
                      <a:pt x="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18;p89"/>
              <p:cNvSpPr/>
              <p:nvPr/>
            </p:nvSpPr>
            <p:spPr>
              <a:xfrm>
                <a:off x="378625" y="566950"/>
                <a:ext cx="159950" cy="2033000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20" extrusionOk="0">
                    <a:moveTo>
                      <a:pt x="120" y="1"/>
                    </a:moveTo>
                    <a:cubicBezTo>
                      <a:pt x="81" y="1"/>
                      <a:pt x="44" y="24"/>
                      <a:pt x="28" y="57"/>
                    </a:cubicBezTo>
                    <a:cubicBezTo>
                      <a:pt x="1" y="84"/>
                      <a:pt x="1" y="110"/>
                      <a:pt x="1" y="137"/>
                    </a:cubicBezTo>
                    <a:cubicBezTo>
                      <a:pt x="1" y="164"/>
                      <a:pt x="28" y="217"/>
                      <a:pt x="54" y="244"/>
                    </a:cubicBezTo>
                    <a:cubicBezTo>
                      <a:pt x="1821" y="1261"/>
                      <a:pt x="2972" y="3188"/>
                      <a:pt x="2918" y="5035"/>
                    </a:cubicBezTo>
                    <a:cubicBezTo>
                      <a:pt x="2918" y="5116"/>
                      <a:pt x="2945" y="5142"/>
                      <a:pt x="2999" y="5169"/>
                    </a:cubicBezTo>
                    <a:cubicBezTo>
                      <a:pt x="4952" y="6133"/>
                      <a:pt x="6157" y="8086"/>
                      <a:pt x="6157" y="10255"/>
                    </a:cubicBezTo>
                    <a:cubicBezTo>
                      <a:pt x="6157" y="12449"/>
                      <a:pt x="4952" y="14403"/>
                      <a:pt x="2999" y="15367"/>
                    </a:cubicBezTo>
                    <a:cubicBezTo>
                      <a:pt x="2945" y="15394"/>
                      <a:pt x="2918" y="15447"/>
                      <a:pt x="2918" y="15501"/>
                    </a:cubicBezTo>
                    <a:cubicBezTo>
                      <a:pt x="2972" y="17347"/>
                      <a:pt x="1848" y="19248"/>
                      <a:pt x="81" y="20292"/>
                    </a:cubicBezTo>
                    <a:cubicBezTo>
                      <a:pt x="54" y="20292"/>
                      <a:pt x="28" y="20318"/>
                      <a:pt x="1" y="20372"/>
                    </a:cubicBezTo>
                    <a:cubicBezTo>
                      <a:pt x="1" y="20425"/>
                      <a:pt x="28" y="20479"/>
                      <a:pt x="54" y="20506"/>
                    </a:cubicBezTo>
                    <a:cubicBezTo>
                      <a:pt x="1794" y="21496"/>
                      <a:pt x="2865" y="23316"/>
                      <a:pt x="2918" y="25324"/>
                    </a:cubicBezTo>
                    <a:cubicBezTo>
                      <a:pt x="2918" y="25350"/>
                      <a:pt x="2945" y="25404"/>
                      <a:pt x="2999" y="25431"/>
                    </a:cubicBezTo>
                    <a:cubicBezTo>
                      <a:pt x="4952" y="26394"/>
                      <a:pt x="6157" y="28348"/>
                      <a:pt x="6157" y="30543"/>
                    </a:cubicBezTo>
                    <a:cubicBezTo>
                      <a:pt x="6157" y="32711"/>
                      <a:pt x="4952" y="34665"/>
                      <a:pt x="2999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079" y="37823"/>
                      <a:pt x="1607" y="39643"/>
                      <a:pt x="81" y="40553"/>
                    </a:cubicBezTo>
                    <a:cubicBezTo>
                      <a:pt x="54" y="40553"/>
                      <a:pt x="28" y="40580"/>
                      <a:pt x="1" y="40633"/>
                    </a:cubicBezTo>
                    <a:cubicBezTo>
                      <a:pt x="1" y="40687"/>
                      <a:pt x="28" y="40741"/>
                      <a:pt x="54" y="40767"/>
                    </a:cubicBezTo>
                    <a:cubicBezTo>
                      <a:pt x="1794" y="41784"/>
                      <a:pt x="2918" y="43658"/>
                      <a:pt x="2918" y="45532"/>
                    </a:cubicBezTo>
                    <a:cubicBezTo>
                      <a:pt x="2918" y="45558"/>
                      <a:pt x="2918" y="45558"/>
                      <a:pt x="2918" y="45585"/>
                    </a:cubicBezTo>
                    <a:cubicBezTo>
                      <a:pt x="2918" y="45612"/>
                      <a:pt x="2945" y="45665"/>
                      <a:pt x="2999" y="45692"/>
                    </a:cubicBezTo>
                    <a:cubicBezTo>
                      <a:pt x="4952" y="46656"/>
                      <a:pt x="6157" y="48636"/>
                      <a:pt x="6157" y="50804"/>
                    </a:cubicBezTo>
                    <a:cubicBezTo>
                      <a:pt x="6157" y="52972"/>
                      <a:pt x="4952" y="54926"/>
                      <a:pt x="2999" y="55917"/>
                    </a:cubicBezTo>
                    <a:cubicBezTo>
                      <a:pt x="2945" y="55917"/>
                      <a:pt x="2918" y="55970"/>
                      <a:pt x="2918" y="56024"/>
                    </a:cubicBezTo>
                    <a:cubicBezTo>
                      <a:pt x="2865" y="58004"/>
                      <a:pt x="1821" y="59798"/>
                      <a:pt x="81" y="60815"/>
                    </a:cubicBezTo>
                    <a:cubicBezTo>
                      <a:pt x="54" y="60815"/>
                      <a:pt x="28" y="60868"/>
                      <a:pt x="1" y="60895"/>
                    </a:cubicBezTo>
                    <a:cubicBezTo>
                      <a:pt x="1" y="60949"/>
                      <a:pt x="28" y="61002"/>
                      <a:pt x="54" y="61029"/>
                    </a:cubicBezTo>
                    <a:cubicBezTo>
                      <a:pt x="1794" y="62046"/>
                      <a:pt x="2865" y="63839"/>
                      <a:pt x="2918" y="65847"/>
                    </a:cubicBezTo>
                    <a:cubicBezTo>
                      <a:pt x="2918" y="65900"/>
                      <a:pt x="2945" y="65927"/>
                      <a:pt x="2999" y="65954"/>
                    </a:cubicBezTo>
                    <a:cubicBezTo>
                      <a:pt x="4952" y="66944"/>
                      <a:pt x="6157" y="68898"/>
                      <a:pt x="6157" y="71066"/>
                    </a:cubicBezTo>
                    <a:cubicBezTo>
                      <a:pt x="6157" y="73234"/>
                      <a:pt x="4952" y="75188"/>
                      <a:pt x="2999" y="76178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65" y="78293"/>
                      <a:pt x="1821" y="80086"/>
                      <a:pt x="81" y="81076"/>
                    </a:cubicBezTo>
                    <a:cubicBezTo>
                      <a:pt x="1" y="81130"/>
                      <a:pt x="1" y="81183"/>
                      <a:pt x="28" y="81264"/>
                    </a:cubicBezTo>
                    <a:cubicBezTo>
                      <a:pt x="44" y="81297"/>
                      <a:pt x="81" y="81320"/>
                      <a:pt x="120" y="81320"/>
                    </a:cubicBezTo>
                    <a:cubicBezTo>
                      <a:pt x="143" y="81320"/>
                      <a:pt x="168" y="81311"/>
                      <a:pt x="188" y="81290"/>
                    </a:cubicBezTo>
                    <a:cubicBezTo>
                      <a:pt x="1981" y="80273"/>
                      <a:pt x="3106" y="78427"/>
                      <a:pt x="3159" y="76366"/>
                    </a:cubicBezTo>
                    <a:cubicBezTo>
                      <a:pt x="5167" y="75322"/>
                      <a:pt x="6398" y="73314"/>
                      <a:pt x="6398" y="71066"/>
                    </a:cubicBezTo>
                    <a:cubicBezTo>
                      <a:pt x="6398" y="68818"/>
                      <a:pt x="5167" y="66784"/>
                      <a:pt x="3159" y="65766"/>
                    </a:cubicBezTo>
                    <a:cubicBezTo>
                      <a:pt x="3106" y="63786"/>
                      <a:pt x="2062" y="61992"/>
                      <a:pt x="376" y="60922"/>
                    </a:cubicBezTo>
                    <a:cubicBezTo>
                      <a:pt x="2062" y="59878"/>
                      <a:pt x="3106" y="58085"/>
                      <a:pt x="3159" y="56104"/>
                    </a:cubicBezTo>
                    <a:cubicBezTo>
                      <a:pt x="5167" y="55060"/>
                      <a:pt x="6398" y="53053"/>
                      <a:pt x="6398" y="50804"/>
                    </a:cubicBezTo>
                    <a:cubicBezTo>
                      <a:pt x="6398" y="48556"/>
                      <a:pt x="5167" y="46522"/>
                      <a:pt x="3159" y="45505"/>
                    </a:cubicBezTo>
                    <a:cubicBezTo>
                      <a:pt x="3159" y="43604"/>
                      <a:pt x="2062" y="41731"/>
                      <a:pt x="376" y="40660"/>
                    </a:cubicBezTo>
                    <a:cubicBezTo>
                      <a:pt x="1901" y="39723"/>
                      <a:pt x="3293" y="37903"/>
                      <a:pt x="3186" y="35816"/>
                    </a:cubicBezTo>
                    <a:cubicBezTo>
                      <a:pt x="5167" y="34799"/>
                      <a:pt x="6398" y="32764"/>
                      <a:pt x="6398" y="30543"/>
                    </a:cubicBezTo>
                    <a:cubicBezTo>
                      <a:pt x="6398" y="28295"/>
                      <a:pt x="5167" y="26260"/>
                      <a:pt x="3159" y="25243"/>
                    </a:cubicBezTo>
                    <a:cubicBezTo>
                      <a:pt x="3079" y="23236"/>
                      <a:pt x="2035" y="21443"/>
                      <a:pt x="376" y="20399"/>
                    </a:cubicBezTo>
                    <a:cubicBezTo>
                      <a:pt x="2089" y="19328"/>
                      <a:pt x="3186" y="17401"/>
                      <a:pt x="3186" y="15554"/>
                    </a:cubicBezTo>
                    <a:cubicBezTo>
                      <a:pt x="5167" y="14537"/>
                      <a:pt x="6398" y="12503"/>
                      <a:pt x="6398" y="10255"/>
                    </a:cubicBezTo>
                    <a:cubicBezTo>
                      <a:pt x="6398" y="8033"/>
                      <a:pt x="5167" y="5999"/>
                      <a:pt x="3186" y="4982"/>
                    </a:cubicBezTo>
                    <a:lnTo>
                      <a:pt x="3186" y="4955"/>
                    </a:lnTo>
                    <a:cubicBezTo>
                      <a:pt x="3186" y="3028"/>
                      <a:pt x="1981" y="1074"/>
                      <a:pt x="188" y="30"/>
                    </a:cubicBezTo>
                    <a:cubicBezTo>
                      <a:pt x="168" y="10"/>
                      <a:pt x="143" y="1"/>
                      <a:pt x="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19;p89"/>
              <p:cNvSpPr/>
              <p:nvPr/>
            </p:nvSpPr>
            <p:spPr>
              <a:xfrm>
                <a:off x="224725" y="8188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29" y="1"/>
                    </a:moveTo>
                    <a:cubicBezTo>
                      <a:pt x="83" y="1"/>
                      <a:pt x="44" y="20"/>
                      <a:pt x="27" y="70"/>
                    </a:cubicBezTo>
                    <a:cubicBezTo>
                      <a:pt x="27" y="70"/>
                      <a:pt x="1" y="97"/>
                      <a:pt x="1" y="124"/>
                    </a:cubicBezTo>
                    <a:cubicBezTo>
                      <a:pt x="1" y="178"/>
                      <a:pt x="27" y="204"/>
                      <a:pt x="81" y="231"/>
                    </a:cubicBezTo>
                    <a:cubicBezTo>
                      <a:pt x="1821" y="1248"/>
                      <a:pt x="2972" y="3175"/>
                      <a:pt x="2918" y="5022"/>
                    </a:cubicBezTo>
                    <a:cubicBezTo>
                      <a:pt x="2945" y="5076"/>
                      <a:pt x="2945" y="5129"/>
                      <a:pt x="2998" y="5156"/>
                    </a:cubicBezTo>
                    <a:cubicBezTo>
                      <a:pt x="4952" y="6119"/>
                      <a:pt x="6157" y="8073"/>
                      <a:pt x="6157" y="10268"/>
                    </a:cubicBezTo>
                    <a:cubicBezTo>
                      <a:pt x="6157" y="12436"/>
                      <a:pt x="4952" y="14390"/>
                      <a:pt x="2998" y="15354"/>
                    </a:cubicBezTo>
                    <a:cubicBezTo>
                      <a:pt x="2945" y="15380"/>
                      <a:pt x="2918" y="15461"/>
                      <a:pt x="2918" y="15487"/>
                    </a:cubicBezTo>
                    <a:cubicBezTo>
                      <a:pt x="2998" y="17334"/>
                      <a:pt x="1848" y="19235"/>
                      <a:pt x="108" y="20278"/>
                    </a:cubicBezTo>
                    <a:cubicBezTo>
                      <a:pt x="54" y="20278"/>
                      <a:pt x="27" y="20305"/>
                      <a:pt x="27" y="20359"/>
                    </a:cubicBezTo>
                    <a:cubicBezTo>
                      <a:pt x="1" y="20412"/>
                      <a:pt x="27" y="20466"/>
                      <a:pt x="81" y="20493"/>
                    </a:cubicBezTo>
                    <a:cubicBezTo>
                      <a:pt x="1794" y="21510"/>
                      <a:pt x="2865" y="23303"/>
                      <a:pt x="2918" y="25310"/>
                    </a:cubicBezTo>
                    <a:cubicBezTo>
                      <a:pt x="2945" y="25364"/>
                      <a:pt x="2972" y="25391"/>
                      <a:pt x="2998" y="25417"/>
                    </a:cubicBezTo>
                    <a:cubicBezTo>
                      <a:pt x="4952" y="26381"/>
                      <a:pt x="6157" y="28362"/>
                      <a:pt x="6157" y="30530"/>
                    </a:cubicBezTo>
                    <a:cubicBezTo>
                      <a:pt x="6157" y="32698"/>
                      <a:pt x="4952" y="34652"/>
                      <a:pt x="2998" y="35642"/>
                    </a:cubicBezTo>
                    <a:cubicBezTo>
                      <a:pt x="2945" y="35642"/>
                      <a:pt x="2918" y="35695"/>
                      <a:pt x="2918" y="35749"/>
                    </a:cubicBezTo>
                    <a:cubicBezTo>
                      <a:pt x="3106" y="37837"/>
                      <a:pt x="1633" y="39630"/>
                      <a:pt x="108" y="40540"/>
                    </a:cubicBezTo>
                    <a:cubicBezTo>
                      <a:pt x="54" y="40540"/>
                      <a:pt x="27" y="40594"/>
                      <a:pt x="27" y="40620"/>
                    </a:cubicBezTo>
                    <a:cubicBezTo>
                      <a:pt x="1" y="40674"/>
                      <a:pt x="27" y="40727"/>
                      <a:pt x="81" y="40754"/>
                    </a:cubicBezTo>
                    <a:cubicBezTo>
                      <a:pt x="1821" y="41771"/>
                      <a:pt x="2918" y="43645"/>
                      <a:pt x="2918" y="45545"/>
                    </a:cubicBezTo>
                    <a:cubicBezTo>
                      <a:pt x="2918" y="45545"/>
                      <a:pt x="2918" y="45545"/>
                      <a:pt x="2918" y="45572"/>
                    </a:cubicBezTo>
                    <a:cubicBezTo>
                      <a:pt x="2918" y="45626"/>
                      <a:pt x="2945" y="45652"/>
                      <a:pt x="2998" y="45679"/>
                    </a:cubicBezTo>
                    <a:cubicBezTo>
                      <a:pt x="4952" y="46669"/>
                      <a:pt x="6157" y="48623"/>
                      <a:pt x="6157" y="50791"/>
                    </a:cubicBezTo>
                    <a:cubicBezTo>
                      <a:pt x="6157" y="52959"/>
                      <a:pt x="4952" y="54913"/>
                      <a:pt x="2998" y="55904"/>
                    </a:cubicBezTo>
                    <a:cubicBezTo>
                      <a:pt x="2945" y="55930"/>
                      <a:pt x="2918" y="55957"/>
                      <a:pt x="2918" y="56011"/>
                    </a:cubicBezTo>
                    <a:cubicBezTo>
                      <a:pt x="2891" y="57991"/>
                      <a:pt x="1821" y="59785"/>
                      <a:pt x="108" y="60802"/>
                    </a:cubicBezTo>
                    <a:cubicBezTo>
                      <a:pt x="54" y="60828"/>
                      <a:pt x="27" y="60855"/>
                      <a:pt x="27" y="60882"/>
                    </a:cubicBezTo>
                    <a:cubicBezTo>
                      <a:pt x="1" y="60935"/>
                      <a:pt x="27" y="60989"/>
                      <a:pt x="81" y="61016"/>
                    </a:cubicBezTo>
                    <a:cubicBezTo>
                      <a:pt x="1821" y="62033"/>
                      <a:pt x="2891" y="63826"/>
                      <a:pt x="2918" y="65834"/>
                    </a:cubicBezTo>
                    <a:cubicBezTo>
                      <a:pt x="2918" y="65887"/>
                      <a:pt x="2945" y="65914"/>
                      <a:pt x="2998" y="65941"/>
                    </a:cubicBezTo>
                    <a:cubicBezTo>
                      <a:pt x="4952" y="66931"/>
                      <a:pt x="6157" y="68885"/>
                      <a:pt x="6157" y="71053"/>
                    </a:cubicBezTo>
                    <a:cubicBezTo>
                      <a:pt x="6157" y="73221"/>
                      <a:pt x="4952" y="75175"/>
                      <a:pt x="2998" y="76165"/>
                    </a:cubicBezTo>
                    <a:cubicBezTo>
                      <a:pt x="2945" y="76192"/>
                      <a:pt x="2918" y="76219"/>
                      <a:pt x="2918" y="76272"/>
                    </a:cubicBezTo>
                    <a:cubicBezTo>
                      <a:pt x="2891" y="78280"/>
                      <a:pt x="1821" y="80073"/>
                      <a:pt x="81" y="81090"/>
                    </a:cubicBezTo>
                    <a:cubicBezTo>
                      <a:pt x="27" y="81117"/>
                      <a:pt x="1" y="81197"/>
                      <a:pt x="27" y="81251"/>
                    </a:cubicBezTo>
                    <a:cubicBezTo>
                      <a:pt x="67" y="81290"/>
                      <a:pt x="106" y="81315"/>
                      <a:pt x="156" y="81315"/>
                    </a:cubicBezTo>
                    <a:cubicBezTo>
                      <a:pt x="174" y="81315"/>
                      <a:pt x="193" y="81311"/>
                      <a:pt x="215" y="81304"/>
                    </a:cubicBezTo>
                    <a:cubicBezTo>
                      <a:pt x="2008" y="80260"/>
                      <a:pt x="3106" y="78413"/>
                      <a:pt x="3186" y="76352"/>
                    </a:cubicBezTo>
                    <a:cubicBezTo>
                      <a:pt x="5166" y="75309"/>
                      <a:pt x="6398" y="73301"/>
                      <a:pt x="6398" y="71053"/>
                    </a:cubicBezTo>
                    <a:cubicBezTo>
                      <a:pt x="6398" y="68805"/>
                      <a:pt x="5166" y="66797"/>
                      <a:pt x="3186" y="65753"/>
                    </a:cubicBezTo>
                    <a:cubicBezTo>
                      <a:pt x="3106" y="63773"/>
                      <a:pt x="2062" y="61979"/>
                      <a:pt x="375" y="60909"/>
                    </a:cubicBezTo>
                    <a:cubicBezTo>
                      <a:pt x="2062" y="59865"/>
                      <a:pt x="3106" y="58072"/>
                      <a:pt x="3186" y="56091"/>
                    </a:cubicBezTo>
                    <a:cubicBezTo>
                      <a:pt x="5166" y="55047"/>
                      <a:pt x="6398" y="53040"/>
                      <a:pt x="6398" y="50791"/>
                    </a:cubicBezTo>
                    <a:cubicBezTo>
                      <a:pt x="6398" y="48543"/>
                      <a:pt x="5166" y="46536"/>
                      <a:pt x="3186" y="45492"/>
                    </a:cubicBezTo>
                    <a:cubicBezTo>
                      <a:pt x="3159" y="43591"/>
                      <a:pt x="2088" y="41718"/>
                      <a:pt x="375" y="40647"/>
                    </a:cubicBezTo>
                    <a:cubicBezTo>
                      <a:pt x="1901" y="39710"/>
                      <a:pt x="3320" y="37890"/>
                      <a:pt x="3186" y="35829"/>
                    </a:cubicBezTo>
                    <a:cubicBezTo>
                      <a:pt x="5166" y="34785"/>
                      <a:pt x="6398" y="32751"/>
                      <a:pt x="6398" y="30530"/>
                    </a:cubicBezTo>
                    <a:cubicBezTo>
                      <a:pt x="6398" y="28281"/>
                      <a:pt x="5166" y="26247"/>
                      <a:pt x="3186" y="25230"/>
                    </a:cubicBezTo>
                    <a:cubicBezTo>
                      <a:pt x="3079" y="23223"/>
                      <a:pt x="2062" y="21429"/>
                      <a:pt x="375" y="20386"/>
                    </a:cubicBezTo>
                    <a:cubicBezTo>
                      <a:pt x="2088" y="19315"/>
                      <a:pt x="3186" y="17441"/>
                      <a:pt x="3186" y="15595"/>
                    </a:cubicBezTo>
                    <a:cubicBezTo>
                      <a:pt x="3186" y="15595"/>
                      <a:pt x="3186" y="15568"/>
                      <a:pt x="3186" y="15541"/>
                    </a:cubicBezTo>
                    <a:cubicBezTo>
                      <a:pt x="5166" y="14524"/>
                      <a:pt x="6398" y="12490"/>
                      <a:pt x="6398" y="10268"/>
                    </a:cubicBezTo>
                    <a:cubicBezTo>
                      <a:pt x="6398" y="8020"/>
                      <a:pt x="5166" y="5986"/>
                      <a:pt x="3186" y="4969"/>
                    </a:cubicBezTo>
                    <a:lnTo>
                      <a:pt x="3186" y="4942"/>
                    </a:lnTo>
                    <a:cubicBezTo>
                      <a:pt x="3186" y="3041"/>
                      <a:pt x="1981" y="1061"/>
                      <a:pt x="215" y="17"/>
                    </a:cubicBezTo>
                    <a:cubicBezTo>
                      <a:pt x="185" y="7"/>
                      <a:pt x="156" y="1"/>
                      <a:pt x="1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20;p89"/>
              <p:cNvSpPr/>
              <p:nvPr/>
            </p:nvSpPr>
            <p:spPr>
              <a:xfrm>
                <a:off x="1914975" y="2593575"/>
                <a:ext cx="160625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15" extrusionOk="0">
                    <a:moveTo>
                      <a:pt x="151" y="1"/>
                    </a:moveTo>
                    <a:cubicBezTo>
                      <a:pt x="95" y="1"/>
                      <a:pt x="47" y="26"/>
                      <a:pt x="27" y="65"/>
                    </a:cubicBezTo>
                    <a:cubicBezTo>
                      <a:pt x="27" y="92"/>
                      <a:pt x="27" y="118"/>
                      <a:pt x="27" y="118"/>
                    </a:cubicBezTo>
                    <a:cubicBezTo>
                      <a:pt x="27" y="172"/>
                      <a:pt x="27" y="225"/>
                      <a:pt x="81" y="225"/>
                    </a:cubicBezTo>
                    <a:cubicBezTo>
                      <a:pt x="1821" y="1243"/>
                      <a:pt x="2972" y="3170"/>
                      <a:pt x="2945" y="5043"/>
                    </a:cubicBezTo>
                    <a:cubicBezTo>
                      <a:pt x="2945" y="5070"/>
                      <a:pt x="2972" y="5124"/>
                      <a:pt x="2998" y="5150"/>
                    </a:cubicBezTo>
                    <a:cubicBezTo>
                      <a:pt x="4952" y="6141"/>
                      <a:pt x="6157" y="8095"/>
                      <a:pt x="6157" y="10263"/>
                    </a:cubicBezTo>
                    <a:cubicBezTo>
                      <a:pt x="6157" y="12431"/>
                      <a:pt x="4952" y="14384"/>
                      <a:pt x="2998" y="15375"/>
                    </a:cubicBezTo>
                    <a:cubicBezTo>
                      <a:pt x="2945" y="15402"/>
                      <a:pt x="2945" y="15428"/>
                      <a:pt x="2945" y="15482"/>
                    </a:cubicBezTo>
                    <a:cubicBezTo>
                      <a:pt x="2998" y="17355"/>
                      <a:pt x="1848" y="19256"/>
                      <a:pt x="108" y="20273"/>
                    </a:cubicBezTo>
                    <a:cubicBezTo>
                      <a:pt x="54" y="20300"/>
                      <a:pt x="27" y="20326"/>
                      <a:pt x="27" y="20353"/>
                    </a:cubicBezTo>
                    <a:cubicBezTo>
                      <a:pt x="1" y="20407"/>
                      <a:pt x="27" y="20460"/>
                      <a:pt x="81" y="20514"/>
                    </a:cubicBezTo>
                    <a:cubicBezTo>
                      <a:pt x="1794" y="21504"/>
                      <a:pt x="2865" y="23297"/>
                      <a:pt x="2945" y="25305"/>
                    </a:cubicBezTo>
                    <a:cubicBezTo>
                      <a:pt x="2945" y="25358"/>
                      <a:pt x="2972" y="25385"/>
                      <a:pt x="2998" y="25412"/>
                    </a:cubicBezTo>
                    <a:cubicBezTo>
                      <a:pt x="4952" y="26402"/>
                      <a:pt x="6157" y="28356"/>
                      <a:pt x="6157" y="30524"/>
                    </a:cubicBezTo>
                    <a:cubicBezTo>
                      <a:pt x="6157" y="32692"/>
                      <a:pt x="4952" y="34646"/>
                      <a:pt x="2998" y="35636"/>
                    </a:cubicBezTo>
                    <a:cubicBezTo>
                      <a:pt x="2945" y="35663"/>
                      <a:pt x="2918" y="35717"/>
                      <a:pt x="2945" y="35770"/>
                    </a:cubicBezTo>
                    <a:cubicBezTo>
                      <a:pt x="3106" y="37831"/>
                      <a:pt x="1633" y="39651"/>
                      <a:pt x="108" y="40535"/>
                    </a:cubicBezTo>
                    <a:cubicBezTo>
                      <a:pt x="54" y="40561"/>
                      <a:pt x="27" y="40588"/>
                      <a:pt x="27" y="40615"/>
                    </a:cubicBezTo>
                    <a:cubicBezTo>
                      <a:pt x="1" y="40668"/>
                      <a:pt x="27" y="40749"/>
                      <a:pt x="81" y="40775"/>
                    </a:cubicBezTo>
                    <a:cubicBezTo>
                      <a:pt x="1821" y="41766"/>
                      <a:pt x="2945" y="43639"/>
                      <a:pt x="2945" y="45540"/>
                    </a:cubicBezTo>
                    <a:cubicBezTo>
                      <a:pt x="2945" y="45540"/>
                      <a:pt x="2945" y="45566"/>
                      <a:pt x="2945" y="45566"/>
                    </a:cubicBezTo>
                    <a:cubicBezTo>
                      <a:pt x="2945" y="45620"/>
                      <a:pt x="2972" y="45674"/>
                      <a:pt x="2998" y="45674"/>
                    </a:cubicBezTo>
                    <a:cubicBezTo>
                      <a:pt x="4952" y="46664"/>
                      <a:pt x="6157" y="48618"/>
                      <a:pt x="6157" y="50786"/>
                    </a:cubicBezTo>
                    <a:cubicBezTo>
                      <a:pt x="6157" y="52954"/>
                      <a:pt x="4952" y="54934"/>
                      <a:pt x="2998" y="55898"/>
                    </a:cubicBezTo>
                    <a:cubicBezTo>
                      <a:pt x="2972" y="55925"/>
                      <a:pt x="2945" y="55952"/>
                      <a:pt x="2945" y="56005"/>
                    </a:cubicBezTo>
                    <a:cubicBezTo>
                      <a:pt x="2891" y="58012"/>
                      <a:pt x="1821" y="59806"/>
                      <a:pt x="108" y="60796"/>
                    </a:cubicBezTo>
                    <a:cubicBezTo>
                      <a:pt x="54" y="60823"/>
                      <a:pt x="27" y="60850"/>
                      <a:pt x="27" y="60903"/>
                    </a:cubicBezTo>
                    <a:cubicBezTo>
                      <a:pt x="1" y="60957"/>
                      <a:pt x="27" y="61010"/>
                      <a:pt x="81" y="61037"/>
                    </a:cubicBezTo>
                    <a:cubicBezTo>
                      <a:pt x="1821" y="62054"/>
                      <a:pt x="2891" y="63847"/>
                      <a:pt x="2945" y="65828"/>
                    </a:cubicBezTo>
                    <a:cubicBezTo>
                      <a:pt x="2945" y="65882"/>
                      <a:pt x="2972" y="65935"/>
                      <a:pt x="2998" y="65962"/>
                    </a:cubicBezTo>
                    <a:cubicBezTo>
                      <a:pt x="4952" y="66925"/>
                      <a:pt x="6157" y="68879"/>
                      <a:pt x="6157" y="71047"/>
                    </a:cubicBezTo>
                    <a:cubicBezTo>
                      <a:pt x="6157" y="73242"/>
                      <a:pt x="4952" y="75196"/>
                      <a:pt x="2998" y="76160"/>
                    </a:cubicBezTo>
                    <a:cubicBezTo>
                      <a:pt x="2972" y="76186"/>
                      <a:pt x="2945" y="76240"/>
                      <a:pt x="2945" y="76267"/>
                    </a:cubicBezTo>
                    <a:cubicBezTo>
                      <a:pt x="2891" y="78274"/>
                      <a:pt x="1821" y="80067"/>
                      <a:pt x="81" y="81084"/>
                    </a:cubicBezTo>
                    <a:cubicBezTo>
                      <a:pt x="27" y="81111"/>
                      <a:pt x="1" y="81191"/>
                      <a:pt x="27" y="81245"/>
                    </a:cubicBezTo>
                    <a:cubicBezTo>
                      <a:pt x="61" y="81296"/>
                      <a:pt x="106" y="81315"/>
                      <a:pt x="148" y="81315"/>
                    </a:cubicBezTo>
                    <a:cubicBezTo>
                      <a:pt x="172" y="81315"/>
                      <a:pt x="195" y="81308"/>
                      <a:pt x="215" y="81299"/>
                    </a:cubicBezTo>
                    <a:cubicBezTo>
                      <a:pt x="2008" y="80255"/>
                      <a:pt x="3106" y="78408"/>
                      <a:pt x="3186" y="76347"/>
                    </a:cubicBezTo>
                    <a:cubicBezTo>
                      <a:pt x="5166" y="75330"/>
                      <a:pt x="6424" y="73296"/>
                      <a:pt x="6424" y="71047"/>
                    </a:cubicBezTo>
                    <a:cubicBezTo>
                      <a:pt x="6424" y="68826"/>
                      <a:pt x="5166" y="66792"/>
                      <a:pt x="3186" y="65748"/>
                    </a:cubicBezTo>
                    <a:cubicBezTo>
                      <a:pt x="3106" y="63767"/>
                      <a:pt x="2062" y="61974"/>
                      <a:pt x="375" y="60930"/>
                    </a:cubicBezTo>
                    <a:cubicBezTo>
                      <a:pt x="2062" y="59859"/>
                      <a:pt x="3106" y="58093"/>
                      <a:pt x="3186" y="56085"/>
                    </a:cubicBezTo>
                    <a:cubicBezTo>
                      <a:pt x="5166" y="55068"/>
                      <a:pt x="6424" y="53034"/>
                      <a:pt x="6424" y="50786"/>
                    </a:cubicBezTo>
                    <a:cubicBezTo>
                      <a:pt x="6424" y="48537"/>
                      <a:pt x="5166" y="46530"/>
                      <a:pt x="3186" y="45486"/>
                    </a:cubicBezTo>
                    <a:cubicBezTo>
                      <a:pt x="3159" y="43586"/>
                      <a:pt x="2088" y="41739"/>
                      <a:pt x="375" y="40668"/>
                    </a:cubicBezTo>
                    <a:cubicBezTo>
                      <a:pt x="1901" y="39705"/>
                      <a:pt x="3320" y="37885"/>
                      <a:pt x="3186" y="35824"/>
                    </a:cubicBezTo>
                    <a:cubicBezTo>
                      <a:pt x="5193" y="34780"/>
                      <a:pt x="6424" y="32772"/>
                      <a:pt x="6424" y="30524"/>
                    </a:cubicBezTo>
                    <a:cubicBezTo>
                      <a:pt x="6424" y="28276"/>
                      <a:pt x="5166" y="26268"/>
                      <a:pt x="3186" y="25225"/>
                    </a:cubicBezTo>
                    <a:cubicBezTo>
                      <a:pt x="3106" y="23244"/>
                      <a:pt x="2062" y="21451"/>
                      <a:pt x="375" y="20407"/>
                    </a:cubicBezTo>
                    <a:cubicBezTo>
                      <a:pt x="2088" y="19336"/>
                      <a:pt x="3186" y="17436"/>
                      <a:pt x="3186" y="15616"/>
                    </a:cubicBezTo>
                    <a:cubicBezTo>
                      <a:pt x="3186" y="15589"/>
                      <a:pt x="3186" y="15562"/>
                      <a:pt x="3186" y="15562"/>
                    </a:cubicBezTo>
                    <a:cubicBezTo>
                      <a:pt x="5166" y="14518"/>
                      <a:pt x="6424" y="12511"/>
                      <a:pt x="6424" y="10263"/>
                    </a:cubicBezTo>
                    <a:cubicBezTo>
                      <a:pt x="6424" y="8014"/>
                      <a:pt x="5166" y="6007"/>
                      <a:pt x="3186" y="4963"/>
                    </a:cubicBezTo>
                    <a:cubicBezTo>
                      <a:pt x="3186" y="3036"/>
                      <a:pt x="2008" y="1055"/>
                      <a:pt x="215" y="11"/>
                    </a:cubicBezTo>
                    <a:cubicBezTo>
                      <a:pt x="193" y="4"/>
                      <a:pt x="172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21;p89"/>
              <p:cNvSpPr/>
              <p:nvPr/>
            </p:nvSpPr>
            <p:spPr>
              <a:xfrm>
                <a:off x="1761075" y="2845375"/>
                <a:ext cx="160625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07" extrusionOk="0">
                    <a:moveTo>
                      <a:pt x="146" y="1"/>
                    </a:moveTo>
                    <a:cubicBezTo>
                      <a:pt x="108" y="1"/>
                      <a:pt x="71" y="24"/>
                      <a:pt x="54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1" y="244"/>
                    </a:cubicBezTo>
                    <a:cubicBezTo>
                      <a:pt x="1821" y="1234"/>
                      <a:pt x="2972" y="3162"/>
                      <a:pt x="2945" y="5035"/>
                    </a:cubicBezTo>
                    <a:cubicBezTo>
                      <a:pt x="2945" y="5089"/>
                      <a:pt x="2972" y="5142"/>
                      <a:pt x="2998" y="5142"/>
                    </a:cubicBezTo>
                    <a:cubicBezTo>
                      <a:pt x="4952" y="6133"/>
                      <a:pt x="6183" y="8086"/>
                      <a:pt x="6183" y="10254"/>
                    </a:cubicBezTo>
                    <a:cubicBezTo>
                      <a:pt x="6183" y="12422"/>
                      <a:pt x="4952" y="14376"/>
                      <a:pt x="2998" y="15367"/>
                    </a:cubicBezTo>
                    <a:cubicBezTo>
                      <a:pt x="2972" y="15393"/>
                      <a:pt x="2945" y="15447"/>
                      <a:pt x="2945" y="15474"/>
                    </a:cubicBezTo>
                    <a:cubicBezTo>
                      <a:pt x="2998" y="17321"/>
                      <a:pt x="1847" y="19248"/>
                      <a:pt x="108" y="20265"/>
                    </a:cubicBezTo>
                    <a:cubicBezTo>
                      <a:pt x="81" y="20292"/>
                      <a:pt x="27" y="20318"/>
                      <a:pt x="27" y="20345"/>
                    </a:cubicBezTo>
                    <a:cubicBezTo>
                      <a:pt x="27" y="20425"/>
                      <a:pt x="27" y="20479"/>
                      <a:pt x="81" y="20506"/>
                    </a:cubicBezTo>
                    <a:cubicBezTo>
                      <a:pt x="1821" y="21496"/>
                      <a:pt x="2891" y="23289"/>
                      <a:pt x="2945" y="25297"/>
                    </a:cubicBezTo>
                    <a:cubicBezTo>
                      <a:pt x="2945" y="25350"/>
                      <a:pt x="2972" y="25404"/>
                      <a:pt x="2998" y="25404"/>
                    </a:cubicBezTo>
                    <a:cubicBezTo>
                      <a:pt x="4952" y="26394"/>
                      <a:pt x="6183" y="28348"/>
                      <a:pt x="6183" y="30516"/>
                    </a:cubicBezTo>
                    <a:cubicBezTo>
                      <a:pt x="6183" y="32684"/>
                      <a:pt x="4952" y="34665"/>
                      <a:pt x="2998" y="35628"/>
                    </a:cubicBezTo>
                    <a:cubicBezTo>
                      <a:pt x="2972" y="35655"/>
                      <a:pt x="2945" y="35709"/>
                      <a:pt x="2945" y="35762"/>
                    </a:cubicBezTo>
                    <a:cubicBezTo>
                      <a:pt x="3105" y="37823"/>
                      <a:pt x="1633" y="39643"/>
                      <a:pt x="108" y="40526"/>
                    </a:cubicBezTo>
                    <a:cubicBezTo>
                      <a:pt x="81" y="40553"/>
                      <a:pt x="27" y="40580"/>
                      <a:pt x="27" y="40633"/>
                    </a:cubicBezTo>
                    <a:cubicBezTo>
                      <a:pt x="27" y="40687"/>
                      <a:pt x="27" y="40741"/>
                      <a:pt x="81" y="40767"/>
                    </a:cubicBezTo>
                    <a:cubicBezTo>
                      <a:pt x="1821" y="41784"/>
                      <a:pt x="2945" y="43631"/>
                      <a:pt x="2945" y="45532"/>
                    </a:cubicBezTo>
                    <a:lnTo>
                      <a:pt x="2945" y="45558"/>
                    </a:lnTo>
                    <a:cubicBezTo>
                      <a:pt x="2945" y="45612"/>
                      <a:pt x="2972" y="45665"/>
                      <a:pt x="2998" y="45692"/>
                    </a:cubicBezTo>
                    <a:cubicBezTo>
                      <a:pt x="4952" y="46656"/>
                      <a:pt x="6183" y="48610"/>
                      <a:pt x="6183" y="50778"/>
                    </a:cubicBezTo>
                    <a:cubicBezTo>
                      <a:pt x="6183" y="52972"/>
                      <a:pt x="4952" y="54926"/>
                      <a:pt x="2998" y="55890"/>
                    </a:cubicBezTo>
                    <a:cubicBezTo>
                      <a:pt x="2972" y="55917"/>
                      <a:pt x="2945" y="55970"/>
                      <a:pt x="2945" y="55997"/>
                    </a:cubicBezTo>
                    <a:cubicBezTo>
                      <a:pt x="2891" y="58004"/>
                      <a:pt x="1847" y="59798"/>
                      <a:pt x="108" y="60815"/>
                    </a:cubicBezTo>
                    <a:cubicBezTo>
                      <a:pt x="81" y="60815"/>
                      <a:pt x="27" y="60841"/>
                      <a:pt x="27" y="60895"/>
                    </a:cubicBezTo>
                    <a:cubicBezTo>
                      <a:pt x="27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45" y="65847"/>
                    </a:cubicBezTo>
                    <a:cubicBezTo>
                      <a:pt x="2945" y="65873"/>
                      <a:pt x="2972" y="65927"/>
                      <a:pt x="2998" y="65954"/>
                    </a:cubicBezTo>
                    <a:cubicBezTo>
                      <a:pt x="4952" y="66917"/>
                      <a:pt x="6183" y="68871"/>
                      <a:pt x="6183" y="71066"/>
                    </a:cubicBezTo>
                    <a:cubicBezTo>
                      <a:pt x="6183" y="73234"/>
                      <a:pt x="4952" y="75188"/>
                      <a:pt x="2998" y="76151"/>
                    </a:cubicBezTo>
                    <a:cubicBezTo>
                      <a:pt x="2972" y="76178"/>
                      <a:pt x="2945" y="76232"/>
                      <a:pt x="2945" y="76285"/>
                    </a:cubicBezTo>
                    <a:cubicBezTo>
                      <a:pt x="2891" y="78266"/>
                      <a:pt x="1821" y="80059"/>
                      <a:pt x="81" y="81076"/>
                    </a:cubicBezTo>
                    <a:cubicBezTo>
                      <a:pt x="27" y="81103"/>
                      <a:pt x="1" y="81183"/>
                      <a:pt x="54" y="81237"/>
                    </a:cubicBezTo>
                    <a:cubicBezTo>
                      <a:pt x="71" y="81288"/>
                      <a:pt x="110" y="81306"/>
                      <a:pt x="149" y="81306"/>
                    </a:cubicBezTo>
                    <a:cubicBezTo>
                      <a:pt x="172" y="81306"/>
                      <a:pt x="195" y="81300"/>
                      <a:pt x="215" y="81290"/>
                    </a:cubicBezTo>
                    <a:cubicBezTo>
                      <a:pt x="2008" y="80247"/>
                      <a:pt x="3105" y="78400"/>
                      <a:pt x="3186" y="76366"/>
                    </a:cubicBezTo>
                    <a:cubicBezTo>
                      <a:pt x="5193" y="75322"/>
                      <a:pt x="6424" y="73288"/>
                      <a:pt x="6424" y="71066"/>
                    </a:cubicBezTo>
                    <a:cubicBezTo>
                      <a:pt x="6424" y="68818"/>
                      <a:pt x="5193" y="66783"/>
                      <a:pt x="3186" y="65766"/>
                    </a:cubicBezTo>
                    <a:cubicBezTo>
                      <a:pt x="3132" y="63759"/>
                      <a:pt x="2088" y="61992"/>
                      <a:pt x="402" y="60922"/>
                    </a:cubicBezTo>
                    <a:cubicBezTo>
                      <a:pt x="2088" y="59878"/>
                      <a:pt x="3132" y="58085"/>
                      <a:pt x="3186" y="56077"/>
                    </a:cubicBezTo>
                    <a:cubicBezTo>
                      <a:pt x="5193" y="55060"/>
                      <a:pt x="6424" y="53026"/>
                      <a:pt x="6424" y="50778"/>
                    </a:cubicBezTo>
                    <a:cubicBezTo>
                      <a:pt x="6424" y="48556"/>
                      <a:pt x="5193" y="46522"/>
                      <a:pt x="3186" y="45505"/>
                    </a:cubicBezTo>
                    <a:cubicBezTo>
                      <a:pt x="3186" y="43604"/>
                      <a:pt x="2088" y="41731"/>
                      <a:pt x="402" y="40660"/>
                    </a:cubicBezTo>
                    <a:cubicBezTo>
                      <a:pt x="1901" y="39697"/>
                      <a:pt x="3320" y="37877"/>
                      <a:pt x="3186" y="35816"/>
                    </a:cubicBezTo>
                    <a:cubicBezTo>
                      <a:pt x="5193" y="34799"/>
                      <a:pt x="6424" y="32764"/>
                      <a:pt x="6424" y="30516"/>
                    </a:cubicBezTo>
                    <a:cubicBezTo>
                      <a:pt x="6424" y="28268"/>
                      <a:pt x="5193" y="26260"/>
                      <a:pt x="3186" y="25216"/>
                    </a:cubicBezTo>
                    <a:cubicBezTo>
                      <a:pt x="3105" y="23236"/>
                      <a:pt x="2062" y="21442"/>
                      <a:pt x="402" y="20399"/>
                    </a:cubicBezTo>
                    <a:cubicBezTo>
                      <a:pt x="2115" y="19328"/>
                      <a:pt x="3212" y="17401"/>
                      <a:pt x="3186" y="15554"/>
                    </a:cubicBezTo>
                    <a:cubicBezTo>
                      <a:pt x="5193" y="14510"/>
                      <a:pt x="6424" y="12503"/>
                      <a:pt x="6424" y="10254"/>
                    </a:cubicBezTo>
                    <a:cubicBezTo>
                      <a:pt x="6424" y="8006"/>
                      <a:pt x="5193" y="5999"/>
                      <a:pt x="3186" y="4955"/>
                    </a:cubicBezTo>
                    <a:cubicBezTo>
                      <a:pt x="3186" y="3028"/>
                      <a:pt x="2008" y="1047"/>
                      <a:pt x="215" y="30"/>
                    </a:cubicBezTo>
                    <a:cubicBezTo>
                      <a:pt x="194" y="10"/>
                      <a:pt x="170" y="1"/>
                      <a:pt x="1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22;p89"/>
              <p:cNvSpPr/>
              <p:nvPr/>
            </p:nvSpPr>
            <p:spPr>
              <a:xfrm>
                <a:off x="1607850" y="25935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40" y="1"/>
                    </a:moveTo>
                    <a:cubicBezTo>
                      <a:pt x="95" y="1"/>
                      <a:pt x="47" y="26"/>
                      <a:pt x="27" y="65"/>
                    </a:cubicBezTo>
                    <a:cubicBezTo>
                      <a:pt x="0" y="92"/>
                      <a:pt x="0" y="118"/>
                      <a:pt x="0" y="118"/>
                    </a:cubicBezTo>
                    <a:cubicBezTo>
                      <a:pt x="0" y="172"/>
                      <a:pt x="27" y="225"/>
                      <a:pt x="81" y="225"/>
                    </a:cubicBezTo>
                    <a:cubicBezTo>
                      <a:pt x="1820" y="1243"/>
                      <a:pt x="2944" y="3170"/>
                      <a:pt x="2918" y="5043"/>
                    </a:cubicBezTo>
                    <a:cubicBezTo>
                      <a:pt x="2918" y="5070"/>
                      <a:pt x="2944" y="5124"/>
                      <a:pt x="2998" y="5150"/>
                    </a:cubicBezTo>
                    <a:cubicBezTo>
                      <a:pt x="4952" y="6141"/>
                      <a:pt x="6156" y="8095"/>
                      <a:pt x="6156" y="10263"/>
                    </a:cubicBezTo>
                    <a:cubicBezTo>
                      <a:pt x="6156" y="12431"/>
                      <a:pt x="4952" y="14384"/>
                      <a:pt x="2998" y="15375"/>
                    </a:cubicBezTo>
                    <a:cubicBezTo>
                      <a:pt x="2944" y="15402"/>
                      <a:pt x="2918" y="15428"/>
                      <a:pt x="2918" y="15482"/>
                    </a:cubicBezTo>
                    <a:cubicBezTo>
                      <a:pt x="2971" y="17329"/>
                      <a:pt x="1847" y="19256"/>
                      <a:pt x="81" y="20273"/>
                    </a:cubicBezTo>
                    <a:cubicBezTo>
                      <a:pt x="54" y="20300"/>
                      <a:pt x="27" y="20326"/>
                      <a:pt x="0" y="20353"/>
                    </a:cubicBezTo>
                    <a:cubicBezTo>
                      <a:pt x="0" y="20407"/>
                      <a:pt x="27" y="20460"/>
                      <a:pt x="81" y="20514"/>
                    </a:cubicBezTo>
                    <a:cubicBezTo>
                      <a:pt x="1794" y="21504"/>
                      <a:pt x="2864" y="23297"/>
                      <a:pt x="2918" y="25305"/>
                    </a:cubicBezTo>
                    <a:cubicBezTo>
                      <a:pt x="2918" y="25358"/>
                      <a:pt x="2944" y="25385"/>
                      <a:pt x="2998" y="25412"/>
                    </a:cubicBezTo>
                    <a:cubicBezTo>
                      <a:pt x="4952" y="26402"/>
                      <a:pt x="6156" y="28356"/>
                      <a:pt x="6156" y="30524"/>
                    </a:cubicBezTo>
                    <a:cubicBezTo>
                      <a:pt x="6156" y="32692"/>
                      <a:pt x="4952" y="34646"/>
                      <a:pt x="2998" y="35636"/>
                    </a:cubicBezTo>
                    <a:cubicBezTo>
                      <a:pt x="2944" y="35663"/>
                      <a:pt x="2918" y="35717"/>
                      <a:pt x="2918" y="35770"/>
                    </a:cubicBezTo>
                    <a:cubicBezTo>
                      <a:pt x="3078" y="37831"/>
                      <a:pt x="1633" y="39651"/>
                      <a:pt x="81" y="40535"/>
                    </a:cubicBezTo>
                    <a:cubicBezTo>
                      <a:pt x="54" y="40561"/>
                      <a:pt x="27" y="40588"/>
                      <a:pt x="0" y="40615"/>
                    </a:cubicBezTo>
                    <a:cubicBezTo>
                      <a:pt x="0" y="40668"/>
                      <a:pt x="27" y="40749"/>
                      <a:pt x="81" y="40775"/>
                    </a:cubicBezTo>
                    <a:cubicBezTo>
                      <a:pt x="1820" y="41766"/>
                      <a:pt x="2918" y="43639"/>
                      <a:pt x="2918" y="45540"/>
                    </a:cubicBezTo>
                    <a:cubicBezTo>
                      <a:pt x="2918" y="45540"/>
                      <a:pt x="2918" y="45566"/>
                      <a:pt x="2918" y="45566"/>
                    </a:cubicBezTo>
                    <a:cubicBezTo>
                      <a:pt x="2918" y="45620"/>
                      <a:pt x="2944" y="45674"/>
                      <a:pt x="2998" y="45674"/>
                    </a:cubicBezTo>
                    <a:cubicBezTo>
                      <a:pt x="4952" y="46664"/>
                      <a:pt x="6156" y="48618"/>
                      <a:pt x="6156" y="50786"/>
                    </a:cubicBezTo>
                    <a:cubicBezTo>
                      <a:pt x="6156" y="52954"/>
                      <a:pt x="4952" y="54934"/>
                      <a:pt x="2998" y="55898"/>
                    </a:cubicBezTo>
                    <a:cubicBezTo>
                      <a:pt x="2944" y="55925"/>
                      <a:pt x="2918" y="55952"/>
                      <a:pt x="2918" y="56005"/>
                    </a:cubicBezTo>
                    <a:cubicBezTo>
                      <a:pt x="2864" y="58012"/>
                      <a:pt x="1820" y="59806"/>
                      <a:pt x="81" y="60796"/>
                    </a:cubicBezTo>
                    <a:cubicBezTo>
                      <a:pt x="54" y="60823"/>
                      <a:pt x="27" y="60850"/>
                      <a:pt x="0" y="60903"/>
                    </a:cubicBezTo>
                    <a:cubicBezTo>
                      <a:pt x="0" y="60957"/>
                      <a:pt x="27" y="61010"/>
                      <a:pt x="81" y="61037"/>
                    </a:cubicBezTo>
                    <a:cubicBezTo>
                      <a:pt x="1820" y="62054"/>
                      <a:pt x="2864" y="63847"/>
                      <a:pt x="2918" y="65828"/>
                    </a:cubicBezTo>
                    <a:cubicBezTo>
                      <a:pt x="2918" y="65882"/>
                      <a:pt x="2944" y="65935"/>
                      <a:pt x="2998" y="65962"/>
                    </a:cubicBezTo>
                    <a:cubicBezTo>
                      <a:pt x="4952" y="66925"/>
                      <a:pt x="6156" y="68879"/>
                      <a:pt x="6156" y="71047"/>
                    </a:cubicBezTo>
                    <a:cubicBezTo>
                      <a:pt x="6156" y="73242"/>
                      <a:pt x="4952" y="75196"/>
                      <a:pt x="2998" y="76160"/>
                    </a:cubicBezTo>
                    <a:cubicBezTo>
                      <a:pt x="2944" y="76186"/>
                      <a:pt x="2918" y="76240"/>
                      <a:pt x="2918" y="76267"/>
                    </a:cubicBezTo>
                    <a:cubicBezTo>
                      <a:pt x="2864" y="78274"/>
                      <a:pt x="1820" y="80067"/>
                      <a:pt x="81" y="81084"/>
                    </a:cubicBezTo>
                    <a:cubicBezTo>
                      <a:pt x="27" y="81111"/>
                      <a:pt x="0" y="81191"/>
                      <a:pt x="27" y="81245"/>
                    </a:cubicBezTo>
                    <a:cubicBezTo>
                      <a:pt x="44" y="81296"/>
                      <a:pt x="82" y="81315"/>
                      <a:pt x="122" y="81315"/>
                    </a:cubicBezTo>
                    <a:cubicBezTo>
                      <a:pt x="145" y="81315"/>
                      <a:pt x="168" y="81308"/>
                      <a:pt x="188" y="81299"/>
                    </a:cubicBezTo>
                    <a:cubicBezTo>
                      <a:pt x="1981" y="80255"/>
                      <a:pt x="3105" y="78408"/>
                      <a:pt x="3185" y="76347"/>
                    </a:cubicBezTo>
                    <a:cubicBezTo>
                      <a:pt x="5166" y="75330"/>
                      <a:pt x="6397" y="73296"/>
                      <a:pt x="6397" y="71047"/>
                    </a:cubicBezTo>
                    <a:cubicBezTo>
                      <a:pt x="6397" y="68826"/>
                      <a:pt x="5166" y="66792"/>
                      <a:pt x="3185" y="65748"/>
                    </a:cubicBezTo>
                    <a:cubicBezTo>
                      <a:pt x="3105" y="63767"/>
                      <a:pt x="2061" y="61974"/>
                      <a:pt x="375" y="60930"/>
                    </a:cubicBezTo>
                    <a:cubicBezTo>
                      <a:pt x="2061" y="59859"/>
                      <a:pt x="3105" y="58093"/>
                      <a:pt x="3185" y="56085"/>
                    </a:cubicBezTo>
                    <a:cubicBezTo>
                      <a:pt x="5166" y="55068"/>
                      <a:pt x="6397" y="53034"/>
                      <a:pt x="6397" y="50786"/>
                    </a:cubicBezTo>
                    <a:cubicBezTo>
                      <a:pt x="6397" y="48537"/>
                      <a:pt x="5166" y="46530"/>
                      <a:pt x="3185" y="45486"/>
                    </a:cubicBezTo>
                    <a:cubicBezTo>
                      <a:pt x="3159" y="43586"/>
                      <a:pt x="2061" y="41739"/>
                      <a:pt x="375" y="40668"/>
                    </a:cubicBezTo>
                    <a:cubicBezTo>
                      <a:pt x="1901" y="39705"/>
                      <a:pt x="3292" y="37885"/>
                      <a:pt x="3185" y="35824"/>
                    </a:cubicBezTo>
                    <a:cubicBezTo>
                      <a:pt x="5166" y="34780"/>
                      <a:pt x="6397" y="32772"/>
                      <a:pt x="6397" y="30524"/>
                    </a:cubicBezTo>
                    <a:cubicBezTo>
                      <a:pt x="6397" y="28276"/>
                      <a:pt x="5166" y="26268"/>
                      <a:pt x="3185" y="25225"/>
                    </a:cubicBezTo>
                    <a:cubicBezTo>
                      <a:pt x="3078" y="23244"/>
                      <a:pt x="2061" y="21451"/>
                      <a:pt x="375" y="20407"/>
                    </a:cubicBezTo>
                    <a:cubicBezTo>
                      <a:pt x="2061" y="19336"/>
                      <a:pt x="3185" y="17436"/>
                      <a:pt x="3185" y="15616"/>
                    </a:cubicBezTo>
                    <a:cubicBezTo>
                      <a:pt x="3185" y="15589"/>
                      <a:pt x="3185" y="15562"/>
                      <a:pt x="3185" y="15562"/>
                    </a:cubicBezTo>
                    <a:cubicBezTo>
                      <a:pt x="5166" y="14518"/>
                      <a:pt x="6397" y="12511"/>
                      <a:pt x="6397" y="10263"/>
                    </a:cubicBezTo>
                    <a:cubicBezTo>
                      <a:pt x="6397" y="8014"/>
                      <a:pt x="5166" y="6007"/>
                      <a:pt x="3185" y="4963"/>
                    </a:cubicBezTo>
                    <a:cubicBezTo>
                      <a:pt x="3185" y="3036"/>
                      <a:pt x="1981" y="1055"/>
                      <a:pt x="188" y="11"/>
                    </a:cubicBezTo>
                    <a:cubicBezTo>
                      <a:pt x="173" y="4"/>
                      <a:pt x="157" y="1"/>
                      <a:pt x="1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23;p89"/>
              <p:cNvSpPr/>
              <p:nvPr/>
            </p:nvSpPr>
            <p:spPr>
              <a:xfrm>
                <a:off x="1453950" y="2845375"/>
                <a:ext cx="16060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07" extrusionOk="0">
                    <a:moveTo>
                      <a:pt x="133" y="1"/>
                    </a:moveTo>
                    <a:cubicBezTo>
                      <a:pt x="93" y="1"/>
                      <a:pt x="60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27" y="217"/>
                      <a:pt x="80" y="244"/>
                    </a:cubicBezTo>
                    <a:cubicBezTo>
                      <a:pt x="1820" y="1234"/>
                      <a:pt x="2971" y="3188"/>
                      <a:pt x="2944" y="5035"/>
                    </a:cubicBezTo>
                    <a:cubicBezTo>
                      <a:pt x="2944" y="5089"/>
                      <a:pt x="2971" y="5142"/>
                      <a:pt x="2998" y="5142"/>
                    </a:cubicBezTo>
                    <a:cubicBezTo>
                      <a:pt x="4952" y="6133"/>
                      <a:pt x="6156" y="8086"/>
                      <a:pt x="6156" y="10254"/>
                    </a:cubicBezTo>
                    <a:cubicBezTo>
                      <a:pt x="6156" y="12422"/>
                      <a:pt x="4952" y="14376"/>
                      <a:pt x="2998" y="15367"/>
                    </a:cubicBezTo>
                    <a:cubicBezTo>
                      <a:pt x="2971" y="15393"/>
                      <a:pt x="2944" y="15420"/>
                      <a:pt x="2944" y="15474"/>
                    </a:cubicBezTo>
                    <a:cubicBezTo>
                      <a:pt x="2998" y="17347"/>
                      <a:pt x="1847" y="19248"/>
                      <a:pt x="107" y="20265"/>
                    </a:cubicBezTo>
                    <a:cubicBezTo>
                      <a:pt x="54" y="20292"/>
                      <a:pt x="27" y="20318"/>
                      <a:pt x="27" y="20345"/>
                    </a:cubicBezTo>
                    <a:cubicBezTo>
                      <a:pt x="0" y="20425"/>
                      <a:pt x="27" y="20479"/>
                      <a:pt x="80" y="20506"/>
                    </a:cubicBezTo>
                    <a:cubicBezTo>
                      <a:pt x="1793" y="21496"/>
                      <a:pt x="2864" y="23289"/>
                      <a:pt x="2944" y="25297"/>
                    </a:cubicBezTo>
                    <a:cubicBezTo>
                      <a:pt x="2944" y="25350"/>
                      <a:pt x="2971" y="25404"/>
                      <a:pt x="2998" y="25404"/>
                    </a:cubicBezTo>
                    <a:cubicBezTo>
                      <a:pt x="4952" y="26394"/>
                      <a:pt x="6156" y="28348"/>
                      <a:pt x="6156" y="30516"/>
                    </a:cubicBezTo>
                    <a:cubicBezTo>
                      <a:pt x="6156" y="32684"/>
                      <a:pt x="4952" y="34665"/>
                      <a:pt x="2998" y="35628"/>
                    </a:cubicBezTo>
                    <a:cubicBezTo>
                      <a:pt x="2944" y="35655"/>
                      <a:pt x="2918" y="35709"/>
                      <a:pt x="2944" y="35762"/>
                    </a:cubicBezTo>
                    <a:cubicBezTo>
                      <a:pt x="3105" y="37823"/>
                      <a:pt x="1633" y="39643"/>
                      <a:pt x="107" y="40526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0" y="40687"/>
                      <a:pt x="27" y="40741"/>
                      <a:pt x="80" y="40767"/>
                    </a:cubicBezTo>
                    <a:cubicBezTo>
                      <a:pt x="1820" y="41784"/>
                      <a:pt x="2944" y="43631"/>
                      <a:pt x="2944" y="45532"/>
                    </a:cubicBezTo>
                    <a:cubicBezTo>
                      <a:pt x="2944" y="45558"/>
                      <a:pt x="2944" y="45558"/>
                      <a:pt x="2944" y="45558"/>
                    </a:cubicBezTo>
                    <a:cubicBezTo>
                      <a:pt x="2918" y="45612"/>
                      <a:pt x="2971" y="45665"/>
                      <a:pt x="2998" y="45692"/>
                    </a:cubicBezTo>
                    <a:cubicBezTo>
                      <a:pt x="4952" y="46656"/>
                      <a:pt x="6156" y="48610"/>
                      <a:pt x="6156" y="50778"/>
                    </a:cubicBezTo>
                    <a:cubicBezTo>
                      <a:pt x="6156" y="52972"/>
                      <a:pt x="4952" y="54926"/>
                      <a:pt x="2998" y="55890"/>
                    </a:cubicBezTo>
                    <a:cubicBezTo>
                      <a:pt x="2971" y="55917"/>
                      <a:pt x="2944" y="55970"/>
                      <a:pt x="2944" y="55997"/>
                    </a:cubicBezTo>
                    <a:cubicBezTo>
                      <a:pt x="2891" y="58004"/>
                      <a:pt x="1820" y="59798"/>
                      <a:pt x="107" y="60815"/>
                    </a:cubicBezTo>
                    <a:cubicBezTo>
                      <a:pt x="54" y="60815"/>
                      <a:pt x="27" y="60841"/>
                      <a:pt x="27" y="60895"/>
                    </a:cubicBezTo>
                    <a:cubicBezTo>
                      <a:pt x="0" y="60949"/>
                      <a:pt x="27" y="61002"/>
                      <a:pt x="80" y="61029"/>
                    </a:cubicBezTo>
                    <a:cubicBezTo>
                      <a:pt x="1820" y="62046"/>
                      <a:pt x="2891" y="63839"/>
                      <a:pt x="2944" y="65847"/>
                    </a:cubicBezTo>
                    <a:cubicBezTo>
                      <a:pt x="2944" y="65873"/>
                      <a:pt x="2971" y="65927"/>
                      <a:pt x="2998" y="65954"/>
                    </a:cubicBezTo>
                    <a:cubicBezTo>
                      <a:pt x="4952" y="66917"/>
                      <a:pt x="6156" y="68871"/>
                      <a:pt x="6156" y="71066"/>
                    </a:cubicBezTo>
                    <a:cubicBezTo>
                      <a:pt x="6156" y="73234"/>
                      <a:pt x="4952" y="75188"/>
                      <a:pt x="2998" y="76151"/>
                    </a:cubicBezTo>
                    <a:cubicBezTo>
                      <a:pt x="2971" y="76178"/>
                      <a:pt x="2944" y="76232"/>
                      <a:pt x="2944" y="76285"/>
                    </a:cubicBezTo>
                    <a:cubicBezTo>
                      <a:pt x="2891" y="78266"/>
                      <a:pt x="1820" y="80059"/>
                      <a:pt x="80" y="81076"/>
                    </a:cubicBezTo>
                    <a:cubicBezTo>
                      <a:pt x="27" y="81103"/>
                      <a:pt x="0" y="81183"/>
                      <a:pt x="27" y="81237"/>
                    </a:cubicBezTo>
                    <a:cubicBezTo>
                      <a:pt x="61" y="81288"/>
                      <a:pt x="106" y="81306"/>
                      <a:pt x="147" y="81306"/>
                    </a:cubicBezTo>
                    <a:cubicBezTo>
                      <a:pt x="172" y="81306"/>
                      <a:pt x="195" y="81300"/>
                      <a:pt x="214" y="81290"/>
                    </a:cubicBezTo>
                    <a:cubicBezTo>
                      <a:pt x="2008" y="80247"/>
                      <a:pt x="3105" y="78400"/>
                      <a:pt x="3185" y="76366"/>
                    </a:cubicBezTo>
                    <a:cubicBezTo>
                      <a:pt x="5166" y="75322"/>
                      <a:pt x="6424" y="73288"/>
                      <a:pt x="6424" y="71066"/>
                    </a:cubicBezTo>
                    <a:cubicBezTo>
                      <a:pt x="6424" y="68818"/>
                      <a:pt x="5166" y="66783"/>
                      <a:pt x="3185" y="65766"/>
                    </a:cubicBezTo>
                    <a:cubicBezTo>
                      <a:pt x="3105" y="63759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85" y="56077"/>
                    </a:cubicBezTo>
                    <a:cubicBezTo>
                      <a:pt x="5166" y="55060"/>
                      <a:pt x="6424" y="53026"/>
                      <a:pt x="6424" y="50778"/>
                    </a:cubicBezTo>
                    <a:cubicBezTo>
                      <a:pt x="6424" y="48556"/>
                      <a:pt x="5193" y="46522"/>
                      <a:pt x="3185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697"/>
                      <a:pt x="3319" y="37877"/>
                      <a:pt x="3185" y="35816"/>
                    </a:cubicBezTo>
                    <a:cubicBezTo>
                      <a:pt x="5193" y="34799"/>
                      <a:pt x="6424" y="32764"/>
                      <a:pt x="6424" y="30516"/>
                    </a:cubicBezTo>
                    <a:cubicBezTo>
                      <a:pt x="6424" y="28268"/>
                      <a:pt x="5166" y="26260"/>
                      <a:pt x="3185" y="25216"/>
                    </a:cubicBezTo>
                    <a:cubicBezTo>
                      <a:pt x="3105" y="23236"/>
                      <a:pt x="2061" y="21442"/>
                      <a:pt x="375" y="20399"/>
                    </a:cubicBezTo>
                    <a:cubicBezTo>
                      <a:pt x="2088" y="19328"/>
                      <a:pt x="3185" y="17454"/>
                      <a:pt x="3185" y="15608"/>
                    </a:cubicBezTo>
                    <a:cubicBezTo>
                      <a:pt x="3185" y="15581"/>
                      <a:pt x="3185" y="15581"/>
                      <a:pt x="3185" y="15554"/>
                    </a:cubicBezTo>
                    <a:cubicBezTo>
                      <a:pt x="5193" y="14510"/>
                      <a:pt x="6424" y="12503"/>
                      <a:pt x="6424" y="10254"/>
                    </a:cubicBezTo>
                    <a:cubicBezTo>
                      <a:pt x="6424" y="8006"/>
                      <a:pt x="5193" y="5999"/>
                      <a:pt x="3185" y="4955"/>
                    </a:cubicBezTo>
                    <a:cubicBezTo>
                      <a:pt x="3185" y="3028"/>
                      <a:pt x="2008" y="1047"/>
                      <a:pt x="214" y="30"/>
                    </a:cubicBezTo>
                    <a:cubicBezTo>
                      <a:pt x="184" y="10"/>
                      <a:pt x="157" y="1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24;p89"/>
              <p:cNvSpPr/>
              <p:nvPr/>
            </p:nvSpPr>
            <p:spPr>
              <a:xfrm>
                <a:off x="1300050" y="2593575"/>
                <a:ext cx="16060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15" extrusionOk="0">
                    <a:moveTo>
                      <a:pt x="167" y="1"/>
                    </a:moveTo>
                    <a:cubicBezTo>
                      <a:pt x="121" y="1"/>
                      <a:pt x="73" y="26"/>
                      <a:pt x="54" y="65"/>
                    </a:cubicBezTo>
                    <a:cubicBezTo>
                      <a:pt x="27" y="92"/>
                      <a:pt x="27" y="118"/>
                      <a:pt x="27" y="118"/>
                    </a:cubicBezTo>
                    <a:cubicBezTo>
                      <a:pt x="27" y="172"/>
                      <a:pt x="54" y="225"/>
                      <a:pt x="80" y="225"/>
                    </a:cubicBezTo>
                    <a:cubicBezTo>
                      <a:pt x="1820" y="1243"/>
                      <a:pt x="2971" y="3170"/>
                      <a:pt x="2944" y="5043"/>
                    </a:cubicBezTo>
                    <a:cubicBezTo>
                      <a:pt x="2944" y="5070"/>
                      <a:pt x="2971" y="5124"/>
                      <a:pt x="3025" y="5150"/>
                    </a:cubicBezTo>
                    <a:cubicBezTo>
                      <a:pt x="4952" y="6141"/>
                      <a:pt x="6183" y="8095"/>
                      <a:pt x="6183" y="10263"/>
                    </a:cubicBezTo>
                    <a:cubicBezTo>
                      <a:pt x="6183" y="12431"/>
                      <a:pt x="4952" y="14384"/>
                      <a:pt x="3025" y="15375"/>
                    </a:cubicBezTo>
                    <a:cubicBezTo>
                      <a:pt x="2971" y="15402"/>
                      <a:pt x="2944" y="15428"/>
                      <a:pt x="2944" y="15482"/>
                    </a:cubicBezTo>
                    <a:cubicBezTo>
                      <a:pt x="2998" y="17355"/>
                      <a:pt x="1847" y="19256"/>
                      <a:pt x="107" y="20273"/>
                    </a:cubicBezTo>
                    <a:cubicBezTo>
                      <a:pt x="80" y="20300"/>
                      <a:pt x="54" y="20326"/>
                      <a:pt x="27" y="20353"/>
                    </a:cubicBezTo>
                    <a:cubicBezTo>
                      <a:pt x="27" y="20407"/>
                      <a:pt x="27" y="20460"/>
                      <a:pt x="80" y="20514"/>
                    </a:cubicBezTo>
                    <a:cubicBezTo>
                      <a:pt x="1820" y="21504"/>
                      <a:pt x="2891" y="23297"/>
                      <a:pt x="2944" y="25305"/>
                    </a:cubicBezTo>
                    <a:cubicBezTo>
                      <a:pt x="2944" y="25358"/>
                      <a:pt x="2971" y="25385"/>
                      <a:pt x="3025" y="25412"/>
                    </a:cubicBezTo>
                    <a:cubicBezTo>
                      <a:pt x="4952" y="26402"/>
                      <a:pt x="6183" y="28356"/>
                      <a:pt x="6183" y="30524"/>
                    </a:cubicBezTo>
                    <a:cubicBezTo>
                      <a:pt x="6183" y="32692"/>
                      <a:pt x="4952" y="34646"/>
                      <a:pt x="3025" y="35636"/>
                    </a:cubicBezTo>
                    <a:cubicBezTo>
                      <a:pt x="2971" y="35663"/>
                      <a:pt x="2944" y="35717"/>
                      <a:pt x="2944" y="35770"/>
                    </a:cubicBezTo>
                    <a:cubicBezTo>
                      <a:pt x="3105" y="37831"/>
                      <a:pt x="1633" y="39651"/>
                      <a:pt x="107" y="40535"/>
                    </a:cubicBezTo>
                    <a:cubicBezTo>
                      <a:pt x="80" y="40561"/>
                      <a:pt x="54" y="40588"/>
                      <a:pt x="27" y="40615"/>
                    </a:cubicBezTo>
                    <a:cubicBezTo>
                      <a:pt x="27" y="40668"/>
                      <a:pt x="27" y="40749"/>
                      <a:pt x="80" y="40775"/>
                    </a:cubicBezTo>
                    <a:cubicBezTo>
                      <a:pt x="1820" y="41766"/>
                      <a:pt x="2944" y="43639"/>
                      <a:pt x="2944" y="45540"/>
                    </a:cubicBezTo>
                    <a:cubicBezTo>
                      <a:pt x="2944" y="45540"/>
                      <a:pt x="2944" y="45566"/>
                      <a:pt x="2944" y="45566"/>
                    </a:cubicBezTo>
                    <a:cubicBezTo>
                      <a:pt x="2944" y="45620"/>
                      <a:pt x="2971" y="45674"/>
                      <a:pt x="3025" y="45674"/>
                    </a:cubicBezTo>
                    <a:cubicBezTo>
                      <a:pt x="4952" y="46664"/>
                      <a:pt x="6183" y="48618"/>
                      <a:pt x="6183" y="50786"/>
                    </a:cubicBezTo>
                    <a:cubicBezTo>
                      <a:pt x="6183" y="52954"/>
                      <a:pt x="4952" y="54934"/>
                      <a:pt x="3025" y="55898"/>
                    </a:cubicBezTo>
                    <a:cubicBezTo>
                      <a:pt x="2971" y="55925"/>
                      <a:pt x="2944" y="55952"/>
                      <a:pt x="2944" y="56005"/>
                    </a:cubicBezTo>
                    <a:cubicBezTo>
                      <a:pt x="2891" y="58012"/>
                      <a:pt x="1847" y="59806"/>
                      <a:pt x="107" y="60796"/>
                    </a:cubicBezTo>
                    <a:cubicBezTo>
                      <a:pt x="80" y="60823"/>
                      <a:pt x="54" y="60850"/>
                      <a:pt x="27" y="60903"/>
                    </a:cubicBezTo>
                    <a:cubicBezTo>
                      <a:pt x="27" y="60957"/>
                      <a:pt x="27" y="61010"/>
                      <a:pt x="80" y="61037"/>
                    </a:cubicBezTo>
                    <a:cubicBezTo>
                      <a:pt x="1820" y="62054"/>
                      <a:pt x="2891" y="63847"/>
                      <a:pt x="2944" y="65828"/>
                    </a:cubicBezTo>
                    <a:cubicBezTo>
                      <a:pt x="2944" y="65882"/>
                      <a:pt x="2971" y="65935"/>
                      <a:pt x="3025" y="65962"/>
                    </a:cubicBezTo>
                    <a:cubicBezTo>
                      <a:pt x="4952" y="66925"/>
                      <a:pt x="6183" y="68879"/>
                      <a:pt x="6183" y="71047"/>
                    </a:cubicBezTo>
                    <a:cubicBezTo>
                      <a:pt x="6183" y="73242"/>
                      <a:pt x="4952" y="75196"/>
                      <a:pt x="3025" y="76160"/>
                    </a:cubicBezTo>
                    <a:cubicBezTo>
                      <a:pt x="2971" y="76186"/>
                      <a:pt x="2944" y="76240"/>
                      <a:pt x="2944" y="76267"/>
                    </a:cubicBezTo>
                    <a:cubicBezTo>
                      <a:pt x="2891" y="78274"/>
                      <a:pt x="1820" y="80067"/>
                      <a:pt x="80" y="81084"/>
                    </a:cubicBezTo>
                    <a:cubicBezTo>
                      <a:pt x="27" y="81111"/>
                      <a:pt x="0" y="81191"/>
                      <a:pt x="54" y="81245"/>
                    </a:cubicBezTo>
                    <a:cubicBezTo>
                      <a:pt x="71" y="81296"/>
                      <a:pt x="109" y="81315"/>
                      <a:pt x="149" y="81315"/>
                    </a:cubicBezTo>
                    <a:cubicBezTo>
                      <a:pt x="171" y="81315"/>
                      <a:pt x="195" y="81308"/>
                      <a:pt x="214" y="81299"/>
                    </a:cubicBezTo>
                    <a:cubicBezTo>
                      <a:pt x="2007" y="80255"/>
                      <a:pt x="3105" y="78408"/>
                      <a:pt x="3185" y="76347"/>
                    </a:cubicBezTo>
                    <a:cubicBezTo>
                      <a:pt x="5193" y="75330"/>
                      <a:pt x="6424" y="73296"/>
                      <a:pt x="6424" y="71047"/>
                    </a:cubicBezTo>
                    <a:cubicBezTo>
                      <a:pt x="6424" y="68826"/>
                      <a:pt x="5193" y="66792"/>
                      <a:pt x="3185" y="65748"/>
                    </a:cubicBezTo>
                    <a:cubicBezTo>
                      <a:pt x="3132" y="63767"/>
                      <a:pt x="2088" y="61974"/>
                      <a:pt x="402" y="60930"/>
                    </a:cubicBezTo>
                    <a:cubicBezTo>
                      <a:pt x="2088" y="59859"/>
                      <a:pt x="3132" y="58093"/>
                      <a:pt x="3185" y="56085"/>
                    </a:cubicBezTo>
                    <a:cubicBezTo>
                      <a:pt x="5193" y="55068"/>
                      <a:pt x="6424" y="53034"/>
                      <a:pt x="6424" y="50786"/>
                    </a:cubicBezTo>
                    <a:cubicBezTo>
                      <a:pt x="6424" y="48537"/>
                      <a:pt x="5193" y="46530"/>
                      <a:pt x="3185" y="45486"/>
                    </a:cubicBezTo>
                    <a:cubicBezTo>
                      <a:pt x="3185" y="43586"/>
                      <a:pt x="2088" y="41739"/>
                      <a:pt x="402" y="40668"/>
                    </a:cubicBezTo>
                    <a:cubicBezTo>
                      <a:pt x="1927" y="39705"/>
                      <a:pt x="3319" y="37885"/>
                      <a:pt x="3212" y="35824"/>
                    </a:cubicBezTo>
                    <a:cubicBezTo>
                      <a:pt x="5193" y="34780"/>
                      <a:pt x="6424" y="32772"/>
                      <a:pt x="6424" y="30524"/>
                    </a:cubicBezTo>
                    <a:cubicBezTo>
                      <a:pt x="6424" y="28276"/>
                      <a:pt x="5193" y="26268"/>
                      <a:pt x="3185" y="25225"/>
                    </a:cubicBezTo>
                    <a:cubicBezTo>
                      <a:pt x="3105" y="23244"/>
                      <a:pt x="2061" y="21451"/>
                      <a:pt x="402" y="20407"/>
                    </a:cubicBezTo>
                    <a:cubicBezTo>
                      <a:pt x="2088" y="19336"/>
                      <a:pt x="3185" y="17436"/>
                      <a:pt x="3185" y="15616"/>
                    </a:cubicBezTo>
                    <a:cubicBezTo>
                      <a:pt x="3185" y="15589"/>
                      <a:pt x="3185" y="15562"/>
                      <a:pt x="3185" y="15562"/>
                    </a:cubicBezTo>
                    <a:cubicBezTo>
                      <a:pt x="5193" y="14518"/>
                      <a:pt x="6424" y="12511"/>
                      <a:pt x="6424" y="10263"/>
                    </a:cubicBezTo>
                    <a:cubicBezTo>
                      <a:pt x="6424" y="8014"/>
                      <a:pt x="5193" y="6007"/>
                      <a:pt x="3185" y="4963"/>
                    </a:cubicBezTo>
                    <a:cubicBezTo>
                      <a:pt x="3185" y="3036"/>
                      <a:pt x="2007" y="1055"/>
                      <a:pt x="214" y="11"/>
                    </a:cubicBezTo>
                    <a:cubicBezTo>
                      <a:pt x="200" y="4"/>
                      <a:pt x="18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25;p89"/>
              <p:cNvSpPr/>
              <p:nvPr/>
            </p:nvSpPr>
            <p:spPr>
              <a:xfrm>
                <a:off x="1146800" y="2845375"/>
                <a:ext cx="15995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07" extrusionOk="0">
                    <a:moveTo>
                      <a:pt x="120" y="1"/>
                    </a:moveTo>
                    <a:cubicBezTo>
                      <a:pt x="81" y="1"/>
                      <a:pt x="44" y="24"/>
                      <a:pt x="28" y="57"/>
                    </a:cubicBezTo>
                    <a:cubicBezTo>
                      <a:pt x="28" y="84"/>
                      <a:pt x="1" y="110"/>
                      <a:pt x="1" y="137"/>
                    </a:cubicBezTo>
                    <a:cubicBezTo>
                      <a:pt x="1" y="164"/>
                      <a:pt x="28" y="217"/>
                      <a:pt x="81" y="244"/>
                    </a:cubicBezTo>
                    <a:cubicBezTo>
                      <a:pt x="1821" y="1234"/>
                      <a:pt x="2972" y="3162"/>
                      <a:pt x="2918" y="5035"/>
                    </a:cubicBezTo>
                    <a:cubicBezTo>
                      <a:pt x="2918" y="5089"/>
                      <a:pt x="2945" y="5142"/>
                      <a:pt x="2998" y="5142"/>
                    </a:cubicBezTo>
                    <a:cubicBezTo>
                      <a:pt x="4952" y="6133"/>
                      <a:pt x="6157" y="8086"/>
                      <a:pt x="6157" y="10254"/>
                    </a:cubicBezTo>
                    <a:cubicBezTo>
                      <a:pt x="6157" y="12422"/>
                      <a:pt x="4952" y="14376"/>
                      <a:pt x="2998" y="15367"/>
                    </a:cubicBezTo>
                    <a:cubicBezTo>
                      <a:pt x="2945" y="15393"/>
                      <a:pt x="2918" y="15420"/>
                      <a:pt x="2918" y="15474"/>
                    </a:cubicBezTo>
                    <a:cubicBezTo>
                      <a:pt x="2972" y="17321"/>
                      <a:pt x="1848" y="19248"/>
                      <a:pt x="81" y="20265"/>
                    </a:cubicBezTo>
                    <a:cubicBezTo>
                      <a:pt x="54" y="20292"/>
                      <a:pt x="28" y="20318"/>
                      <a:pt x="1" y="20345"/>
                    </a:cubicBezTo>
                    <a:cubicBezTo>
                      <a:pt x="1" y="20425"/>
                      <a:pt x="28" y="20479"/>
                      <a:pt x="81" y="20506"/>
                    </a:cubicBezTo>
                    <a:cubicBezTo>
                      <a:pt x="1794" y="21496"/>
                      <a:pt x="2865" y="23289"/>
                      <a:pt x="2918" y="25297"/>
                    </a:cubicBezTo>
                    <a:cubicBezTo>
                      <a:pt x="2918" y="25350"/>
                      <a:pt x="2945" y="25404"/>
                      <a:pt x="2998" y="25404"/>
                    </a:cubicBezTo>
                    <a:cubicBezTo>
                      <a:pt x="4952" y="26394"/>
                      <a:pt x="6157" y="28348"/>
                      <a:pt x="6157" y="30516"/>
                    </a:cubicBezTo>
                    <a:cubicBezTo>
                      <a:pt x="6157" y="32684"/>
                      <a:pt x="4952" y="34665"/>
                      <a:pt x="2998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079" y="37823"/>
                      <a:pt x="1633" y="39643"/>
                      <a:pt x="81" y="40526"/>
                    </a:cubicBezTo>
                    <a:cubicBezTo>
                      <a:pt x="54" y="40553"/>
                      <a:pt x="28" y="40580"/>
                      <a:pt x="1" y="40633"/>
                    </a:cubicBezTo>
                    <a:cubicBezTo>
                      <a:pt x="1" y="40687"/>
                      <a:pt x="28" y="40741"/>
                      <a:pt x="81" y="40767"/>
                    </a:cubicBezTo>
                    <a:cubicBezTo>
                      <a:pt x="1821" y="41784"/>
                      <a:pt x="2918" y="43631"/>
                      <a:pt x="2918" y="45532"/>
                    </a:cubicBezTo>
                    <a:cubicBezTo>
                      <a:pt x="2918" y="45532"/>
                      <a:pt x="2918" y="45558"/>
                      <a:pt x="2918" y="45558"/>
                    </a:cubicBezTo>
                    <a:cubicBezTo>
                      <a:pt x="2918" y="45612"/>
                      <a:pt x="2945" y="45665"/>
                      <a:pt x="2998" y="45692"/>
                    </a:cubicBezTo>
                    <a:cubicBezTo>
                      <a:pt x="4952" y="46656"/>
                      <a:pt x="6157" y="48610"/>
                      <a:pt x="6157" y="50778"/>
                    </a:cubicBezTo>
                    <a:cubicBezTo>
                      <a:pt x="6157" y="52972"/>
                      <a:pt x="4952" y="54926"/>
                      <a:pt x="2998" y="55890"/>
                    </a:cubicBezTo>
                    <a:cubicBezTo>
                      <a:pt x="2945" y="55917"/>
                      <a:pt x="2918" y="55970"/>
                      <a:pt x="2918" y="55997"/>
                    </a:cubicBezTo>
                    <a:cubicBezTo>
                      <a:pt x="2891" y="58004"/>
                      <a:pt x="1821" y="59798"/>
                      <a:pt x="81" y="60815"/>
                    </a:cubicBezTo>
                    <a:cubicBezTo>
                      <a:pt x="54" y="60815"/>
                      <a:pt x="28" y="60841"/>
                      <a:pt x="1" y="60895"/>
                    </a:cubicBezTo>
                    <a:cubicBezTo>
                      <a:pt x="1" y="60949"/>
                      <a:pt x="28" y="61002"/>
                      <a:pt x="81" y="61029"/>
                    </a:cubicBezTo>
                    <a:cubicBezTo>
                      <a:pt x="1821" y="62046"/>
                      <a:pt x="2891" y="63839"/>
                      <a:pt x="2918" y="65847"/>
                    </a:cubicBezTo>
                    <a:cubicBezTo>
                      <a:pt x="2918" y="65873"/>
                      <a:pt x="2945" y="65927"/>
                      <a:pt x="2998" y="65954"/>
                    </a:cubicBezTo>
                    <a:cubicBezTo>
                      <a:pt x="4952" y="66917"/>
                      <a:pt x="6157" y="68871"/>
                      <a:pt x="6157" y="71066"/>
                    </a:cubicBezTo>
                    <a:cubicBezTo>
                      <a:pt x="6157" y="73234"/>
                      <a:pt x="4952" y="75188"/>
                      <a:pt x="2998" y="76151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91" y="78266"/>
                      <a:pt x="1821" y="80059"/>
                      <a:pt x="81" y="81076"/>
                    </a:cubicBezTo>
                    <a:cubicBezTo>
                      <a:pt x="28" y="81103"/>
                      <a:pt x="1" y="81183"/>
                      <a:pt x="28" y="81237"/>
                    </a:cubicBezTo>
                    <a:cubicBezTo>
                      <a:pt x="44" y="81288"/>
                      <a:pt x="83" y="81306"/>
                      <a:pt x="129" y="81306"/>
                    </a:cubicBezTo>
                    <a:cubicBezTo>
                      <a:pt x="156" y="81306"/>
                      <a:pt x="185" y="81300"/>
                      <a:pt x="215" y="81290"/>
                    </a:cubicBezTo>
                    <a:cubicBezTo>
                      <a:pt x="1981" y="80247"/>
                      <a:pt x="3106" y="78400"/>
                      <a:pt x="3186" y="76366"/>
                    </a:cubicBezTo>
                    <a:cubicBezTo>
                      <a:pt x="5167" y="75322"/>
                      <a:pt x="6398" y="73288"/>
                      <a:pt x="6398" y="71066"/>
                    </a:cubicBezTo>
                    <a:cubicBezTo>
                      <a:pt x="6398" y="68818"/>
                      <a:pt x="5167" y="66783"/>
                      <a:pt x="3186" y="65766"/>
                    </a:cubicBezTo>
                    <a:cubicBezTo>
                      <a:pt x="3106" y="63759"/>
                      <a:pt x="2062" y="61992"/>
                      <a:pt x="375" y="60922"/>
                    </a:cubicBezTo>
                    <a:cubicBezTo>
                      <a:pt x="2062" y="59878"/>
                      <a:pt x="3106" y="58085"/>
                      <a:pt x="3186" y="56077"/>
                    </a:cubicBezTo>
                    <a:cubicBezTo>
                      <a:pt x="5167" y="55060"/>
                      <a:pt x="6398" y="53026"/>
                      <a:pt x="6398" y="50778"/>
                    </a:cubicBezTo>
                    <a:cubicBezTo>
                      <a:pt x="6398" y="48556"/>
                      <a:pt x="5167" y="46522"/>
                      <a:pt x="3186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697"/>
                      <a:pt x="3293" y="37877"/>
                      <a:pt x="3186" y="35816"/>
                    </a:cubicBezTo>
                    <a:cubicBezTo>
                      <a:pt x="5167" y="34799"/>
                      <a:pt x="6398" y="32764"/>
                      <a:pt x="6398" y="30516"/>
                    </a:cubicBezTo>
                    <a:cubicBezTo>
                      <a:pt x="6398" y="28268"/>
                      <a:pt x="5167" y="26260"/>
                      <a:pt x="3186" y="25216"/>
                    </a:cubicBezTo>
                    <a:cubicBezTo>
                      <a:pt x="3079" y="23236"/>
                      <a:pt x="2062" y="21442"/>
                      <a:pt x="375" y="20399"/>
                    </a:cubicBezTo>
                    <a:cubicBezTo>
                      <a:pt x="2088" y="19328"/>
                      <a:pt x="3186" y="17401"/>
                      <a:pt x="3186" y="15554"/>
                    </a:cubicBezTo>
                    <a:cubicBezTo>
                      <a:pt x="5167" y="14510"/>
                      <a:pt x="6398" y="12503"/>
                      <a:pt x="6398" y="10254"/>
                    </a:cubicBezTo>
                    <a:cubicBezTo>
                      <a:pt x="6398" y="8006"/>
                      <a:pt x="5167" y="5999"/>
                      <a:pt x="3186" y="4955"/>
                    </a:cubicBezTo>
                    <a:cubicBezTo>
                      <a:pt x="3186" y="3028"/>
                      <a:pt x="1981" y="1047"/>
                      <a:pt x="188" y="30"/>
                    </a:cubicBezTo>
                    <a:cubicBezTo>
                      <a:pt x="168" y="10"/>
                      <a:pt x="143" y="1"/>
                      <a:pt x="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26;p89"/>
              <p:cNvSpPr/>
              <p:nvPr/>
            </p:nvSpPr>
            <p:spPr>
              <a:xfrm>
                <a:off x="992900" y="2593575"/>
                <a:ext cx="160625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425" h="81315" extrusionOk="0">
                    <a:moveTo>
                      <a:pt x="167" y="1"/>
                    </a:moveTo>
                    <a:cubicBezTo>
                      <a:pt x="120" y="1"/>
                      <a:pt x="67" y="26"/>
                      <a:pt x="27" y="65"/>
                    </a:cubicBezTo>
                    <a:cubicBezTo>
                      <a:pt x="27" y="92"/>
                      <a:pt x="27" y="118"/>
                      <a:pt x="27" y="118"/>
                    </a:cubicBezTo>
                    <a:cubicBezTo>
                      <a:pt x="27" y="172"/>
                      <a:pt x="54" y="225"/>
                      <a:pt x="81" y="225"/>
                    </a:cubicBezTo>
                    <a:cubicBezTo>
                      <a:pt x="1821" y="1243"/>
                      <a:pt x="2972" y="3170"/>
                      <a:pt x="2945" y="5043"/>
                    </a:cubicBezTo>
                    <a:cubicBezTo>
                      <a:pt x="2945" y="5070"/>
                      <a:pt x="2972" y="5124"/>
                      <a:pt x="2998" y="5150"/>
                    </a:cubicBezTo>
                    <a:cubicBezTo>
                      <a:pt x="4952" y="6141"/>
                      <a:pt x="6157" y="8095"/>
                      <a:pt x="6157" y="10263"/>
                    </a:cubicBezTo>
                    <a:cubicBezTo>
                      <a:pt x="6157" y="12431"/>
                      <a:pt x="4952" y="14384"/>
                      <a:pt x="2998" y="15375"/>
                    </a:cubicBezTo>
                    <a:cubicBezTo>
                      <a:pt x="2972" y="15402"/>
                      <a:pt x="2945" y="15428"/>
                      <a:pt x="2945" y="15482"/>
                    </a:cubicBezTo>
                    <a:cubicBezTo>
                      <a:pt x="2998" y="17329"/>
                      <a:pt x="1847" y="19256"/>
                      <a:pt x="108" y="20273"/>
                    </a:cubicBezTo>
                    <a:cubicBezTo>
                      <a:pt x="54" y="20300"/>
                      <a:pt x="27" y="20326"/>
                      <a:pt x="27" y="20353"/>
                    </a:cubicBezTo>
                    <a:cubicBezTo>
                      <a:pt x="1" y="20407"/>
                      <a:pt x="27" y="20460"/>
                      <a:pt x="81" y="20514"/>
                    </a:cubicBezTo>
                    <a:cubicBezTo>
                      <a:pt x="1794" y="21504"/>
                      <a:pt x="2865" y="23297"/>
                      <a:pt x="2945" y="25305"/>
                    </a:cubicBezTo>
                    <a:cubicBezTo>
                      <a:pt x="2945" y="25358"/>
                      <a:pt x="2972" y="25385"/>
                      <a:pt x="2998" y="25412"/>
                    </a:cubicBezTo>
                    <a:cubicBezTo>
                      <a:pt x="4952" y="26402"/>
                      <a:pt x="6157" y="28356"/>
                      <a:pt x="6157" y="30524"/>
                    </a:cubicBezTo>
                    <a:cubicBezTo>
                      <a:pt x="6157" y="32692"/>
                      <a:pt x="4952" y="34646"/>
                      <a:pt x="2998" y="35636"/>
                    </a:cubicBezTo>
                    <a:cubicBezTo>
                      <a:pt x="2972" y="35663"/>
                      <a:pt x="2945" y="35717"/>
                      <a:pt x="2945" y="35770"/>
                    </a:cubicBezTo>
                    <a:cubicBezTo>
                      <a:pt x="3105" y="37831"/>
                      <a:pt x="1633" y="39651"/>
                      <a:pt x="108" y="40535"/>
                    </a:cubicBezTo>
                    <a:cubicBezTo>
                      <a:pt x="54" y="40561"/>
                      <a:pt x="27" y="40588"/>
                      <a:pt x="27" y="40615"/>
                    </a:cubicBezTo>
                    <a:cubicBezTo>
                      <a:pt x="1" y="40668"/>
                      <a:pt x="27" y="40749"/>
                      <a:pt x="81" y="40775"/>
                    </a:cubicBezTo>
                    <a:cubicBezTo>
                      <a:pt x="1821" y="41766"/>
                      <a:pt x="2945" y="43639"/>
                      <a:pt x="2945" y="45540"/>
                    </a:cubicBezTo>
                    <a:cubicBezTo>
                      <a:pt x="2945" y="45540"/>
                      <a:pt x="2945" y="45566"/>
                      <a:pt x="2945" y="45566"/>
                    </a:cubicBezTo>
                    <a:cubicBezTo>
                      <a:pt x="2918" y="45620"/>
                      <a:pt x="2972" y="45674"/>
                      <a:pt x="2998" y="45674"/>
                    </a:cubicBezTo>
                    <a:cubicBezTo>
                      <a:pt x="4952" y="46664"/>
                      <a:pt x="6157" y="48618"/>
                      <a:pt x="6157" y="50786"/>
                    </a:cubicBezTo>
                    <a:cubicBezTo>
                      <a:pt x="6157" y="52954"/>
                      <a:pt x="4952" y="54934"/>
                      <a:pt x="2998" y="55898"/>
                    </a:cubicBezTo>
                    <a:cubicBezTo>
                      <a:pt x="2972" y="55925"/>
                      <a:pt x="2945" y="55952"/>
                      <a:pt x="2945" y="56005"/>
                    </a:cubicBezTo>
                    <a:cubicBezTo>
                      <a:pt x="2891" y="58012"/>
                      <a:pt x="1821" y="59806"/>
                      <a:pt x="108" y="60796"/>
                    </a:cubicBezTo>
                    <a:cubicBezTo>
                      <a:pt x="54" y="60823"/>
                      <a:pt x="27" y="60850"/>
                      <a:pt x="27" y="60903"/>
                    </a:cubicBezTo>
                    <a:cubicBezTo>
                      <a:pt x="1" y="60957"/>
                      <a:pt x="27" y="61010"/>
                      <a:pt x="81" y="61037"/>
                    </a:cubicBezTo>
                    <a:cubicBezTo>
                      <a:pt x="1821" y="62054"/>
                      <a:pt x="2891" y="63847"/>
                      <a:pt x="2945" y="65828"/>
                    </a:cubicBezTo>
                    <a:cubicBezTo>
                      <a:pt x="2945" y="65882"/>
                      <a:pt x="2972" y="65935"/>
                      <a:pt x="2998" y="65962"/>
                    </a:cubicBezTo>
                    <a:cubicBezTo>
                      <a:pt x="4952" y="66925"/>
                      <a:pt x="6157" y="68879"/>
                      <a:pt x="6157" y="71047"/>
                    </a:cubicBezTo>
                    <a:cubicBezTo>
                      <a:pt x="6157" y="73242"/>
                      <a:pt x="4952" y="75196"/>
                      <a:pt x="2998" y="76160"/>
                    </a:cubicBezTo>
                    <a:cubicBezTo>
                      <a:pt x="2972" y="76186"/>
                      <a:pt x="2945" y="76240"/>
                      <a:pt x="2945" y="76267"/>
                    </a:cubicBezTo>
                    <a:cubicBezTo>
                      <a:pt x="2891" y="78274"/>
                      <a:pt x="1821" y="80067"/>
                      <a:pt x="81" y="81084"/>
                    </a:cubicBezTo>
                    <a:cubicBezTo>
                      <a:pt x="27" y="81111"/>
                      <a:pt x="1" y="81191"/>
                      <a:pt x="27" y="81245"/>
                    </a:cubicBezTo>
                    <a:cubicBezTo>
                      <a:pt x="61" y="81296"/>
                      <a:pt x="106" y="81315"/>
                      <a:pt x="148" y="81315"/>
                    </a:cubicBezTo>
                    <a:cubicBezTo>
                      <a:pt x="172" y="81315"/>
                      <a:pt x="195" y="81308"/>
                      <a:pt x="215" y="81299"/>
                    </a:cubicBezTo>
                    <a:cubicBezTo>
                      <a:pt x="2008" y="80255"/>
                      <a:pt x="3105" y="78408"/>
                      <a:pt x="3186" y="76347"/>
                    </a:cubicBezTo>
                    <a:cubicBezTo>
                      <a:pt x="5193" y="75330"/>
                      <a:pt x="6424" y="73296"/>
                      <a:pt x="6424" y="71047"/>
                    </a:cubicBezTo>
                    <a:cubicBezTo>
                      <a:pt x="6424" y="68826"/>
                      <a:pt x="5193" y="66792"/>
                      <a:pt x="3186" y="65748"/>
                    </a:cubicBezTo>
                    <a:cubicBezTo>
                      <a:pt x="3105" y="63767"/>
                      <a:pt x="2088" y="61974"/>
                      <a:pt x="402" y="60930"/>
                    </a:cubicBezTo>
                    <a:cubicBezTo>
                      <a:pt x="2088" y="59859"/>
                      <a:pt x="3105" y="58093"/>
                      <a:pt x="3186" y="56085"/>
                    </a:cubicBezTo>
                    <a:cubicBezTo>
                      <a:pt x="5193" y="55068"/>
                      <a:pt x="6424" y="53034"/>
                      <a:pt x="6424" y="50786"/>
                    </a:cubicBezTo>
                    <a:cubicBezTo>
                      <a:pt x="6424" y="48537"/>
                      <a:pt x="5193" y="46530"/>
                      <a:pt x="3186" y="45486"/>
                    </a:cubicBezTo>
                    <a:cubicBezTo>
                      <a:pt x="3159" y="43586"/>
                      <a:pt x="2088" y="41739"/>
                      <a:pt x="402" y="40668"/>
                    </a:cubicBezTo>
                    <a:cubicBezTo>
                      <a:pt x="1901" y="39705"/>
                      <a:pt x="3320" y="37885"/>
                      <a:pt x="3186" y="35824"/>
                    </a:cubicBezTo>
                    <a:cubicBezTo>
                      <a:pt x="5193" y="34780"/>
                      <a:pt x="6424" y="32772"/>
                      <a:pt x="6424" y="30524"/>
                    </a:cubicBezTo>
                    <a:cubicBezTo>
                      <a:pt x="6424" y="28276"/>
                      <a:pt x="5193" y="26268"/>
                      <a:pt x="3186" y="25225"/>
                    </a:cubicBezTo>
                    <a:cubicBezTo>
                      <a:pt x="3105" y="23244"/>
                      <a:pt x="2062" y="21451"/>
                      <a:pt x="402" y="20407"/>
                    </a:cubicBezTo>
                    <a:cubicBezTo>
                      <a:pt x="2088" y="19336"/>
                      <a:pt x="3186" y="17436"/>
                      <a:pt x="3186" y="15616"/>
                    </a:cubicBezTo>
                    <a:cubicBezTo>
                      <a:pt x="3186" y="15589"/>
                      <a:pt x="3186" y="15562"/>
                      <a:pt x="3186" y="15562"/>
                    </a:cubicBezTo>
                    <a:cubicBezTo>
                      <a:pt x="5193" y="14518"/>
                      <a:pt x="6424" y="12511"/>
                      <a:pt x="6424" y="10263"/>
                    </a:cubicBezTo>
                    <a:cubicBezTo>
                      <a:pt x="6424" y="8014"/>
                      <a:pt x="5193" y="6007"/>
                      <a:pt x="3186" y="4963"/>
                    </a:cubicBezTo>
                    <a:cubicBezTo>
                      <a:pt x="3186" y="3036"/>
                      <a:pt x="2008" y="1055"/>
                      <a:pt x="215" y="11"/>
                    </a:cubicBezTo>
                    <a:cubicBezTo>
                      <a:pt x="200" y="4"/>
                      <a:pt x="18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27;p89"/>
              <p:cNvSpPr/>
              <p:nvPr/>
            </p:nvSpPr>
            <p:spPr>
              <a:xfrm>
                <a:off x="839675" y="2845375"/>
                <a:ext cx="15995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07" extrusionOk="0">
                    <a:moveTo>
                      <a:pt x="119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0" y="84"/>
                      <a:pt x="0" y="110"/>
                      <a:pt x="0" y="137"/>
                    </a:cubicBezTo>
                    <a:cubicBezTo>
                      <a:pt x="0" y="164"/>
                      <a:pt x="27" y="217"/>
                      <a:pt x="54" y="244"/>
                    </a:cubicBezTo>
                    <a:cubicBezTo>
                      <a:pt x="1794" y="1234"/>
                      <a:pt x="2971" y="3162"/>
                      <a:pt x="2918" y="5035"/>
                    </a:cubicBezTo>
                    <a:cubicBezTo>
                      <a:pt x="2918" y="5089"/>
                      <a:pt x="2945" y="5142"/>
                      <a:pt x="2998" y="5142"/>
                    </a:cubicBezTo>
                    <a:cubicBezTo>
                      <a:pt x="4925" y="6133"/>
                      <a:pt x="6156" y="8086"/>
                      <a:pt x="6156" y="10254"/>
                    </a:cubicBezTo>
                    <a:cubicBezTo>
                      <a:pt x="6156" y="12422"/>
                      <a:pt x="4925" y="14376"/>
                      <a:pt x="2998" y="15367"/>
                    </a:cubicBezTo>
                    <a:cubicBezTo>
                      <a:pt x="2945" y="15393"/>
                      <a:pt x="2918" y="15420"/>
                      <a:pt x="2918" y="15474"/>
                    </a:cubicBezTo>
                    <a:cubicBezTo>
                      <a:pt x="2971" y="17321"/>
                      <a:pt x="1847" y="19248"/>
                      <a:pt x="81" y="20265"/>
                    </a:cubicBezTo>
                    <a:cubicBezTo>
                      <a:pt x="54" y="20292"/>
                      <a:pt x="27" y="20318"/>
                      <a:pt x="0" y="20345"/>
                    </a:cubicBezTo>
                    <a:cubicBezTo>
                      <a:pt x="0" y="20425"/>
                      <a:pt x="27" y="20479"/>
                      <a:pt x="54" y="20506"/>
                    </a:cubicBezTo>
                    <a:cubicBezTo>
                      <a:pt x="1794" y="21496"/>
                      <a:pt x="2864" y="23289"/>
                      <a:pt x="2918" y="25297"/>
                    </a:cubicBezTo>
                    <a:cubicBezTo>
                      <a:pt x="2918" y="25350"/>
                      <a:pt x="2945" y="25404"/>
                      <a:pt x="2998" y="25404"/>
                    </a:cubicBezTo>
                    <a:cubicBezTo>
                      <a:pt x="4925" y="26394"/>
                      <a:pt x="6156" y="28348"/>
                      <a:pt x="6156" y="30516"/>
                    </a:cubicBezTo>
                    <a:cubicBezTo>
                      <a:pt x="6156" y="32684"/>
                      <a:pt x="4925" y="34665"/>
                      <a:pt x="2998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078" y="37823"/>
                      <a:pt x="1606" y="39643"/>
                      <a:pt x="81" y="40526"/>
                    </a:cubicBezTo>
                    <a:cubicBezTo>
                      <a:pt x="54" y="40553"/>
                      <a:pt x="27" y="40580"/>
                      <a:pt x="0" y="40633"/>
                    </a:cubicBezTo>
                    <a:cubicBezTo>
                      <a:pt x="0" y="40687"/>
                      <a:pt x="27" y="40741"/>
                      <a:pt x="54" y="40767"/>
                    </a:cubicBezTo>
                    <a:cubicBezTo>
                      <a:pt x="1794" y="41784"/>
                      <a:pt x="2918" y="43631"/>
                      <a:pt x="2918" y="45532"/>
                    </a:cubicBezTo>
                    <a:cubicBezTo>
                      <a:pt x="2918" y="45558"/>
                      <a:pt x="2918" y="45558"/>
                      <a:pt x="2918" y="45558"/>
                    </a:cubicBezTo>
                    <a:cubicBezTo>
                      <a:pt x="2918" y="45612"/>
                      <a:pt x="2945" y="45665"/>
                      <a:pt x="2998" y="45692"/>
                    </a:cubicBezTo>
                    <a:cubicBezTo>
                      <a:pt x="4925" y="46656"/>
                      <a:pt x="6156" y="48610"/>
                      <a:pt x="6156" y="50778"/>
                    </a:cubicBezTo>
                    <a:cubicBezTo>
                      <a:pt x="6156" y="52972"/>
                      <a:pt x="4925" y="54926"/>
                      <a:pt x="2998" y="55890"/>
                    </a:cubicBezTo>
                    <a:cubicBezTo>
                      <a:pt x="2945" y="55917"/>
                      <a:pt x="2918" y="55970"/>
                      <a:pt x="2918" y="55997"/>
                    </a:cubicBezTo>
                    <a:cubicBezTo>
                      <a:pt x="2864" y="58004"/>
                      <a:pt x="1820" y="59798"/>
                      <a:pt x="81" y="60815"/>
                    </a:cubicBezTo>
                    <a:cubicBezTo>
                      <a:pt x="54" y="60815"/>
                      <a:pt x="27" y="60841"/>
                      <a:pt x="0" y="60895"/>
                    </a:cubicBezTo>
                    <a:cubicBezTo>
                      <a:pt x="0" y="60949"/>
                      <a:pt x="27" y="61002"/>
                      <a:pt x="54" y="61029"/>
                    </a:cubicBezTo>
                    <a:cubicBezTo>
                      <a:pt x="1794" y="62046"/>
                      <a:pt x="2864" y="63839"/>
                      <a:pt x="2918" y="65847"/>
                    </a:cubicBezTo>
                    <a:cubicBezTo>
                      <a:pt x="2918" y="65873"/>
                      <a:pt x="2945" y="65927"/>
                      <a:pt x="2998" y="65954"/>
                    </a:cubicBezTo>
                    <a:cubicBezTo>
                      <a:pt x="4925" y="66917"/>
                      <a:pt x="6156" y="68871"/>
                      <a:pt x="6156" y="71066"/>
                    </a:cubicBezTo>
                    <a:cubicBezTo>
                      <a:pt x="6156" y="73234"/>
                      <a:pt x="4925" y="75188"/>
                      <a:pt x="2998" y="76151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64" y="78266"/>
                      <a:pt x="1794" y="80059"/>
                      <a:pt x="81" y="81076"/>
                    </a:cubicBezTo>
                    <a:cubicBezTo>
                      <a:pt x="0" y="81103"/>
                      <a:pt x="0" y="81183"/>
                      <a:pt x="27" y="81237"/>
                    </a:cubicBezTo>
                    <a:cubicBezTo>
                      <a:pt x="44" y="81288"/>
                      <a:pt x="83" y="81306"/>
                      <a:pt x="122" y="81306"/>
                    </a:cubicBezTo>
                    <a:cubicBezTo>
                      <a:pt x="145" y="81306"/>
                      <a:pt x="168" y="81300"/>
                      <a:pt x="188" y="81290"/>
                    </a:cubicBezTo>
                    <a:cubicBezTo>
                      <a:pt x="1981" y="80247"/>
                      <a:pt x="3105" y="78400"/>
                      <a:pt x="3159" y="76366"/>
                    </a:cubicBezTo>
                    <a:cubicBezTo>
                      <a:pt x="5166" y="75322"/>
                      <a:pt x="6397" y="73288"/>
                      <a:pt x="6397" y="71066"/>
                    </a:cubicBezTo>
                    <a:cubicBezTo>
                      <a:pt x="6397" y="68818"/>
                      <a:pt x="5166" y="66783"/>
                      <a:pt x="3159" y="65766"/>
                    </a:cubicBezTo>
                    <a:cubicBezTo>
                      <a:pt x="3105" y="63759"/>
                      <a:pt x="2061" y="61992"/>
                      <a:pt x="375" y="60922"/>
                    </a:cubicBezTo>
                    <a:cubicBezTo>
                      <a:pt x="2061" y="59878"/>
                      <a:pt x="3105" y="58085"/>
                      <a:pt x="3159" y="56077"/>
                    </a:cubicBezTo>
                    <a:cubicBezTo>
                      <a:pt x="5166" y="55060"/>
                      <a:pt x="6397" y="53026"/>
                      <a:pt x="6397" y="50778"/>
                    </a:cubicBezTo>
                    <a:cubicBezTo>
                      <a:pt x="6397" y="48556"/>
                      <a:pt x="5166" y="46522"/>
                      <a:pt x="3159" y="45505"/>
                    </a:cubicBezTo>
                    <a:cubicBezTo>
                      <a:pt x="3159" y="43604"/>
                      <a:pt x="2061" y="41731"/>
                      <a:pt x="375" y="40660"/>
                    </a:cubicBezTo>
                    <a:cubicBezTo>
                      <a:pt x="1901" y="39697"/>
                      <a:pt x="3292" y="37877"/>
                      <a:pt x="3185" y="35816"/>
                    </a:cubicBezTo>
                    <a:cubicBezTo>
                      <a:pt x="5166" y="34799"/>
                      <a:pt x="6397" y="32764"/>
                      <a:pt x="6397" y="30516"/>
                    </a:cubicBezTo>
                    <a:cubicBezTo>
                      <a:pt x="6397" y="28268"/>
                      <a:pt x="5166" y="26260"/>
                      <a:pt x="3159" y="25216"/>
                    </a:cubicBezTo>
                    <a:cubicBezTo>
                      <a:pt x="3078" y="23236"/>
                      <a:pt x="2035" y="21442"/>
                      <a:pt x="375" y="20399"/>
                    </a:cubicBezTo>
                    <a:cubicBezTo>
                      <a:pt x="2061" y="19328"/>
                      <a:pt x="3159" y="17454"/>
                      <a:pt x="3159" y="15608"/>
                    </a:cubicBezTo>
                    <a:cubicBezTo>
                      <a:pt x="3159" y="15581"/>
                      <a:pt x="3159" y="15581"/>
                      <a:pt x="3159" y="15554"/>
                    </a:cubicBezTo>
                    <a:cubicBezTo>
                      <a:pt x="5166" y="14510"/>
                      <a:pt x="6397" y="12503"/>
                      <a:pt x="6397" y="10254"/>
                    </a:cubicBezTo>
                    <a:cubicBezTo>
                      <a:pt x="6397" y="8006"/>
                      <a:pt x="5166" y="5999"/>
                      <a:pt x="3159" y="4955"/>
                    </a:cubicBezTo>
                    <a:cubicBezTo>
                      <a:pt x="3159" y="3028"/>
                      <a:pt x="1981" y="1047"/>
                      <a:pt x="188" y="30"/>
                    </a:cubicBezTo>
                    <a:cubicBezTo>
                      <a:pt x="167" y="10"/>
                      <a:pt x="143" y="1"/>
                      <a:pt x="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28;p89"/>
              <p:cNvSpPr/>
              <p:nvPr/>
            </p:nvSpPr>
            <p:spPr>
              <a:xfrm>
                <a:off x="685775" y="25935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40" y="1"/>
                    </a:moveTo>
                    <a:cubicBezTo>
                      <a:pt x="95" y="1"/>
                      <a:pt x="47" y="26"/>
                      <a:pt x="27" y="65"/>
                    </a:cubicBezTo>
                    <a:cubicBezTo>
                      <a:pt x="27" y="92"/>
                      <a:pt x="0" y="118"/>
                      <a:pt x="0" y="118"/>
                    </a:cubicBezTo>
                    <a:cubicBezTo>
                      <a:pt x="0" y="172"/>
                      <a:pt x="27" y="225"/>
                      <a:pt x="81" y="225"/>
                    </a:cubicBezTo>
                    <a:cubicBezTo>
                      <a:pt x="1820" y="1243"/>
                      <a:pt x="2944" y="3170"/>
                      <a:pt x="2918" y="5043"/>
                    </a:cubicBezTo>
                    <a:cubicBezTo>
                      <a:pt x="2918" y="5070"/>
                      <a:pt x="2944" y="5124"/>
                      <a:pt x="2998" y="5150"/>
                    </a:cubicBezTo>
                    <a:cubicBezTo>
                      <a:pt x="4952" y="6141"/>
                      <a:pt x="6156" y="8095"/>
                      <a:pt x="6156" y="10263"/>
                    </a:cubicBezTo>
                    <a:cubicBezTo>
                      <a:pt x="6156" y="12431"/>
                      <a:pt x="4952" y="14384"/>
                      <a:pt x="2998" y="15375"/>
                    </a:cubicBezTo>
                    <a:cubicBezTo>
                      <a:pt x="2944" y="15402"/>
                      <a:pt x="2918" y="15428"/>
                      <a:pt x="2918" y="15482"/>
                    </a:cubicBezTo>
                    <a:cubicBezTo>
                      <a:pt x="2998" y="17329"/>
                      <a:pt x="1847" y="19256"/>
                      <a:pt x="81" y="20273"/>
                    </a:cubicBezTo>
                    <a:cubicBezTo>
                      <a:pt x="54" y="20300"/>
                      <a:pt x="27" y="20326"/>
                      <a:pt x="27" y="20353"/>
                    </a:cubicBezTo>
                    <a:cubicBezTo>
                      <a:pt x="0" y="20407"/>
                      <a:pt x="27" y="20460"/>
                      <a:pt x="81" y="20514"/>
                    </a:cubicBezTo>
                    <a:cubicBezTo>
                      <a:pt x="1794" y="21504"/>
                      <a:pt x="2864" y="23297"/>
                      <a:pt x="2918" y="25305"/>
                    </a:cubicBezTo>
                    <a:cubicBezTo>
                      <a:pt x="2918" y="25358"/>
                      <a:pt x="2944" y="25385"/>
                      <a:pt x="2998" y="25412"/>
                    </a:cubicBezTo>
                    <a:cubicBezTo>
                      <a:pt x="4952" y="26402"/>
                      <a:pt x="6156" y="28356"/>
                      <a:pt x="6156" y="30524"/>
                    </a:cubicBezTo>
                    <a:cubicBezTo>
                      <a:pt x="6156" y="32692"/>
                      <a:pt x="4952" y="34646"/>
                      <a:pt x="2998" y="35636"/>
                    </a:cubicBezTo>
                    <a:cubicBezTo>
                      <a:pt x="2944" y="35663"/>
                      <a:pt x="2918" y="35717"/>
                      <a:pt x="2918" y="35770"/>
                    </a:cubicBezTo>
                    <a:cubicBezTo>
                      <a:pt x="3078" y="37831"/>
                      <a:pt x="1633" y="39651"/>
                      <a:pt x="81" y="40535"/>
                    </a:cubicBezTo>
                    <a:cubicBezTo>
                      <a:pt x="54" y="40561"/>
                      <a:pt x="27" y="40588"/>
                      <a:pt x="27" y="40615"/>
                    </a:cubicBezTo>
                    <a:cubicBezTo>
                      <a:pt x="0" y="40668"/>
                      <a:pt x="27" y="40749"/>
                      <a:pt x="81" y="40775"/>
                    </a:cubicBezTo>
                    <a:cubicBezTo>
                      <a:pt x="1820" y="41766"/>
                      <a:pt x="2918" y="43639"/>
                      <a:pt x="2918" y="45540"/>
                    </a:cubicBezTo>
                    <a:lnTo>
                      <a:pt x="2918" y="45566"/>
                    </a:lnTo>
                    <a:cubicBezTo>
                      <a:pt x="2918" y="45620"/>
                      <a:pt x="2944" y="45674"/>
                      <a:pt x="2998" y="45674"/>
                    </a:cubicBezTo>
                    <a:cubicBezTo>
                      <a:pt x="4952" y="46664"/>
                      <a:pt x="6156" y="48618"/>
                      <a:pt x="6156" y="50786"/>
                    </a:cubicBezTo>
                    <a:cubicBezTo>
                      <a:pt x="6156" y="52954"/>
                      <a:pt x="4952" y="54934"/>
                      <a:pt x="2998" y="55898"/>
                    </a:cubicBezTo>
                    <a:cubicBezTo>
                      <a:pt x="2944" y="55925"/>
                      <a:pt x="2918" y="55952"/>
                      <a:pt x="2918" y="56005"/>
                    </a:cubicBezTo>
                    <a:cubicBezTo>
                      <a:pt x="2891" y="58012"/>
                      <a:pt x="1820" y="59806"/>
                      <a:pt x="81" y="60796"/>
                    </a:cubicBezTo>
                    <a:cubicBezTo>
                      <a:pt x="54" y="60823"/>
                      <a:pt x="27" y="60850"/>
                      <a:pt x="27" y="60903"/>
                    </a:cubicBezTo>
                    <a:cubicBezTo>
                      <a:pt x="0" y="60957"/>
                      <a:pt x="27" y="61010"/>
                      <a:pt x="81" y="61037"/>
                    </a:cubicBezTo>
                    <a:cubicBezTo>
                      <a:pt x="1820" y="62054"/>
                      <a:pt x="2891" y="63847"/>
                      <a:pt x="2918" y="65828"/>
                    </a:cubicBezTo>
                    <a:cubicBezTo>
                      <a:pt x="2918" y="65882"/>
                      <a:pt x="2944" y="65935"/>
                      <a:pt x="2998" y="65962"/>
                    </a:cubicBezTo>
                    <a:cubicBezTo>
                      <a:pt x="4952" y="66925"/>
                      <a:pt x="6156" y="68879"/>
                      <a:pt x="6156" y="71047"/>
                    </a:cubicBezTo>
                    <a:cubicBezTo>
                      <a:pt x="6156" y="73242"/>
                      <a:pt x="4952" y="75196"/>
                      <a:pt x="2998" y="76160"/>
                    </a:cubicBezTo>
                    <a:cubicBezTo>
                      <a:pt x="2944" y="76186"/>
                      <a:pt x="2918" y="76240"/>
                      <a:pt x="2918" y="76267"/>
                    </a:cubicBezTo>
                    <a:cubicBezTo>
                      <a:pt x="2891" y="78274"/>
                      <a:pt x="1820" y="80067"/>
                      <a:pt x="81" y="81084"/>
                    </a:cubicBezTo>
                    <a:cubicBezTo>
                      <a:pt x="27" y="81111"/>
                      <a:pt x="0" y="81191"/>
                      <a:pt x="27" y="81245"/>
                    </a:cubicBezTo>
                    <a:cubicBezTo>
                      <a:pt x="61" y="81296"/>
                      <a:pt x="95" y="81315"/>
                      <a:pt x="136" y="81315"/>
                    </a:cubicBezTo>
                    <a:cubicBezTo>
                      <a:pt x="159" y="81315"/>
                      <a:pt x="185" y="81308"/>
                      <a:pt x="214" y="81299"/>
                    </a:cubicBezTo>
                    <a:cubicBezTo>
                      <a:pt x="2008" y="80255"/>
                      <a:pt x="3105" y="78408"/>
                      <a:pt x="3185" y="76347"/>
                    </a:cubicBezTo>
                    <a:cubicBezTo>
                      <a:pt x="5166" y="75330"/>
                      <a:pt x="6397" y="73296"/>
                      <a:pt x="6397" y="71047"/>
                    </a:cubicBezTo>
                    <a:cubicBezTo>
                      <a:pt x="6397" y="68826"/>
                      <a:pt x="5166" y="66792"/>
                      <a:pt x="3185" y="65748"/>
                    </a:cubicBezTo>
                    <a:cubicBezTo>
                      <a:pt x="3105" y="63767"/>
                      <a:pt x="2061" y="61974"/>
                      <a:pt x="375" y="60930"/>
                    </a:cubicBezTo>
                    <a:cubicBezTo>
                      <a:pt x="2061" y="59859"/>
                      <a:pt x="3105" y="58093"/>
                      <a:pt x="3185" y="56085"/>
                    </a:cubicBezTo>
                    <a:cubicBezTo>
                      <a:pt x="5166" y="55068"/>
                      <a:pt x="6397" y="53034"/>
                      <a:pt x="6397" y="50786"/>
                    </a:cubicBezTo>
                    <a:cubicBezTo>
                      <a:pt x="6397" y="48537"/>
                      <a:pt x="5166" y="46530"/>
                      <a:pt x="3185" y="45486"/>
                    </a:cubicBezTo>
                    <a:cubicBezTo>
                      <a:pt x="3159" y="43586"/>
                      <a:pt x="2088" y="41739"/>
                      <a:pt x="375" y="40668"/>
                    </a:cubicBezTo>
                    <a:cubicBezTo>
                      <a:pt x="1901" y="39705"/>
                      <a:pt x="3292" y="37885"/>
                      <a:pt x="3185" y="35824"/>
                    </a:cubicBezTo>
                    <a:cubicBezTo>
                      <a:pt x="5166" y="34780"/>
                      <a:pt x="6397" y="32772"/>
                      <a:pt x="6397" y="30524"/>
                    </a:cubicBezTo>
                    <a:cubicBezTo>
                      <a:pt x="6397" y="28276"/>
                      <a:pt x="5166" y="26268"/>
                      <a:pt x="3185" y="25225"/>
                    </a:cubicBezTo>
                    <a:cubicBezTo>
                      <a:pt x="3078" y="23244"/>
                      <a:pt x="2061" y="21451"/>
                      <a:pt x="375" y="20407"/>
                    </a:cubicBezTo>
                    <a:cubicBezTo>
                      <a:pt x="2088" y="19336"/>
                      <a:pt x="3185" y="17436"/>
                      <a:pt x="3185" y="15616"/>
                    </a:cubicBezTo>
                    <a:cubicBezTo>
                      <a:pt x="3185" y="15589"/>
                      <a:pt x="3185" y="15589"/>
                      <a:pt x="3185" y="15562"/>
                    </a:cubicBezTo>
                    <a:cubicBezTo>
                      <a:pt x="5166" y="14518"/>
                      <a:pt x="6397" y="12511"/>
                      <a:pt x="6397" y="10263"/>
                    </a:cubicBezTo>
                    <a:cubicBezTo>
                      <a:pt x="6397" y="8014"/>
                      <a:pt x="5166" y="6007"/>
                      <a:pt x="3185" y="4963"/>
                    </a:cubicBezTo>
                    <a:cubicBezTo>
                      <a:pt x="3185" y="3036"/>
                      <a:pt x="1981" y="1055"/>
                      <a:pt x="188" y="11"/>
                    </a:cubicBezTo>
                    <a:cubicBezTo>
                      <a:pt x="173" y="4"/>
                      <a:pt x="157" y="1"/>
                      <a:pt x="1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29;p89"/>
              <p:cNvSpPr/>
              <p:nvPr/>
            </p:nvSpPr>
            <p:spPr>
              <a:xfrm>
                <a:off x="531875" y="2845375"/>
                <a:ext cx="16060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81307" extrusionOk="0">
                    <a:moveTo>
                      <a:pt x="144" y="1"/>
                    </a:moveTo>
                    <a:cubicBezTo>
                      <a:pt x="103" y="1"/>
                      <a:pt x="60" y="24"/>
                      <a:pt x="27" y="57"/>
                    </a:cubicBezTo>
                    <a:cubicBezTo>
                      <a:pt x="27" y="84"/>
                      <a:pt x="27" y="110"/>
                      <a:pt x="27" y="137"/>
                    </a:cubicBezTo>
                    <a:cubicBezTo>
                      <a:pt x="27" y="164"/>
                      <a:pt x="54" y="217"/>
                      <a:pt x="80" y="244"/>
                    </a:cubicBezTo>
                    <a:cubicBezTo>
                      <a:pt x="1820" y="1234"/>
                      <a:pt x="2971" y="3162"/>
                      <a:pt x="2944" y="5035"/>
                    </a:cubicBezTo>
                    <a:cubicBezTo>
                      <a:pt x="2944" y="5089"/>
                      <a:pt x="2971" y="5142"/>
                      <a:pt x="2998" y="5142"/>
                    </a:cubicBezTo>
                    <a:cubicBezTo>
                      <a:pt x="4952" y="6133"/>
                      <a:pt x="6156" y="8086"/>
                      <a:pt x="6156" y="10254"/>
                    </a:cubicBezTo>
                    <a:cubicBezTo>
                      <a:pt x="6156" y="12422"/>
                      <a:pt x="4952" y="14376"/>
                      <a:pt x="2998" y="15367"/>
                    </a:cubicBezTo>
                    <a:cubicBezTo>
                      <a:pt x="2971" y="15393"/>
                      <a:pt x="2944" y="15447"/>
                      <a:pt x="2944" y="15474"/>
                    </a:cubicBezTo>
                    <a:cubicBezTo>
                      <a:pt x="2998" y="17321"/>
                      <a:pt x="1847" y="19248"/>
                      <a:pt x="107" y="20265"/>
                    </a:cubicBezTo>
                    <a:cubicBezTo>
                      <a:pt x="54" y="20292"/>
                      <a:pt x="27" y="20318"/>
                      <a:pt x="27" y="20345"/>
                    </a:cubicBezTo>
                    <a:cubicBezTo>
                      <a:pt x="0" y="20425"/>
                      <a:pt x="27" y="20479"/>
                      <a:pt x="80" y="20506"/>
                    </a:cubicBezTo>
                    <a:cubicBezTo>
                      <a:pt x="1793" y="21496"/>
                      <a:pt x="2864" y="23289"/>
                      <a:pt x="2944" y="25297"/>
                    </a:cubicBezTo>
                    <a:cubicBezTo>
                      <a:pt x="2944" y="25350"/>
                      <a:pt x="2971" y="25404"/>
                      <a:pt x="2998" y="25404"/>
                    </a:cubicBezTo>
                    <a:cubicBezTo>
                      <a:pt x="4952" y="26394"/>
                      <a:pt x="6156" y="28348"/>
                      <a:pt x="6156" y="30516"/>
                    </a:cubicBezTo>
                    <a:cubicBezTo>
                      <a:pt x="6156" y="32684"/>
                      <a:pt x="4952" y="34665"/>
                      <a:pt x="2998" y="35628"/>
                    </a:cubicBezTo>
                    <a:cubicBezTo>
                      <a:pt x="2971" y="35655"/>
                      <a:pt x="2944" y="35709"/>
                      <a:pt x="2944" y="35762"/>
                    </a:cubicBezTo>
                    <a:cubicBezTo>
                      <a:pt x="3105" y="37823"/>
                      <a:pt x="1633" y="39643"/>
                      <a:pt x="107" y="40526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0" y="40687"/>
                      <a:pt x="27" y="40741"/>
                      <a:pt x="80" y="40767"/>
                    </a:cubicBezTo>
                    <a:cubicBezTo>
                      <a:pt x="1820" y="41784"/>
                      <a:pt x="2944" y="43631"/>
                      <a:pt x="2944" y="45532"/>
                    </a:cubicBezTo>
                    <a:lnTo>
                      <a:pt x="2944" y="45558"/>
                    </a:lnTo>
                    <a:cubicBezTo>
                      <a:pt x="2918" y="45612"/>
                      <a:pt x="2971" y="45665"/>
                      <a:pt x="2998" y="45692"/>
                    </a:cubicBezTo>
                    <a:cubicBezTo>
                      <a:pt x="4952" y="46656"/>
                      <a:pt x="6156" y="48610"/>
                      <a:pt x="6156" y="50778"/>
                    </a:cubicBezTo>
                    <a:cubicBezTo>
                      <a:pt x="6156" y="52972"/>
                      <a:pt x="4952" y="54926"/>
                      <a:pt x="2998" y="55890"/>
                    </a:cubicBezTo>
                    <a:cubicBezTo>
                      <a:pt x="2971" y="55917"/>
                      <a:pt x="2944" y="55970"/>
                      <a:pt x="2944" y="55997"/>
                    </a:cubicBezTo>
                    <a:cubicBezTo>
                      <a:pt x="2891" y="58004"/>
                      <a:pt x="1820" y="59798"/>
                      <a:pt x="107" y="60815"/>
                    </a:cubicBezTo>
                    <a:cubicBezTo>
                      <a:pt x="54" y="60815"/>
                      <a:pt x="27" y="60841"/>
                      <a:pt x="27" y="60895"/>
                    </a:cubicBezTo>
                    <a:cubicBezTo>
                      <a:pt x="0" y="60949"/>
                      <a:pt x="27" y="61002"/>
                      <a:pt x="80" y="61029"/>
                    </a:cubicBezTo>
                    <a:cubicBezTo>
                      <a:pt x="1820" y="62046"/>
                      <a:pt x="2891" y="63839"/>
                      <a:pt x="2944" y="65847"/>
                    </a:cubicBezTo>
                    <a:cubicBezTo>
                      <a:pt x="2944" y="65873"/>
                      <a:pt x="2971" y="65927"/>
                      <a:pt x="2998" y="65954"/>
                    </a:cubicBezTo>
                    <a:cubicBezTo>
                      <a:pt x="4952" y="66917"/>
                      <a:pt x="6156" y="68871"/>
                      <a:pt x="6156" y="71066"/>
                    </a:cubicBezTo>
                    <a:cubicBezTo>
                      <a:pt x="6156" y="73234"/>
                      <a:pt x="4952" y="75188"/>
                      <a:pt x="2998" y="76151"/>
                    </a:cubicBezTo>
                    <a:cubicBezTo>
                      <a:pt x="2971" y="76178"/>
                      <a:pt x="2944" y="76232"/>
                      <a:pt x="2944" y="76285"/>
                    </a:cubicBezTo>
                    <a:cubicBezTo>
                      <a:pt x="2891" y="78266"/>
                      <a:pt x="1820" y="80059"/>
                      <a:pt x="80" y="81076"/>
                    </a:cubicBezTo>
                    <a:cubicBezTo>
                      <a:pt x="27" y="81103"/>
                      <a:pt x="0" y="81183"/>
                      <a:pt x="54" y="81237"/>
                    </a:cubicBezTo>
                    <a:cubicBezTo>
                      <a:pt x="71" y="81288"/>
                      <a:pt x="109" y="81306"/>
                      <a:pt x="149" y="81306"/>
                    </a:cubicBezTo>
                    <a:cubicBezTo>
                      <a:pt x="171" y="81306"/>
                      <a:pt x="195" y="81300"/>
                      <a:pt x="214" y="81290"/>
                    </a:cubicBezTo>
                    <a:cubicBezTo>
                      <a:pt x="2008" y="80247"/>
                      <a:pt x="3105" y="78400"/>
                      <a:pt x="3185" y="76366"/>
                    </a:cubicBezTo>
                    <a:cubicBezTo>
                      <a:pt x="5193" y="75322"/>
                      <a:pt x="6424" y="73288"/>
                      <a:pt x="6424" y="71066"/>
                    </a:cubicBezTo>
                    <a:cubicBezTo>
                      <a:pt x="6424" y="68818"/>
                      <a:pt x="5193" y="66783"/>
                      <a:pt x="3185" y="65766"/>
                    </a:cubicBezTo>
                    <a:cubicBezTo>
                      <a:pt x="3105" y="63759"/>
                      <a:pt x="2088" y="61992"/>
                      <a:pt x="402" y="60922"/>
                    </a:cubicBezTo>
                    <a:cubicBezTo>
                      <a:pt x="2088" y="59878"/>
                      <a:pt x="3105" y="58085"/>
                      <a:pt x="3185" y="56077"/>
                    </a:cubicBezTo>
                    <a:cubicBezTo>
                      <a:pt x="5193" y="55060"/>
                      <a:pt x="6424" y="53026"/>
                      <a:pt x="6424" y="50778"/>
                    </a:cubicBezTo>
                    <a:cubicBezTo>
                      <a:pt x="6424" y="48556"/>
                      <a:pt x="5193" y="46522"/>
                      <a:pt x="3185" y="45505"/>
                    </a:cubicBezTo>
                    <a:cubicBezTo>
                      <a:pt x="3185" y="43604"/>
                      <a:pt x="2088" y="41731"/>
                      <a:pt x="402" y="40660"/>
                    </a:cubicBezTo>
                    <a:cubicBezTo>
                      <a:pt x="1900" y="39697"/>
                      <a:pt x="3319" y="37877"/>
                      <a:pt x="3185" y="35816"/>
                    </a:cubicBezTo>
                    <a:cubicBezTo>
                      <a:pt x="5193" y="34799"/>
                      <a:pt x="6424" y="32764"/>
                      <a:pt x="6424" y="30516"/>
                    </a:cubicBezTo>
                    <a:cubicBezTo>
                      <a:pt x="6424" y="28268"/>
                      <a:pt x="5193" y="26260"/>
                      <a:pt x="3185" y="25216"/>
                    </a:cubicBezTo>
                    <a:cubicBezTo>
                      <a:pt x="3105" y="23236"/>
                      <a:pt x="2061" y="21442"/>
                      <a:pt x="402" y="20399"/>
                    </a:cubicBezTo>
                    <a:cubicBezTo>
                      <a:pt x="2088" y="19328"/>
                      <a:pt x="3185" y="17454"/>
                      <a:pt x="3185" y="15608"/>
                    </a:cubicBezTo>
                    <a:cubicBezTo>
                      <a:pt x="3185" y="15581"/>
                      <a:pt x="3185" y="15581"/>
                      <a:pt x="3185" y="15554"/>
                    </a:cubicBezTo>
                    <a:cubicBezTo>
                      <a:pt x="5193" y="14510"/>
                      <a:pt x="6424" y="12503"/>
                      <a:pt x="6424" y="10254"/>
                    </a:cubicBezTo>
                    <a:cubicBezTo>
                      <a:pt x="6424" y="8006"/>
                      <a:pt x="5193" y="5999"/>
                      <a:pt x="3185" y="4955"/>
                    </a:cubicBezTo>
                    <a:cubicBezTo>
                      <a:pt x="3185" y="3028"/>
                      <a:pt x="2008" y="1047"/>
                      <a:pt x="214" y="30"/>
                    </a:cubicBezTo>
                    <a:cubicBezTo>
                      <a:pt x="194" y="10"/>
                      <a:pt x="169" y="1"/>
                      <a:pt x="1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30;p89"/>
              <p:cNvSpPr/>
              <p:nvPr/>
            </p:nvSpPr>
            <p:spPr>
              <a:xfrm>
                <a:off x="378625" y="2593575"/>
                <a:ext cx="159950" cy="20328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15" extrusionOk="0">
                    <a:moveTo>
                      <a:pt x="141" y="1"/>
                    </a:moveTo>
                    <a:cubicBezTo>
                      <a:pt x="95" y="1"/>
                      <a:pt x="47" y="26"/>
                      <a:pt x="28" y="65"/>
                    </a:cubicBezTo>
                    <a:cubicBezTo>
                      <a:pt x="1" y="92"/>
                      <a:pt x="1" y="118"/>
                      <a:pt x="1" y="118"/>
                    </a:cubicBezTo>
                    <a:cubicBezTo>
                      <a:pt x="1" y="172"/>
                      <a:pt x="28" y="225"/>
                      <a:pt x="54" y="225"/>
                    </a:cubicBezTo>
                    <a:cubicBezTo>
                      <a:pt x="1794" y="1243"/>
                      <a:pt x="2918" y="3116"/>
                      <a:pt x="2918" y="4963"/>
                    </a:cubicBezTo>
                    <a:cubicBezTo>
                      <a:pt x="2918" y="4990"/>
                      <a:pt x="2918" y="5017"/>
                      <a:pt x="2918" y="5043"/>
                    </a:cubicBezTo>
                    <a:cubicBezTo>
                      <a:pt x="2918" y="5070"/>
                      <a:pt x="2945" y="5124"/>
                      <a:pt x="2999" y="5150"/>
                    </a:cubicBezTo>
                    <a:cubicBezTo>
                      <a:pt x="4952" y="6141"/>
                      <a:pt x="6157" y="8095"/>
                      <a:pt x="6157" y="10263"/>
                    </a:cubicBezTo>
                    <a:cubicBezTo>
                      <a:pt x="6157" y="12431"/>
                      <a:pt x="4952" y="14384"/>
                      <a:pt x="2999" y="15375"/>
                    </a:cubicBezTo>
                    <a:cubicBezTo>
                      <a:pt x="2945" y="15402"/>
                      <a:pt x="2918" y="15428"/>
                      <a:pt x="2918" y="15482"/>
                    </a:cubicBezTo>
                    <a:cubicBezTo>
                      <a:pt x="2972" y="17329"/>
                      <a:pt x="1848" y="19256"/>
                      <a:pt x="81" y="20273"/>
                    </a:cubicBezTo>
                    <a:cubicBezTo>
                      <a:pt x="54" y="20300"/>
                      <a:pt x="28" y="20326"/>
                      <a:pt x="1" y="20353"/>
                    </a:cubicBezTo>
                    <a:cubicBezTo>
                      <a:pt x="1" y="20407"/>
                      <a:pt x="28" y="20487"/>
                      <a:pt x="54" y="20514"/>
                    </a:cubicBezTo>
                    <a:cubicBezTo>
                      <a:pt x="1794" y="21504"/>
                      <a:pt x="2865" y="23297"/>
                      <a:pt x="2918" y="25305"/>
                    </a:cubicBezTo>
                    <a:cubicBezTo>
                      <a:pt x="2918" y="25358"/>
                      <a:pt x="2945" y="25412"/>
                      <a:pt x="2999" y="25412"/>
                    </a:cubicBezTo>
                    <a:cubicBezTo>
                      <a:pt x="4952" y="26402"/>
                      <a:pt x="6157" y="28356"/>
                      <a:pt x="6157" y="30524"/>
                    </a:cubicBezTo>
                    <a:cubicBezTo>
                      <a:pt x="6157" y="32692"/>
                      <a:pt x="4952" y="34646"/>
                      <a:pt x="2999" y="35636"/>
                    </a:cubicBezTo>
                    <a:cubicBezTo>
                      <a:pt x="2945" y="35663"/>
                      <a:pt x="2918" y="35717"/>
                      <a:pt x="2918" y="35770"/>
                    </a:cubicBezTo>
                    <a:cubicBezTo>
                      <a:pt x="3079" y="37831"/>
                      <a:pt x="1607" y="39651"/>
                      <a:pt x="81" y="40535"/>
                    </a:cubicBezTo>
                    <a:cubicBezTo>
                      <a:pt x="54" y="40561"/>
                      <a:pt x="28" y="40588"/>
                      <a:pt x="1" y="40615"/>
                    </a:cubicBezTo>
                    <a:cubicBezTo>
                      <a:pt x="1" y="40668"/>
                      <a:pt x="28" y="40749"/>
                      <a:pt x="54" y="40775"/>
                    </a:cubicBezTo>
                    <a:cubicBezTo>
                      <a:pt x="1794" y="41766"/>
                      <a:pt x="2918" y="43639"/>
                      <a:pt x="2918" y="45540"/>
                    </a:cubicBezTo>
                    <a:cubicBezTo>
                      <a:pt x="2918" y="45540"/>
                      <a:pt x="2918" y="45566"/>
                      <a:pt x="2918" y="45566"/>
                    </a:cubicBezTo>
                    <a:cubicBezTo>
                      <a:pt x="2918" y="45620"/>
                      <a:pt x="2945" y="45674"/>
                      <a:pt x="2999" y="45674"/>
                    </a:cubicBezTo>
                    <a:cubicBezTo>
                      <a:pt x="4952" y="46664"/>
                      <a:pt x="6157" y="48618"/>
                      <a:pt x="6157" y="50786"/>
                    </a:cubicBezTo>
                    <a:cubicBezTo>
                      <a:pt x="6157" y="52954"/>
                      <a:pt x="4952" y="54934"/>
                      <a:pt x="2999" y="55898"/>
                    </a:cubicBezTo>
                    <a:cubicBezTo>
                      <a:pt x="2945" y="55925"/>
                      <a:pt x="2918" y="55952"/>
                      <a:pt x="2918" y="56005"/>
                    </a:cubicBezTo>
                    <a:cubicBezTo>
                      <a:pt x="2865" y="58012"/>
                      <a:pt x="1821" y="59806"/>
                      <a:pt x="81" y="60796"/>
                    </a:cubicBezTo>
                    <a:cubicBezTo>
                      <a:pt x="54" y="60823"/>
                      <a:pt x="28" y="60850"/>
                      <a:pt x="1" y="60903"/>
                    </a:cubicBezTo>
                    <a:cubicBezTo>
                      <a:pt x="1" y="60957"/>
                      <a:pt x="28" y="61010"/>
                      <a:pt x="54" y="61037"/>
                    </a:cubicBezTo>
                    <a:cubicBezTo>
                      <a:pt x="1794" y="62054"/>
                      <a:pt x="2865" y="63847"/>
                      <a:pt x="2918" y="65828"/>
                    </a:cubicBezTo>
                    <a:cubicBezTo>
                      <a:pt x="2918" y="65882"/>
                      <a:pt x="2945" y="65935"/>
                      <a:pt x="2999" y="65962"/>
                    </a:cubicBezTo>
                    <a:cubicBezTo>
                      <a:pt x="4952" y="66925"/>
                      <a:pt x="6157" y="68879"/>
                      <a:pt x="6157" y="71047"/>
                    </a:cubicBezTo>
                    <a:cubicBezTo>
                      <a:pt x="6157" y="73242"/>
                      <a:pt x="4952" y="75196"/>
                      <a:pt x="2999" y="76160"/>
                    </a:cubicBezTo>
                    <a:cubicBezTo>
                      <a:pt x="2945" y="76186"/>
                      <a:pt x="2918" y="76240"/>
                      <a:pt x="2918" y="76267"/>
                    </a:cubicBezTo>
                    <a:cubicBezTo>
                      <a:pt x="2865" y="78274"/>
                      <a:pt x="1821" y="80067"/>
                      <a:pt x="81" y="81084"/>
                    </a:cubicBezTo>
                    <a:cubicBezTo>
                      <a:pt x="1" y="81111"/>
                      <a:pt x="1" y="81191"/>
                      <a:pt x="28" y="81245"/>
                    </a:cubicBezTo>
                    <a:cubicBezTo>
                      <a:pt x="45" y="81296"/>
                      <a:pt x="83" y="81315"/>
                      <a:pt x="123" y="81315"/>
                    </a:cubicBezTo>
                    <a:cubicBezTo>
                      <a:pt x="145" y="81315"/>
                      <a:pt x="169" y="81308"/>
                      <a:pt x="188" y="81299"/>
                    </a:cubicBezTo>
                    <a:cubicBezTo>
                      <a:pt x="1981" y="80255"/>
                      <a:pt x="3106" y="78408"/>
                      <a:pt x="3159" y="76347"/>
                    </a:cubicBezTo>
                    <a:cubicBezTo>
                      <a:pt x="5167" y="75330"/>
                      <a:pt x="6398" y="73296"/>
                      <a:pt x="6398" y="71047"/>
                    </a:cubicBezTo>
                    <a:cubicBezTo>
                      <a:pt x="6398" y="68826"/>
                      <a:pt x="5167" y="66792"/>
                      <a:pt x="3159" y="65748"/>
                    </a:cubicBezTo>
                    <a:cubicBezTo>
                      <a:pt x="3106" y="63767"/>
                      <a:pt x="2062" y="61974"/>
                      <a:pt x="376" y="60930"/>
                    </a:cubicBezTo>
                    <a:cubicBezTo>
                      <a:pt x="2062" y="59859"/>
                      <a:pt x="3106" y="58093"/>
                      <a:pt x="3159" y="56085"/>
                    </a:cubicBezTo>
                    <a:cubicBezTo>
                      <a:pt x="5167" y="55068"/>
                      <a:pt x="6398" y="53034"/>
                      <a:pt x="6398" y="50786"/>
                    </a:cubicBezTo>
                    <a:cubicBezTo>
                      <a:pt x="6398" y="48537"/>
                      <a:pt x="5167" y="46530"/>
                      <a:pt x="3159" y="45486"/>
                    </a:cubicBezTo>
                    <a:cubicBezTo>
                      <a:pt x="3159" y="43586"/>
                      <a:pt x="2062" y="41739"/>
                      <a:pt x="376" y="40668"/>
                    </a:cubicBezTo>
                    <a:cubicBezTo>
                      <a:pt x="1901" y="39705"/>
                      <a:pt x="3293" y="37885"/>
                      <a:pt x="3186" y="35824"/>
                    </a:cubicBezTo>
                    <a:cubicBezTo>
                      <a:pt x="5167" y="34780"/>
                      <a:pt x="6398" y="32772"/>
                      <a:pt x="6398" y="30524"/>
                    </a:cubicBezTo>
                    <a:cubicBezTo>
                      <a:pt x="6398" y="28276"/>
                      <a:pt x="5167" y="26268"/>
                      <a:pt x="3159" y="25225"/>
                    </a:cubicBezTo>
                    <a:cubicBezTo>
                      <a:pt x="3079" y="23244"/>
                      <a:pt x="2035" y="21451"/>
                      <a:pt x="376" y="20407"/>
                    </a:cubicBezTo>
                    <a:cubicBezTo>
                      <a:pt x="2062" y="19336"/>
                      <a:pt x="3186" y="17436"/>
                      <a:pt x="3186" y="15616"/>
                    </a:cubicBezTo>
                    <a:cubicBezTo>
                      <a:pt x="3186" y="15589"/>
                      <a:pt x="3186" y="15589"/>
                      <a:pt x="3186" y="15562"/>
                    </a:cubicBezTo>
                    <a:cubicBezTo>
                      <a:pt x="5167" y="14518"/>
                      <a:pt x="6398" y="12511"/>
                      <a:pt x="6398" y="10263"/>
                    </a:cubicBezTo>
                    <a:cubicBezTo>
                      <a:pt x="6398" y="8014"/>
                      <a:pt x="5167" y="6007"/>
                      <a:pt x="3186" y="4963"/>
                    </a:cubicBezTo>
                    <a:cubicBezTo>
                      <a:pt x="3186" y="3036"/>
                      <a:pt x="1981" y="1055"/>
                      <a:pt x="188" y="11"/>
                    </a:cubicBezTo>
                    <a:cubicBezTo>
                      <a:pt x="174" y="4"/>
                      <a:pt x="158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31;p89"/>
              <p:cNvSpPr/>
              <p:nvPr/>
            </p:nvSpPr>
            <p:spPr>
              <a:xfrm>
                <a:off x="224725" y="2845375"/>
                <a:ext cx="159950" cy="2032675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81307" extrusionOk="0">
                    <a:moveTo>
                      <a:pt x="126" y="1"/>
                    </a:moveTo>
                    <a:cubicBezTo>
                      <a:pt x="81" y="1"/>
                      <a:pt x="44" y="24"/>
                      <a:pt x="27" y="57"/>
                    </a:cubicBezTo>
                    <a:cubicBezTo>
                      <a:pt x="27" y="84"/>
                      <a:pt x="1" y="110"/>
                      <a:pt x="1" y="137"/>
                    </a:cubicBezTo>
                    <a:cubicBezTo>
                      <a:pt x="1" y="164"/>
                      <a:pt x="27" y="217"/>
                      <a:pt x="81" y="244"/>
                    </a:cubicBezTo>
                    <a:cubicBezTo>
                      <a:pt x="1821" y="1234"/>
                      <a:pt x="2972" y="3162"/>
                      <a:pt x="2918" y="5035"/>
                    </a:cubicBezTo>
                    <a:cubicBezTo>
                      <a:pt x="2945" y="5089"/>
                      <a:pt x="2945" y="5142"/>
                      <a:pt x="2998" y="5142"/>
                    </a:cubicBezTo>
                    <a:cubicBezTo>
                      <a:pt x="4952" y="6133"/>
                      <a:pt x="6157" y="8086"/>
                      <a:pt x="6157" y="10254"/>
                    </a:cubicBezTo>
                    <a:cubicBezTo>
                      <a:pt x="6157" y="12422"/>
                      <a:pt x="4952" y="14376"/>
                      <a:pt x="2998" y="15367"/>
                    </a:cubicBezTo>
                    <a:cubicBezTo>
                      <a:pt x="2945" y="15393"/>
                      <a:pt x="2918" y="15447"/>
                      <a:pt x="2918" y="15474"/>
                    </a:cubicBezTo>
                    <a:cubicBezTo>
                      <a:pt x="2972" y="17321"/>
                      <a:pt x="1848" y="19248"/>
                      <a:pt x="108" y="20265"/>
                    </a:cubicBezTo>
                    <a:cubicBezTo>
                      <a:pt x="54" y="20292"/>
                      <a:pt x="27" y="20318"/>
                      <a:pt x="27" y="20345"/>
                    </a:cubicBezTo>
                    <a:cubicBezTo>
                      <a:pt x="1" y="20425"/>
                      <a:pt x="27" y="20479"/>
                      <a:pt x="81" y="20506"/>
                    </a:cubicBezTo>
                    <a:cubicBezTo>
                      <a:pt x="1794" y="21496"/>
                      <a:pt x="2865" y="23289"/>
                      <a:pt x="2918" y="25297"/>
                    </a:cubicBezTo>
                    <a:cubicBezTo>
                      <a:pt x="2945" y="25350"/>
                      <a:pt x="2972" y="25404"/>
                      <a:pt x="2998" y="25404"/>
                    </a:cubicBezTo>
                    <a:cubicBezTo>
                      <a:pt x="4952" y="26394"/>
                      <a:pt x="6157" y="28348"/>
                      <a:pt x="6157" y="30516"/>
                    </a:cubicBezTo>
                    <a:cubicBezTo>
                      <a:pt x="6157" y="32684"/>
                      <a:pt x="4952" y="34665"/>
                      <a:pt x="2998" y="35628"/>
                    </a:cubicBezTo>
                    <a:cubicBezTo>
                      <a:pt x="2945" y="35655"/>
                      <a:pt x="2918" y="35709"/>
                      <a:pt x="2918" y="35762"/>
                    </a:cubicBezTo>
                    <a:cubicBezTo>
                      <a:pt x="3106" y="37823"/>
                      <a:pt x="1633" y="39643"/>
                      <a:pt x="108" y="40526"/>
                    </a:cubicBezTo>
                    <a:cubicBezTo>
                      <a:pt x="54" y="40553"/>
                      <a:pt x="27" y="40580"/>
                      <a:pt x="27" y="40633"/>
                    </a:cubicBezTo>
                    <a:cubicBezTo>
                      <a:pt x="1" y="40687"/>
                      <a:pt x="27" y="40741"/>
                      <a:pt x="81" y="40767"/>
                    </a:cubicBezTo>
                    <a:cubicBezTo>
                      <a:pt x="1821" y="41784"/>
                      <a:pt x="2918" y="43631"/>
                      <a:pt x="2918" y="45532"/>
                    </a:cubicBezTo>
                    <a:cubicBezTo>
                      <a:pt x="2918" y="45558"/>
                      <a:pt x="2918" y="45558"/>
                      <a:pt x="2918" y="45558"/>
                    </a:cubicBezTo>
                    <a:cubicBezTo>
                      <a:pt x="2918" y="45612"/>
                      <a:pt x="2945" y="45665"/>
                      <a:pt x="2998" y="45692"/>
                    </a:cubicBezTo>
                    <a:cubicBezTo>
                      <a:pt x="4952" y="46656"/>
                      <a:pt x="6157" y="48610"/>
                      <a:pt x="6157" y="50778"/>
                    </a:cubicBezTo>
                    <a:cubicBezTo>
                      <a:pt x="6157" y="52972"/>
                      <a:pt x="4952" y="54926"/>
                      <a:pt x="2998" y="55890"/>
                    </a:cubicBezTo>
                    <a:cubicBezTo>
                      <a:pt x="2945" y="55917"/>
                      <a:pt x="2918" y="55970"/>
                      <a:pt x="2918" y="55997"/>
                    </a:cubicBezTo>
                    <a:cubicBezTo>
                      <a:pt x="2891" y="58004"/>
                      <a:pt x="1821" y="59798"/>
                      <a:pt x="108" y="60815"/>
                    </a:cubicBezTo>
                    <a:cubicBezTo>
                      <a:pt x="54" y="60815"/>
                      <a:pt x="27" y="60841"/>
                      <a:pt x="27" y="60895"/>
                    </a:cubicBezTo>
                    <a:cubicBezTo>
                      <a:pt x="1" y="60949"/>
                      <a:pt x="27" y="61002"/>
                      <a:pt x="81" y="61029"/>
                    </a:cubicBezTo>
                    <a:cubicBezTo>
                      <a:pt x="1821" y="62046"/>
                      <a:pt x="2891" y="63839"/>
                      <a:pt x="2918" y="65847"/>
                    </a:cubicBezTo>
                    <a:cubicBezTo>
                      <a:pt x="2918" y="65873"/>
                      <a:pt x="2945" y="65927"/>
                      <a:pt x="2998" y="65954"/>
                    </a:cubicBezTo>
                    <a:cubicBezTo>
                      <a:pt x="4952" y="66917"/>
                      <a:pt x="6157" y="68871"/>
                      <a:pt x="6157" y="71066"/>
                    </a:cubicBezTo>
                    <a:cubicBezTo>
                      <a:pt x="6157" y="73234"/>
                      <a:pt x="4952" y="75188"/>
                      <a:pt x="2998" y="76151"/>
                    </a:cubicBezTo>
                    <a:cubicBezTo>
                      <a:pt x="2945" y="76178"/>
                      <a:pt x="2918" y="76232"/>
                      <a:pt x="2918" y="76285"/>
                    </a:cubicBezTo>
                    <a:cubicBezTo>
                      <a:pt x="2891" y="78266"/>
                      <a:pt x="1821" y="80059"/>
                      <a:pt x="81" y="81076"/>
                    </a:cubicBezTo>
                    <a:cubicBezTo>
                      <a:pt x="27" y="81103"/>
                      <a:pt x="1" y="81183"/>
                      <a:pt x="27" y="81237"/>
                    </a:cubicBezTo>
                    <a:cubicBezTo>
                      <a:pt x="61" y="81288"/>
                      <a:pt x="95" y="81306"/>
                      <a:pt x="136" y="81306"/>
                    </a:cubicBezTo>
                    <a:cubicBezTo>
                      <a:pt x="160" y="81306"/>
                      <a:pt x="185" y="81300"/>
                      <a:pt x="215" y="81290"/>
                    </a:cubicBezTo>
                    <a:cubicBezTo>
                      <a:pt x="2008" y="80247"/>
                      <a:pt x="3106" y="78400"/>
                      <a:pt x="3186" y="76366"/>
                    </a:cubicBezTo>
                    <a:cubicBezTo>
                      <a:pt x="5166" y="75322"/>
                      <a:pt x="6398" y="73288"/>
                      <a:pt x="6398" y="71066"/>
                    </a:cubicBezTo>
                    <a:cubicBezTo>
                      <a:pt x="6398" y="68818"/>
                      <a:pt x="5166" y="66783"/>
                      <a:pt x="3186" y="65766"/>
                    </a:cubicBezTo>
                    <a:cubicBezTo>
                      <a:pt x="3106" y="63759"/>
                      <a:pt x="2062" y="61992"/>
                      <a:pt x="375" y="60922"/>
                    </a:cubicBezTo>
                    <a:cubicBezTo>
                      <a:pt x="2062" y="59878"/>
                      <a:pt x="3106" y="58085"/>
                      <a:pt x="3186" y="56077"/>
                    </a:cubicBezTo>
                    <a:cubicBezTo>
                      <a:pt x="5166" y="55060"/>
                      <a:pt x="6398" y="53026"/>
                      <a:pt x="6398" y="50778"/>
                    </a:cubicBezTo>
                    <a:cubicBezTo>
                      <a:pt x="6398" y="48556"/>
                      <a:pt x="5166" y="46522"/>
                      <a:pt x="3186" y="45505"/>
                    </a:cubicBezTo>
                    <a:cubicBezTo>
                      <a:pt x="3159" y="43604"/>
                      <a:pt x="2088" y="41731"/>
                      <a:pt x="375" y="40660"/>
                    </a:cubicBezTo>
                    <a:cubicBezTo>
                      <a:pt x="1901" y="39697"/>
                      <a:pt x="3293" y="37877"/>
                      <a:pt x="3186" y="35816"/>
                    </a:cubicBezTo>
                    <a:cubicBezTo>
                      <a:pt x="5166" y="34799"/>
                      <a:pt x="6398" y="32764"/>
                      <a:pt x="6398" y="30516"/>
                    </a:cubicBezTo>
                    <a:cubicBezTo>
                      <a:pt x="6398" y="28268"/>
                      <a:pt x="5166" y="26260"/>
                      <a:pt x="3186" y="25216"/>
                    </a:cubicBezTo>
                    <a:cubicBezTo>
                      <a:pt x="3079" y="23236"/>
                      <a:pt x="2062" y="21442"/>
                      <a:pt x="375" y="20399"/>
                    </a:cubicBezTo>
                    <a:cubicBezTo>
                      <a:pt x="2088" y="19328"/>
                      <a:pt x="3186" y="17454"/>
                      <a:pt x="3186" y="15608"/>
                    </a:cubicBezTo>
                    <a:cubicBezTo>
                      <a:pt x="3186" y="15581"/>
                      <a:pt x="3186" y="15581"/>
                      <a:pt x="3186" y="15554"/>
                    </a:cubicBezTo>
                    <a:cubicBezTo>
                      <a:pt x="5166" y="14510"/>
                      <a:pt x="6398" y="12503"/>
                      <a:pt x="6398" y="10254"/>
                    </a:cubicBezTo>
                    <a:cubicBezTo>
                      <a:pt x="6398" y="8006"/>
                      <a:pt x="5166" y="5999"/>
                      <a:pt x="3186" y="4955"/>
                    </a:cubicBezTo>
                    <a:cubicBezTo>
                      <a:pt x="3186" y="3028"/>
                      <a:pt x="1981" y="1047"/>
                      <a:pt x="215" y="30"/>
                    </a:cubicBezTo>
                    <a:cubicBezTo>
                      <a:pt x="184" y="10"/>
                      <a:pt x="153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07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63"/>
          <p:cNvSpPr/>
          <p:nvPr/>
        </p:nvSpPr>
        <p:spPr>
          <a:xfrm>
            <a:off x="3191377" y="3210025"/>
            <a:ext cx="1380619" cy="52850"/>
          </a:xfrm>
          <a:custGeom>
            <a:avLst/>
            <a:gdLst/>
            <a:ahLst/>
            <a:cxnLst/>
            <a:rect l="l" t="t" r="r" b="b"/>
            <a:pathLst>
              <a:path w="17505" h="670" extrusionOk="0">
                <a:moveTo>
                  <a:pt x="0" y="0"/>
                </a:moveTo>
                <a:lnTo>
                  <a:pt x="0" y="669"/>
                </a:lnTo>
                <a:lnTo>
                  <a:pt x="17505" y="669"/>
                </a:lnTo>
                <a:lnTo>
                  <a:pt x="17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42" y="679153"/>
            <a:ext cx="5108891" cy="2005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638" y="1956376"/>
            <a:ext cx="585266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20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22301" y="1828800"/>
            <a:ext cx="3555695" cy="3222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3825" y="2163013"/>
            <a:ext cx="3279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9167" y="1064525"/>
            <a:ext cx="346892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4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/>
          <p:cNvGraphicFramePr>
            <a:graphicFrameLocks noGrp="1"/>
          </p:cNvGraphicFramePr>
          <p:nvPr>
            <p:extLst/>
          </p:nvPr>
        </p:nvGraphicFramePr>
        <p:xfrm>
          <a:off x="3528508" y="1064043"/>
          <a:ext cx="5454647" cy="3886200"/>
        </p:xfrm>
        <a:graphic>
          <a:graphicData uri="http://schemas.openxmlformats.org/drawingml/2006/table">
            <a:tbl>
              <a:tblPr/>
              <a:tblGrid>
                <a:gridCol w="4109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6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8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931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1600" b="1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1" dirty="0"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sz="16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CĐ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31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60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31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60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318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16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318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1600" baseline="0" dirty="0" err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sz="16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 </a:t>
                      </a:r>
                    </a:p>
                    <a:p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Roboto Condensed" panose="02000000000000000000" pitchFamily="2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45720" marR="45720" marT="22860" marB="2286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C2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1807416"/>
            <a:ext cx="3528508" cy="3285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620" y="205483"/>
            <a:ext cx="7558380" cy="100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9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879" y="1242216"/>
            <a:ext cx="7717500" cy="541500"/>
          </a:xfrm>
        </p:spPr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854" y="1841516"/>
            <a:ext cx="5749920" cy="1090939"/>
          </a:xfrm>
        </p:spPr>
        <p:txBody>
          <a:bodyPr/>
          <a:lstStyle/>
          <a:p>
            <a:pPr marL="114300" indent="0" algn="just">
              <a:buNone/>
            </a:pP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Ê-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620 – 564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" indent="0" algn="just">
              <a:buNone/>
            </a:pP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62" y="313332"/>
            <a:ext cx="2309129" cy="453429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7699" y="401066"/>
            <a:ext cx="77175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30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ammersmith One"/>
              <a:buNone/>
              <a:defRPr sz="2400" b="1" i="0" u="none" strike="noStrike" cap="none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2352;p117"/>
          <p:cNvSpPr/>
          <p:nvPr/>
        </p:nvSpPr>
        <p:spPr>
          <a:xfrm>
            <a:off x="504483" y="1647300"/>
            <a:ext cx="1884600" cy="249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2353;p117"/>
          <p:cNvSpPr/>
          <p:nvPr/>
        </p:nvSpPr>
        <p:spPr>
          <a:xfrm>
            <a:off x="2589410" y="1647300"/>
            <a:ext cx="2252439" cy="249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354;p117"/>
          <p:cNvSpPr/>
          <p:nvPr/>
        </p:nvSpPr>
        <p:spPr>
          <a:xfrm>
            <a:off x="5122718" y="1658575"/>
            <a:ext cx="3578788" cy="249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355;p117"/>
          <p:cNvSpPr txBox="1"/>
          <p:nvPr/>
        </p:nvSpPr>
        <p:spPr>
          <a:xfrm>
            <a:off x="564376" y="1855067"/>
            <a:ext cx="18846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Nhan đề</a:t>
            </a:r>
            <a:endParaRPr sz="2200" b="1" dirty="0">
              <a:solidFill>
                <a:schemeClr val="accent2"/>
              </a:solidFill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  <p:sp>
        <p:nvSpPr>
          <p:cNvPr id="8" name="Google Shape;2356;p117"/>
          <p:cNvSpPr txBox="1"/>
          <p:nvPr/>
        </p:nvSpPr>
        <p:spPr>
          <a:xfrm>
            <a:off x="2771493" y="1855067"/>
            <a:ext cx="18846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Hình thức</a:t>
            </a:r>
            <a:endParaRPr sz="2200" b="1" dirty="0">
              <a:solidFill>
                <a:schemeClr val="accent2"/>
              </a:solidFill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  <p:sp>
        <p:nvSpPr>
          <p:cNvPr id="9" name="Google Shape;2357;p117"/>
          <p:cNvSpPr txBox="1"/>
          <p:nvPr/>
        </p:nvSpPr>
        <p:spPr>
          <a:xfrm>
            <a:off x="5929541" y="1855067"/>
            <a:ext cx="18846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Hammersmith One"/>
                <a:cs typeface="Times New Roman" panose="02020603050405020304" pitchFamily="18" charset="0"/>
                <a:sym typeface="Hammersmith One"/>
              </a:rPr>
              <a:t>Bố cục</a:t>
            </a:r>
            <a:endParaRPr sz="2200" b="1" dirty="0">
              <a:solidFill>
                <a:schemeClr val="accent2"/>
              </a:solidFill>
              <a:latin typeface="Times New Roman" panose="02020603050405020304" pitchFamily="18" charset="0"/>
              <a:ea typeface="Hammersmith One"/>
              <a:cs typeface="Times New Roman" panose="02020603050405020304" pitchFamily="18" charset="0"/>
              <a:sym typeface="Hammersmith One"/>
            </a:endParaRPr>
          </a:p>
        </p:txBody>
      </p:sp>
      <p:sp>
        <p:nvSpPr>
          <p:cNvPr id="10" name="Google Shape;2358;p117"/>
          <p:cNvSpPr txBox="1"/>
          <p:nvPr/>
        </p:nvSpPr>
        <p:spPr>
          <a:xfrm>
            <a:off x="5082447" y="2945317"/>
            <a:ext cx="3531617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(Hai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(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(Ba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2359;p117"/>
          <p:cNvSpPr txBox="1"/>
          <p:nvPr/>
        </p:nvSpPr>
        <p:spPr>
          <a:xfrm>
            <a:off x="2616082" y="2555494"/>
            <a:ext cx="2190306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indent="0" algn="just">
              <a:buNone/>
            </a:pP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Google Shape;2360;p117"/>
          <p:cNvSpPr txBox="1"/>
          <p:nvPr/>
        </p:nvSpPr>
        <p:spPr>
          <a:xfrm>
            <a:off x="550828" y="2496000"/>
            <a:ext cx="1791908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indent="0" algn="just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0" name="Google Shape;2368;p117"/>
          <p:cNvCxnSpPr>
            <a:stCxn id="4" idx="0"/>
          </p:cNvCxnSpPr>
          <p:nvPr/>
        </p:nvCxnSpPr>
        <p:spPr>
          <a:xfrm rot="10800000">
            <a:off x="1446783" y="1405200"/>
            <a:ext cx="0" cy="2421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0" name="Group 29"/>
          <p:cNvGrpSpPr/>
          <p:nvPr/>
        </p:nvGrpSpPr>
        <p:grpSpPr>
          <a:xfrm>
            <a:off x="1437176" y="1405200"/>
            <a:ext cx="5489177" cy="242100"/>
            <a:chOff x="1437176" y="1405200"/>
            <a:chExt cx="5489177" cy="242100"/>
          </a:xfrm>
        </p:grpSpPr>
        <p:cxnSp>
          <p:nvCxnSpPr>
            <p:cNvPr id="19" name="Google Shape;2367;p117"/>
            <p:cNvCxnSpPr/>
            <p:nvPr/>
          </p:nvCxnSpPr>
          <p:spPr>
            <a:xfrm>
              <a:off x="1437176" y="1405200"/>
              <a:ext cx="5489177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369;p117"/>
            <p:cNvCxnSpPr/>
            <p:nvPr/>
          </p:nvCxnSpPr>
          <p:spPr>
            <a:xfrm rot="10800000">
              <a:off x="6915962" y="1405200"/>
              <a:ext cx="0" cy="242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370;p117"/>
            <p:cNvCxnSpPr/>
            <p:nvPr/>
          </p:nvCxnSpPr>
          <p:spPr>
            <a:xfrm rot="10800000">
              <a:off x="3711235" y="1405200"/>
              <a:ext cx="0" cy="242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426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70"/>
          <p:cNvSpPr txBox="1">
            <a:spLocks noGrp="1"/>
          </p:cNvSpPr>
          <p:nvPr>
            <p:ph type="title" idx="2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II.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554" y="1767008"/>
            <a:ext cx="5108891" cy="1609483"/>
          </a:xfrm>
          <a:prstGeom prst="rect">
            <a:avLst/>
          </a:prstGeom>
        </p:spPr>
      </p:pic>
      <p:sp>
        <p:nvSpPr>
          <p:cNvPr id="8" name="Google Shape;1396;p63"/>
          <p:cNvSpPr/>
          <p:nvPr/>
        </p:nvSpPr>
        <p:spPr>
          <a:xfrm>
            <a:off x="3881689" y="2980808"/>
            <a:ext cx="1380619" cy="52850"/>
          </a:xfrm>
          <a:custGeom>
            <a:avLst/>
            <a:gdLst/>
            <a:ahLst/>
            <a:cxnLst/>
            <a:rect l="l" t="t" r="r" b="b"/>
            <a:pathLst>
              <a:path w="17505" h="670" extrusionOk="0">
                <a:moveTo>
                  <a:pt x="0" y="0"/>
                </a:moveTo>
                <a:lnTo>
                  <a:pt x="0" y="669"/>
                </a:lnTo>
                <a:lnTo>
                  <a:pt x="17505" y="669"/>
                </a:lnTo>
                <a:lnTo>
                  <a:pt x="175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671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egant Education Pack for Students by Slidesgo">
  <a:themeElements>
    <a:clrScheme name="Simple Light">
      <a:dk1>
        <a:srgbClr val="FFFFFF"/>
      </a:dk1>
      <a:lt1>
        <a:srgbClr val="EDECDF"/>
      </a:lt1>
      <a:dk2>
        <a:srgbClr val="C8A591"/>
      </a:dk2>
      <a:lt2>
        <a:srgbClr val="FFFFFF"/>
      </a:lt2>
      <a:accent1>
        <a:srgbClr val="A0A299"/>
      </a:accent1>
      <a:accent2>
        <a:srgbClr val="40474B"/>
      </a:accent2>
      <a:accent3>
        <a:srgbClr val="C8A591"/>
      </a:accent3>
      <a:accent4>
        <a:srgbClr val="EDECDF"/>
      </a:accent4>
      <a:accent5>
        <a:srgbClr val="A0A299"/>
      </a:accent5>
      <a:accent6>
        <a:srgbClr val="FFFFFF"/>
      </a:accent6>
      <a:hlink>
        <a:srgbClr val="4047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1135</Words>
  <Application>Microsoft Office PowerPoint</Application>
  <PresentationFormat>On-screen Show (16:9)</PresentationFormat>
  <Paragraphs>123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Roboto Condensed</vt:lpstr>
      <vt:lpstr>Wingdings</vt:lpstr>
      <vt:lpstr>Times New Roman</vt:lpstr>
      <vt:lpstr>Roboto Condensed Light</vt:lpstr>
      <vt:lpstr>Manjari</vt:lpstr>
      <vt:lpstr>Arial</vt:lpstr>
      <vt:lpstr>Hammersmith One</vt:lpstr>
      <vt:lpstr>Elegant Education Pack for Students by Slidesgo</vt:lpstr>
      <vt:lpstr>PowerPoint Presentation</vt:lpstr>
      <vt:lpstr>PowerPoint Presentation</vt:lpstr>
      <vt:lpstr>PowerPoint Presentation</vt:lpstr>
      <vt:lpstr>PowerPoint Presentation</vt:lpstr>
      <vt:lpstr>1. Đọc</vt:lpstr>
      <vt:lpstr>PowerPoint Presentation</vt:lpstr>
      <vt:lpstr>a. Tác giả</vt:lpstr>
      <vt:lpstr>b. Tác phẩm</vt:lpstr>
      <vt:lpstr>II.</vt:lpstr>
      <vt:lpstr>PowerPoint Presentation</vt:lpstr>
      <vt:lpstr>PowerPoint Presentation</vt:lpstr>
      <vt:lpstr>1. Câu chuyện của Bụng và Răng, Miệng, Tay, Chân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</vt:lpstr>
      <vt:lpstr>2. Nội dung</vt:lpstr>
      <vt:lpstr>IV.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Education  Pack for Students </dc:title>
  <cp:lastModifiedBy>Admin</cp:lastModifiedBy>
  <cp:revision>45</cp:revision>
  <dcterms:modified xsi:type="dcterms:W3CDTF">2022-12-29T16:19:41Z</dcterms:modified>
</cp:coreProperties>
</file>